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8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2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03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31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1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083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98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55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95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99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39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FBC72E-3281-4B96-BECD-08375CF6D4BC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7B55EF-0E56-4FAD-BBA7-7187D459B663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1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104" y="245660"/>
            <a:ext cx="115869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SCIENCE, AMMAPET, SALEM-14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452649" y="4411176"/>
            <a:ext cx="749262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G.RAJESH</a:t>
            </a:r>
          </a:p>
          <a:p>
            <a:r>
              <a:rPr lang="en-IN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/>
            <a:r>
              <a:rPr lang="en-IN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Biotechnology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25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ood-biotechn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1" y="395784"/>
            <a:ext cx="7603348" cy="570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ood-biotechn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61" y="150125"/>
            <a:ext cx="8203849" cy="61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ood-biotechn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68" y="245659"/>
            <a:ext cx="7876303" cy="59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0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ood-biotechn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0" y="175167"/>
            <a:ext cx="8006687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ood-biotechn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3" y="185403"/>
            <a:ext cx="7993039" cy="59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ood-biotechn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363" y="150124"/>
            <a:ext cx="7894500" cy="5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ood-biotechn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85" y="137637"/>
            <a:ext cx="8184107" cy="6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5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ood-biotechn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10" y="163772"/>
            <a:ext cx="8112865" cy="60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ood-biotechn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88" y="0"/>
            <a:ext cx="8112865" cy="60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ood-biotechn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78" y="218363"/>
            <a:ext cx="7912697" cy="59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58" y="1310185"/>
            <a:ext cx="10058400" cy="1450757"/>
          </a:xfrm>
        </p:spPr>
        <p:txBody>
          <a:bodyPr/>
          <a:lstStyle/>
          <a:p>
            <a:pPr algn="ctr"/>
            <a:r>
              <a:rPr lang="en-IN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BIOTECHNOLOGY</a:t>
            </a:r>
            <a:endParaRPr lang="en-IN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77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ood-biotechn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97" y="232011"/>
            <a:ext cx="8058273" cy="60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ood-biotechn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66" y="191068"/>
            <a:ext cx="7748924" cy="58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2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ood-biotechn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95" y="245659"/>
            <a:ext cx="8015785" cy="60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8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ood-biotechn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616" y="232013"/>
            <a:ext cx="7821712" cy="58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ood-biotechn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86" y="177421"/>
            <a:ext cx="7985485" cy="59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8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TxoRJNgY_By_L5vQWkkyQiVpLh5lt4aKkfQ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8" y="955343"/>
            <a:ext cx="10112991" cy="47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8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ood-biotechn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51" y="434475"/>
            <a:ext cx="7788322" cy="58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ood-biotechn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91" y="313898"/>
            <a:ext cx="9144000" cy="60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ood-biotechn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69" y="259307"/>
            <a:ext cx="9144000" cy="59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ood-biotechn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88" y="191068"/>
            <a:ext cx="9144000" cy="61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ood-biotechn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408" y="354841"/>
            <a:ext cx="7894500" cy="5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ood-biotechn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23" y="191069"/>
            <a:ext cx="7712531" cy="57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8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ood-biotechn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46" y="253642"/>
            <a:ext cx="7938448" cy="59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324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19</Words>
  <Application>Microsoft Office PowerPoint</Application>
  <PresentationFormat>Widescreen</PresentationFormat>
  <Paragraphs>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Times New Roman</vt:lpstr>
      <vt:lpstr>Retrospect</vt:lpstr>
      <vt:lpstr>PowerPoint Presentation</vt:lpstr>
      <vt:lpstr>FOOD BIOTECHNOLOGY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ARTS &amp; SCIENCE, AMMAPET, SALEM-14  </dc:title>
  <dc:creator>Windows User</dc:creator>
  <cp:lastModifiedBy>Windows User</cp:lastModifiedBy>
  <cp:revision>5</cp:revision>
  <dcterms:created xsi:type="dcterms:W3CDTF">2024-07-17T15:17:18Z</dcterms:created>
  <dcterms:modified xsi:type="dcterms:W3CDTF">2024-07-17T16:34:36Z</dcterms:modified>
</cp:coreProperties>
</file>