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90" r:id="rId2"/>
    <p:sldId id="291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02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247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94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62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61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266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34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60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54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541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640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8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2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58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62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77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E802-B87C-4D36-AE96-8E95D46FEDA8}" type="datetimeFigureOut">
              <a:rPr lang="en-IN" smtClean="0"/>
              <a:t>17-07-2024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A0CFB6-EA4E-4C76-9683-83C08565A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216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4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Genetic-engineer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203" y="464023"/>
            <a:ext cx="7852012" cy="58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7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Genetic-engineer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600" y="395785"/>
            <a:ext cx="7730728" cy="57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Genetic-engineer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22" y="557304"/>
            <a:ext cx="7515367" cy="5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Genetic-engineer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05" y="328705"/>
            <a:ext cx="7856561" cy="58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Genetic-engineer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54" y="504965"/>
            <a:ext cx="7657940" cy="57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8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Genetic-engineer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146" y="450376"/>
            <a:ext cx="7475970" cy="56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Genetic-engineer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75" y="530009"/>
            <a:ext cx="8006687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Genetic-engineer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627" y="450375"/>
            <a:ext cx="7767121" cy="58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Genetic-engineer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036" y="518614"/>
            <a:ext cx="7767121" cy="58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Genetic-engineer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93" y="519773"/>
            <a:ext cx="7801970" cy="58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7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675" y="286234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IN" sz="5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GENETIC ENGINEERING</a:t>
            </a:r>
            <a:endParaRPr lang="en-IN" sz="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2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Genetic-engineer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11" y="559558"/>
            <a:ext cx="7876304" cy="5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Genetic-engineer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63" y="641443"/>
            <a:ext cx="7475969" cy="56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Genetic-engineer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24" y="506127"/>
            <a:ext cx="7911152" cy="59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2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Genetic-engineer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29" y="504967"/>
            <a:ext cx="7694333" cy="57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25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Genetic-engineer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612" y="477671"/>
            <a:ext cx="7621545" cy="57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0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Genetic-engineerin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62" y="450376"/>
            <a:ext cx="7767121" cy="58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0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Genetic-engineering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73" y="799553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91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Genetic-engineerin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98" y="354841"/>
            <a:ext cx="8094668" cy="60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9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Genetic-engineer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03" y="423081"/>
            <a:ext cx="7530560" cy="56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45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Genetic-engineering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77" y="573205"/>
            <a:ext cx="7803516" cy="58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Genetic-engineer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2" y="545911"/>
            <a:ext cx="9144000" cy="5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Genetic-engineering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01" y="559559"/>
            <a:ext cx="7894501" cy="59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23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293" y="2565779"/>
            <a:ext cx="6237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</a:p>
          <a:p>
            <a:pPr algn="ctr"/>
            <a:r>
              <a:rPr lang="en-IN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YOU…!</a:t>
            </a:r>
            <a:endParaRPr lang="en-IN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3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Genetic-engineer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699" y="545909"/>
            <a:ext cx="7803516" cy="58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8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Genetic-engineer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42" y="409432"/>
            <a:ext cx="8258441" cy="61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9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Genetic-engineer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248" y="504968"/>
            <a:ext cx="8003683" cy="60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Genetic-engineer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37" y="341193"/>
            <a:ext cx="7912697" cy="59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5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Genetic-engineer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32" y="450376"/>
            <a:ext cx="7767121" cy="58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Genetic-engineer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67" y="218363"/>
            <a:ext cx="7475969" cy="56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4409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6</Words>
  <Application>Microsoft Office PowerPoint</Application>
  <PresentationFormat>Widescreen</PresentationFormat>
  <Paragraphs>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Times New Roman</vt:lpstr>
      <vt:lpstr>Wingdings 3</vt:lpstr>
      <vt:lpstr>Wisp</vt:lpstr>
      <vt:lpstr>PowerPoint Presentation</vt:lpstr>
      <vt:lpstr>GENETIC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GANESH COLLEGE OF ARTS &amp; SCIENCE, AMMAPET, SALEM – 14    </dc:title>
  <dc:creator>Windows User</dc:creator>
  <cp:lastModifiedBy>Windows User</cp:lastModifiedBy>
  <cp:revision>7</cp:revision>
  <dcterms:created xsi:type="dcterms:W3CDTF">2024-07-17T14:52:57Z</dcterms:created>
  <dcterms:modified xsi:type="dcterms:W3CDTF">2024-07-17T16:33:39Z</dcterms:modified>
</cp:coreProperties>
</file>