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IMMUN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09182" y="641445"/>
            <a:ext cx="9703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SRI GANESH COLLEGE OF ARTS &amp; SCIENCE, AMMAPET, SALEM-14</a:t>
            </a:r>
            <a:endParaRPr lang="en-IN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272" y="1718663"/>
            <a:ext cx="5445456" cy="2886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4220" y="4897450"/>
            <a:ext cx="747556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S.DURGADEVI</a:t>
            </a:r>
          </a:p>
          <a:p>
            <a:pPr algn="ctr"/>
            <a:r>
              <a:rPr lang="en-IN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ASSISTANR PROFESSOR</a:t>
            </a:r>
          </a:p>
          <a:p>
            <a:pPr algn="ctr"/>
            <a:r>
              <a:rPr lang="en-IN" sz="29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BIOTECHNOLOGY</a:t>
            </a:r>
            <a:endParaRPr lang="en-IN" sz="2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IMMUN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IMMUN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IMMUN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IMMUN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IMMUN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IMMUN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IMMUN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IMMUN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IMMUN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IMMUN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IMMUNOLOGY-2-638.jpg"/>
          <p:cNvPicPr>
            <a:picLocks noChangeAspect="1"/>
          </p:cNvPicPr>
          <p:nvPr/>
        </p:nvPicPr>
        <p:blipFill rotWithShape="1">
          <a:blip r:embed="rId2"/>
          <a:srcRect b="31609"/>
          <a:stretch/>
        </p:blipFill>
        <p:spPr>
          <a:xfrm>
            <a:off x="0" y="4571"/>
            <a:ext cx="9144000" cy="685342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IMMUN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IMMUN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IMMUN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IMMUN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IMMUN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IMMUN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IMMUN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IMMUN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IMMUN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IMMUN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IMMUN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IMMUN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IMMUN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IMMUN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IMMUNOLOG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IMMUNOLOG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IMMUNOLOG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IMMUNOLOG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IMMUNOLOG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IMMUNOLOG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IMMUNOLOG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IMMUN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IMMUNOLOG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IMMUNOLOG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IMMUNOLOG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IMMUNOLOG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IMMUNOLOG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IMMUN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IMMUN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IMMUN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IMMUN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IMMUN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</Words>
  <Application>Microsoft Office PowerPoint</Application>
  <PresentationFormat>On-screen Show (4:3)</PresentationFormat>
  <Paragraphs>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GOMU</dc:creator>
  <cp:keywords/>
  <dc:description>generated using python-pptx</dc:description>
  <cp:lastModifiedBy>Windows User</cp:lastModifiedBy>
  <cp:revision>4</cp:revision>
  <dcterms:created xsi:type="dcterms:W3CDTF">2013-01-27T09:14:16Z</dcterms:created>
  <dcterms:modified xsi:type="dcterms:W3CDTF">2024-07-17T16:36:53Z</dcterms:modified>
  <cp:category/>
</cp:coreProperties>
</file>