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323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2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65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68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55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99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332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8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50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09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83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5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43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08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02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95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B16B-8AEC-47FE-8324-CE47E6F11539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BC7224-898E-4769-996B-4130C7D1DF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59" y="371018"/>
            <a:ext cx="11635728" cy="1646302"/>
          </a:xfrm>
        </p:spPr>
        <p:txBody>
          <a:bodyPr/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SCIENCE, AMMAPET, SALEM-14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4864" y="4569447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IN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C.JAYAKRISHNA</a:t>
            </a:r>
          </a:p>
          <a:p>
            <a:pPr algn="ctr"/>
            <a:r>
              <a:rPr lang="en-IN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&amp; Assistant Professor</a:t>
            </a:r>
          </a:p>
          <a:p>
            <a:pPr algn="ctr"/>
            <a:r>
              <a:rPr lang="en-IN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  <a:endParaRPr lang="en-IN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274" r="40368"/>
          <a:stretch/>
        </p:blipFill>
        <p:spPr>
          <a:xfrm>
            <a:off x="3138985" y="2138797"/>
            <a:ext cx="5595581" cy="23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dicinal-plan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90" y="608485"/>
            <a:ext cx="7451677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inal-plan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4" y="382137"/>
            <a:ext cx="7694333" cy="57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inal-plan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00" y="368489"/>
            <a:ext cx="7260609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inal-plan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44" y="504967"/>
            <a:ext cx="7512363" cy="56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inal-plan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5" y="516361"/>
            <a:ext cx="7242412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inal-plan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386708"/>
            <a:ext cx="7215116" cy="5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3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inal-plan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5" y="472006"/>
            <a:ext cx="7392537" cy="55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8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inal-plan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52" y="368490"/>
            <a:ext cx="7530560" cy="56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inal-plan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8" y="366238"/>
            <a:ext cx="7733731" cy="58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3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inal-plan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5" y="431064"/>
            <a:ext cx="7158980" cy="53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dicinal-plan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6221" y="2006221"/>
            <a:ext cx="7096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</a:p>
          <a:p>
            <a:pPr algn="ctr"/>
            <a:r>
              <a:rPr lang="en-IN" sz="8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YOU…!</a:t>
            </a:r>
            <a:endParaRPr lang="en-IN" sz="8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inal-plan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92" y="614149"/>
            <a:ext cx="7838364" cy="51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inal-plan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49" y="382137"/>
            <a:ext cx="7838364" cy="53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dicinal-plan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8" y="382138"/>
            <a:ext cx="8002137" cy="52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dicinal-plan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5" y="427650"/>
            <a:ext cx="7542663" cy="5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dicinal-plan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7" y="403767"/>
            <a:ext cx="7556310" cy="56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dicinal-plan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2" y="461771"/>
            <a:ext cx="7574507" cy="51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dicinal-plan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1" y="454947"/>
            <a:ext cx="7274256" cy="5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24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22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Facet</vt:lpstr>
      <vt:lpstr>SRI GANESH COLLEGE OF ARTS &amp; SCIENCE, AMMAPET, SALEM-14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SCIENCE, AMMAPET, SALEM-14</dc:title>
  <dc:creator>Windows User</dc:creator>
  <cp:lastModifiedBy>Windows User</cp:lastModifiedBy>
  <cp:revision>3</cp:revision>
  <dcterms:created xsi:type="dcterms:W3CDTF">2024-07-17T15:49:55Z</dcterms:created>
  <dcterms:modified xsi:type="dcterms:W3CDTF">2024-07-17T16:04:41Z</dcterms:modified>
</cp:coreProperties>
</file>