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5" t="35333" r="18209" b="1555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662" y="758547"/>
            <a:ext cx="8898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SRI GANESH COLLEGE OF ARTS &amp; SCIENCE, AMMAPET, SALEM-14</a:t>
            </a:r>
            <a:endParaRPr lang="en-IN" sz="3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0" y="4339988"/>
            <a:ext cx="7574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S.DURGADEVI</a:t>
            </a:r>
          </a:p>
          <a:p>
            <a:pPr algn="ctr"/>
            <a:r>
              <a:rPr lang="en-IN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ASSISTANR PROFESSOR</a:t>
            </a:r>
          </a:p>
          <a:p>
            <a:pPr algn="ctr"/>
            <a:r>
              <a:rPr lang="en-IN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BIOTECHNOLOGY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091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olymerase-chain-reac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olymerase-chain-reac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olymerase-chain-reac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olymerase-chain-reac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olymerase-chain-reac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olymerase-chain-reac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olymerase-chain-reac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olymerase-chain-reac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olymerase-chain-reac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olymerase-chain-reac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olymerase-chain-reac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olymerase-chain-reac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olymerase-chain-reac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olymerase-chain-reac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olymerase-chain-reac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olymerase-chain-reac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olymerase-chain-reac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olymerase-chain-reac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olymerase-chain-reac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olymerase-chain-reac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olymerase-chain-reac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olymerase-chain-reac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olymerase-chain-reac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olymerase-chain-reac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olymerase-chain-reac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olymerase-chain-reac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3" t="36129" r="18060" b="14759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525" y="4135272"/>
            <a:ext cx="5036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</a:p>
          <a:p>
            <a:pPr algn="ctr"/>
            <a:r>
              <a:rPr lang="en-IN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YOU…!</a:t>
            </a:r>
            <a:endParaRPr lang="en-IN" sz="5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2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olymerase-chain-reac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olymerase-chain-reac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olymerase-chain-reac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olymerase-chain-reac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olymerase-chain-reac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olymerase-chain-reac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On-screen Show (4:3)</PresentationFormat>
  <Paragraphs>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GOMU</dc:creator>
  <cp:keywords/>
  <dc:description>generated using python-pptx</dc:description>
  <cp:lastModifiedBy>Windows User</cp:lastModifiedBy>
  <cp:revision>4</cp:revision>
  <dcterms:created xsi:type="dcterms:W3CDTF">2013-01-27T09:14:16Z</dcterms:created>
  <dcterms:modified xsi:type="dcterms:W3CDTF">2024-07-17T16:45:59Z</dcterms:modified>
  <cp:category/>
</cp:coreProperties>
</file>