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0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12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36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29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6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11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67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0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75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7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DA1C89-10D1-49A7-A9BD-19E61381EACD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5CBD2C-A33F-4B36-9EC3-E2165038725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6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324" y="1815152"/>
            <a:ext cx="10830863" cy="136354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SCIENCE, AMMAPET, SALEM-14</a:t>
            </a:r>
            <a:br>
              <a:rPr lang="e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35998"/>
          </a:xfrm>
        </p:spPr>
        <p:txBody>
          <a:bodyPr>
            <a:normAutofit/>
          </a:bodyPr>
          <a:lstStyle/>
          <a:p>
            <a:pPr algn="ctr"/>
            <a:r>
              <a:rPr lang="en-IN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C.JAYAKRISHNA</a:t>
            </a:r>
          </a:p>
          <a:p>
            <a:pPr algn="ctr"/>
            <a:r>
              <a:rPr lang="en-I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&amp; Assistant Professor</a:t>
            </a:r>
          </a:p>
          <a:p>
            <a:pPr algn="ctr"/>
            <a:r>
              <a:rPr lang="en-IN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Biotechnology</a:t>
            </a:r>
          </a:p>
          <a:p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04" y="1310186"/>
            <a:ext cx="6782937" cy="28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lant-tissue-cultu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48" y="600502"/>
            <a:ext cx="9144000" cy="53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lant-tissue-cultu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16" y="0"/>
            <a:ext cx="9144000" cy="62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lant-tissue-cultu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09" y="177421"/>
            <a:ext cx="9144000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2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lant-tissue-cultu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97" y="327546"/>
            <a:ext cx="9144000" cy="58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2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lant-tissue-cultu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48" y="423081"/>
            <a:ext cx="9144000" cy="56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lant-tissue-cultu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27797"/>
            <a:ext cx="9144000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7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lant-tissue-cultu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13" y="313897"/>
            <a:ext cx="9144000" cy="565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6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lant-tissue-cultu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8" y="504968"/>
            <a:ext cx="9144000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7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lant-tissue-cultu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1" y="232012"/>
            <a:ext cx="9144000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7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lant-tissue-cultu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09" y="382136"/>
            <a:ext cx="9144000" cy="58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4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lant-tissue-cultu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1" y="818866"/>
            <a:ext cx="9144000" cy="51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lant-tissue-cultu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1069"/>
            <a:ext cx="9144000" cy="6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lant-tissue-cultu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3" y="122828"/>
            <a:ext cx="9144000" cy="60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lant-tissue-cultu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8" y="341194"/>
            <a:ext cx="9144000" cy="58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lant-tissue-cultu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8364"/>
            <a:ext cx="9144000" cy="59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lant-tissue-cultu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0251"/>
            <a:ext cx="9144000" cy="56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9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lant-tissue-cultu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08" y="327546"/>
            <a:ext cx="9144000" cy="55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54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lant-tissue-cultu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66" y="191068"/>
            <a:ext cx="9144000" cy="5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7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lant-tissue-cultu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8489"/>
            <a:ext cx="9144000" cy="5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3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lant-tissue-cultu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39" y="409433"/>
            <a:ext cx="9144000" cy="5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0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lant-tissue-cultu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08" y="259307"/>
            <a:ext cx="9144000" cy="59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lant-tissue-cultu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2955"/>
            <a:ext cx="9144000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lant-tissue-cultur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04" y="409432"/>
            <a:ext cx="9144000" cy="57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6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lant-tissue-cultur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95" y="327544"/>
            <a:ext cx="9144000" cy="56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6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lant-tissue-cultur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8489"/>
            <a:ext cx="9144000" cy="57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lant-tissue-cultur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8" y="354841"/>
            <a:ext cx="9144000" cy="58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20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lant-tissue-cultur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09" y="313898"/>
            <a:ext cx="9144000" cy="59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8" y="2347415"/>
            <a:ext cx="8652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</a:p>
          <a:p>
            <a:pPr algn="ctr"/>
            <a:r>
              <a:rPr lang="en-IN" sz="5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YOU…!</a:t>
            </a:r>
            <a:endParaRPr lang="en-IN" sz="5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7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lant-tissue-cultu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32" y="136477"/>
            <a:ext cx="9144000" cy="59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lant-tissue-cultu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1068"/>
            <a:ext cx="9144000" cy="61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lant-tissue-cultu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2" y="300251"/>
            <a:ext cx="9144000" cy="58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4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lant-tissue-cultu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2011"/>
            <a:ext cx="9144000" cy="60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lant-tissue-cultu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478"/>
            <a:ext cx="9144000" cy="61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lant-tissue-cultu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7546"/>
            <a:ext cx="9144000" cy="57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543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22</Words>
  <Application>Microsoft Office PowerPoint</Application>
  <PresentationFormat>Widescreen</PresentationFormat>
  <Paragraphs>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Calibri Light</vt:lpstr>
      <vt:lpstr>Times New Roman</vt:lpstr>
      <vt:lpstr>Retrospect</vt:lpstr>
      <vt:lpstr>SRI GANESH COLLEGE OF ARTS &amp; SCIENCE, AMMAPET, SALEM-14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 SCIENCE, AMMAPET, SALEM-14    </dc:title>
  <dc:creator>Windows User</dc:creator>
  <cp:lastModifiedBy>Windows User</cp:lastModifiedBy>
  <cp:revision>2</cp:revision>
  <dcterms:created xsi:type="dcterms:W3CDTF">2024-07-17T16:05:16Z</dcterms:created>
  <dcterms:modified xsi:type="dcterms:W3CDTF">2024-07-17T16:18:43Z</dcterms:modified>
</cp:coreProperties>
</file>