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5" r:id="rId1"/>
  </p:sldMasterIdLst>
  <p:sldIdLst>
    <p:sldId id="3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38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356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502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264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979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923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256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07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154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50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942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67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884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74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324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021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91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528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463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maiI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domain.com/myformhandIer.c" TargetMode="Externa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domain.com/myformhandIer.cgi" TargetMode="Externa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domain.com/myformhandIer.cgi" TargetMode="Externa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domain.com/myformhandIer.cgi" TargetMode="Externa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domain.com/myformhandIer.cgi" TargetMode="Externa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domain.com/myformhandIer.cgi" TargetMode="Externa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domain.com/myformhandIer.c" TargetMode="Externa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domain.com/myformhandIer.c" TargetMode="Externa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domain.com/myformhandIer.cgi" TargetMode="Externa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/>
          </p:cNvSpPr>
          <p:nvPr/>
        </p:nvSpPr>
        <p:spPr>
          <a:xfrm>
            <a:off x="1025525" y="4038600"/>
            <a:ext cx="7092950" cy="919611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8140"/>
              </a:lnSpc>
              <a:spcBef>
                <a:spcPts val="100"/>
              </a:spcBef>
            </a:pPr>
            <a:r>
              <a:rPr lang="en-IN" sz="4400" spc="-5" dirty="0" smtClean="0">
                <a:latin typeface="Impact" panose="020B0806030902050204" pitchFamily="34" charset="0"/>
              </a:rPr>
              <a:t>WEB TECHNOLOGY</a:t>
            </a:r>
            <a:endParaRPr lang="en-IN" sz="4400" dirty="0">
              <a:latin typeface="Impact" panose="020B0806030902050204" pitchFamily="34" charset="0"/>
            </a:endParaRPr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2362200" y="882267"/>
            <a:ext cx="5257800" cy="19371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0">
                <a:solidFill>
                  <a:srgbClr val="FF0066"/>
                </a:solidFill>
                <a:latin typeface="Impact"/>
                <a:ea typeface="+mj-ea"/>
                <a:cs typeface="Impact"/>
              </a:defRPr>
            </a:lvl1pPr>
          </a:lstStyle>
          <a:p>
            <a:pPr algn="ctr">
              <a:lnSpc>
                <a:spcPts val="8140"/>
              </a:lnSpc>
              <a:spcBef>
                <a:spcPts val="100"/>
              </a:spcBef>
            </a:pPr>
            <a:r>
              <a:rPr lang="en-GB" sz="4000" kern="0" spc="-5" dirty="0" smtClean="0">
                <a:solidFill>
                  <a:schemeClr val="tx2"/>
                </a:solidFill>
              </a:rPr>
              <a:t>Sri Ganesh College of Arts and Science</a:t>
            </a:r>
            <a:endParaRPr lang="en-IN" sz="4000" kern="0" dirty="0">
              <a:solidFill>
                <a:schemeClr val="tx2"/>
              </a:solidFill>
            </a:endParaRPr>
          </a:p>
        </p:txBody>
      </p:sp>
      <p:sp>
        <p:nvSpPr>
          <p:cNvPr id="4" name="object 3"/>
          <p:cNvSpPr txBox="1">
            <a:spLocks/>
          </p:cNvSpPr>
          <p:nvPr/>
        </p:nvSpPr>
        <p:spPr>
          <a:xfrm>
            <a:off x="-91108" y="2903215"/>
            <a:ext cx="9326217" cy="887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0">
                <a:solidFill>
                  <a:srgbClr val="FF0066"/>
                </a:solidFill>
                <a:latin typeface="Impact"/>
                <a:ea typeface="+mj-ea"/>
                <a:cs typeface="Impact"/>
              </a:defRPr>
            </a:lvl1pPr>
          </a:lstStyle>
          <a:p>
            <a:pPr algn="ctr">
              <a:lnSpc>
                <a:spcPts val="8140"/>
              </a:lnSpc>
              <a:spcBef>
                <a:spcPts val="100"/>
              </a:spcBef>
            </a:pPr>
            <a:r>
              <a:rPr lang="en-GB" sz="3600" kern="0" spc="-5" dirty="0" smtClean="0">
                <a:solidFill>
                  <a:schemeClr val="accent2"/>
                </a:solidFill>
              </a:rPr>
              <a:t>Department of Computer Applications</a:t>
            </a:r>
            <a:endParaRPr lang="en-IN" sz="3600" kern="0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9" b="97163" l="9766" r="89844">
                        <a14:foregroundMark x1="40234" y1="31206" x2="40234" y2="31206"/>
                        <a14:foregroundMark x1="30859" y1="56028" x2="30859" y2="56028"/>
                        <a14:foregroundMark x1="32813" y1="62411" x2="32813" y2="62411"/>
                        <a14:foregroundMark x1="35547" y1="67376" x2="35547" y2="67376"/>
                        <a14:foregroundMark x1="38281" y1="68794" x2="38281" y2="68794"/>
                        <a14:foregroundMark x1="26953" y1="58156" x2="26953" y2="58156"/>
                        <a14:foregroundMark x1="28516" y1="50355" x2="28516" y2="50355"/>
                        <a14:foregroundMark x1="57422" y1="29787" x2="57422" y2="29787"/>
                        <a14:foregroundMark x1="58594" y1="22695" x2="58594" y2="22695"/>
                        <a14:foregroundMark x1="64844" y1="56738" x2="64844" y2="56738"/>
                        <a14:foregroundMark x1="58594" y1="60993" x2="58594" y2="60993"/>
                        <a14:foregroundMark x1="51563" y1="80851" x2="51563" y2="80851"/>
                        <a14:foregroundMark x1="57813" y1="78014" x2="57813" y2="78014"/>
                        <a14:foregroundMark x1="19531" y1="78723" x2="19531" y2="78723"/>
                        <a14:foregroundMark x1="15625" y1="78014" x2="15625" y2="78014"/>
                        <a14:foregroundMark x1="23047" y1="81560" x2="23047" y2="81560"/>
                        <a14:foregroundMark x1="26563" y1="78723" x2="26563" y2="78723"/>
                        <a14:foregroundMark x1="32031" y1="80142" x2="32031" y2="80142"/>
                        <a14:foregroundMark x1="37500" y1="80142" x2="37500" y2="80142"/>
                        <a14:foregroundMark x1="41797" y1="81560" x2="41797" y2="81560"/>
                        <a14:foregroundMark x1="47266" y1="79433" x2="47266" y2="79433"/>
                        <a14:foregroundMark x1="62109" y1="80142" x2="62109" y2="80142"/>
                        <a14:foregroundMark x1="66406" y1="80142" x2="66406" y2="80142"/>
                        <a14:foregroundMark x1="68750" y1="80851" x2="68750" y2="80851"/>
                        <a14:foregroundMark x1="73047" y1="80142" x2="73047" y2="80142"/>
                        <a14:foregroundMark x1="77734" y1="79433" x2="77734" y2="79433"/>
                        <a14:foregroundMark x1="81641" y1="82270" x2="81641" y2="82270"/>
                        <a14:foregroundMark x1="55078" y1="97163" x2="55078" y2="97163"/>
                        <a14:foregroundMark x1="42188" y1="93617" x2="42188" y2="93617"/>
                        <a14:foregroundMark x1="33594" y1="93617" x2="33594" y2="93617"/>
                        <a14:foregroundMark x1="59766" y1="93617" x2="59766" y2="936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5625" b="13525"/>
          <a:stretch/>
        </p:blipFill>
        <p:spPr>
          <a:xfrm>
            <a:off x="1524000" y="1085592"/>
            <a:ext cx="968414" cy="641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6359525" y="4876800"/>
            <a:ext cx="2174875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Speaker : </a:t>
            </a:r>
            <a:r>
              <a:rPr lang="en-GB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Mrs.K.PRIYA</a:t>
            </a:r>
            <a:endParaRPr lang="e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1950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6798734" cy="1303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6610">
              <a:lnSpc>
                <a:spcPct val="100000"/>
              </a:lnSpc>
              <a:spcBef>
                <a:spcPts val="100"/>
              </a:spcBef>
            </a:pPr>
            <a:r>
              <a:rPr dirty="0"/>
              <a:t>Video</a:t>
            </a:r>
            <a:r>
              <a:rPr spc="-40" dirty="0"/>
              <a:t> </a:t>
            </a:r>
            <a:r>
              <a:rPr spc="-55" dirty="0"/>
              <a:t>Conferencing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9063" y="1067543"/>
            <a:ext cx="8049259" cy="47110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67030" marR="5080" indent="-354330">
              <a:lnSpc>
                <a:spcPct val="97500"/>
              </a:lnSpc>
              <a:spcBef>
                <a:spcPts val="215"/>
              </a:spcBef>
              <a:buChar char="•"/>
              <a:tabLst>
                <a:tab pos="367030" algn="l"/>
                <a:tab pos="375285" algn="l"/>
                <a:tab pos="3650615" algn="l"/>
              </a:tabLst>
            </a:pPr>
            <a:r>
              <a:rPr sz="3250" dirty="0">
                <a:latin typeface="Calibri"/>
                <a:cs typeface="Calibri"/>
              </a:rPr>
              <a:t>	</a:t>
            </a:r>
            <a:r>
              <a:rPr sz="3250" spc="-10" dirty="0">
                <a:latin typeface="Calibri"/>
                <a:cs typeface="Calibri"/>
              </a:rPr>
              <a:t>Video</a:t>
            </a:r>
            <a:r>
              <a:rPr sz="3250" spc="-175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conferencing</a:t>
            </a:r>
            <a:r>
              <a:rPr sz="3250" dirty="0">
                <a:latin typeface="Calibri"/>
                <a:cs typeface="Calibri"/>
              </a:rPr>
              <a:t>	is</a:t>
            </a:r>
            <a:r>
              <a:rPr sz="3250" spc="-85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a</a:t>
            </a:r>
            <a:r>
              <a:rPr sz="3250" spc="-114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set</a:t>
            </a:r>
            <a:r>
              <a:rPr sz="3250" spc="-3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of</a:t>
            </a:r>
            <a:r>
              <a:rPr sz="3250" spc="-50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interactive </a:t>
            </a:r>
            <a:r>
              <a:rPr sz="3250" spc="-40" dirty="0">
                <a:latin typeface="Calibri"/>
                <a:cs typeface="Calibri"/>
              </a:rPr>
              <a:t>telecommunication</a:t>
            </a:r>
            <a:r>
              <a:rPr sz="3250" spc="-145" dirty="0">
                <a:latin typeface="Calibri"/>
                <a:cs typeface="Calibri"/>
              </a:rPr>
              <a:t> </a:t>
            </a:r>
            <a:r>
              <a:rPr sz="3250" spc="-35" dirty="0">
                <a:latin typeface="Calibri"/>
                <a:cs typeface="Calibri"/>
              </a:rPr>
              <a:t>technologies</a:t>
            </a:r>
            <a:r>
              <a:rPr sz="3250" spc="25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which</a:t>
            </a:r>
            <a:r>
              <a:rPr sz="3250" spc="-55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allow </a:t>
            </a:r>
            <a:r>
              <a:rPr sz="3300" spc="-10" dirty="0">
                <a:latin typeface="Calibri"/>
                <a:cs typeface="Calibri"/>
              </a:rPr>
              <a:t>two</a:t>
            </a:r>
            <a:r>
              <a:rPr sz="3300" spc="-17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or</a:t>
            </a:r>
            <a:r>
              <a:rPr sz="3300" spc="-190" dirty="0">
                <a:latin typeface="Calibri"/>
                <a:cs typeface="Calibri"/>
              </a:rPr>
              <a:t> </a:t>
            </a:r>
            <a:r>
              <a:rPr sz="3300" spc="-40" dirty="0">
                <a:latin typeface="Calibri"/>
                <a:cs typeface="Calibri"/>
              </a:rPr>
              <a:t>more</a:t>
            </a:r>
            <a:r>
              <a:rPr sz="3300" spc="-125" dirty="0">
                <a:latin typeface="Calibri"/>
                <a:cs typeface="Calibri"/>
              </a:rPr>
              <a:t> </a:t>
            </a:r>
            <a:r>
              <a:rPr sz="3300" spc="-55" dirty="0">
                <a:latin typeface="Calibri"/>
                <a:cs typeface="Calibri"/>
              </a:rPr>
              <a:t>locations</a:t>
            </a:r>
            <a:r>
              <a:rPr sz="3300" spc="-1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to</a:t>
            </a:r>
            <a:r>
              <a:rPr sz="3300" spc="-125" dirty="0">
                <a:latin typeface="Calibri"/>
                <a:cs typeface="Calibri"/>
              </a:rPr>
              <a:t> </a:t>
            </a:r>
            <a:r>
              <a:rPr sz="3300" spc="-60" dirty="0">
                <a:latin typeface="Calibri"/>
                <a:cs typeface="Calibri"/>
              </a:rPr>
              <a:t>interact</a:t>
            </a:r>
            <a:r>
              <a:rPr sz="3300" dirty="0">
                <a:latin typeface="Calibri"/>
                <a:cs typeface="Calibri"/>
              </a:rPr>
              <a:t> via</a:t>
            </a:r>
            <a:r>
              <a:rPr sz="3300" spc="-170" dirty="0">
                <a:latin typeface="Calibri"/>
                <a:cs typeface="Calibri"/>
              </a:rPr>
              <a:t> </a:t>
            </a:r>
            <a:r>
              <a:rPr sz="3300" spc="-114" dirty="0">
                <a:latin typeface="Calibri"/>
                <a:cs typeface="Calibri"/>
              </a:rPr>
              <a:t>two</a:t>
            </a:r>
            <a:r>
              <a:rPr sz="3300" spc="-229" dirty="0">
                <a:latin typeface="Calibri"/>
                <a:cs typeface="Calibri"/>
              </a:rPr>
              <a:t> </a:t>
            </a:r>
            <a:r>
              <a:rPr sz="3300" spc="-575" dirty="0">
                <a:latin typeface="Calibri"/>
                <a:cs typeface="Calibri"/>
              </a:rPr>
              <a:t>—</a:t>
            </a:r>
            <a:r>
              <a:rPr sz="3300" spc="-375" dirty="0">
                <a:latin typeface="Calibri"/>
                <a:cs typeface="Calibri"/>
              </a:rPr>
              <a:t>way </a:t>
            </a:r>
            <a:r>
              <a:rPr sz="3250" spc="-20" dirty="0">
                <a:latin typeface="Calibri"/>
                <a:cs typeface="Calibri"/>
              </a:rPr>
              <a:t>video</a:t>
            </a:r>
            <a:r>
              <a:rPr sz="3250" spc="-85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and</a:t>
            </a:r>
            <a:r>
              <a:rPr sz="3250" spc="-15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audio</a:t>
            </a:r>
            <a:r>
              <a:rPr sz="3250" spc="-75" dirty="0">
                <a:latin typeface="Calibri"/>
                <a:cs typeface="Calibri"/>
              </a:rPr>
              <a:t> </a:t>
            </a:r>
            <a:r>
              <a:rPr sz="3250" spc="-40" dirty="0">
                <a:latin typeface="Calibri"/>
                <a:cs typeface="Calibri"/>
              </a:rPr>
              <a:t>transmission</a:t>
            </a:r>
            <a:r>
              <a:rPr sz="3250" spc="-30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simultaneously</a:t>
            </a:r>
            <a:endParaRPr sz="3250" dirty="0">
              <a:latin typeface="Calibri"/>
              <a:cs typeface="Calibri"/>
            </a:endParaRPr>
          </a:p>
          <a:p>
            <a:pPr marL="374015" indent="-361315">
              <a:lnSpc>
                <a:spcPct val="100000"/>
              </a:lnSpc>
              <a:spcBef>
                <a:spcPts val="695"/>
              </a:spcBef>
              <a:buChar char="•"/>
              <a:tabLst>
                <a:tab pos="374015" algn="l"/>
              </a:tabLst>
            </a:pPr>
            <a:r>
              <a:rPr sz="3300" dirty="0">
                <a:latin typeface="Calibri"/>
                <a:cs typeface="Calibri"/>
              </a:rPr>
              <a:t>It</a:t>
            </a:r>
            <a:r>
              <a:rPr sz="3300" spc="-14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is</a:t>
            </a:r>
            <a:r>
              <a:rPr sz="3300" spc="-114" dirty="0">
                <a:latin typeface="Calibri"/>
                <a:cs typeface="Calibri"/>
              </a:rPr>
              <a:t> </a:t>
            </a:r>
            <a:r>
              <a:rPr sz="3300" spc="-25" dirty="0">
                <a:latin typeface="Calibri"/>
                <a:cs typeface="Calibri"/>
              </a:rPr>
              <a:t>also</a:t>
            </a:r>
            <a:r>
              <a:rPr sz="3300" spc="-110" dirty="0">
                <a:latin typeface="Calibri"/>
                <a:cs typeface="Calibri"/>
              </a:rPr>
              <a:t> </a:t>
            </a:r>
            <a:r>
              <a:rPr sz="3300" spc="-30" dirty="0">
                <a:latin typeface="Calibri"/>
                <a:cs typeface="Calibri"/>
              </a:rPr>
              <a:t>called</a:t>
            </a:r>
            <a:r>
              <a:rPr sz="3300" spc="-9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as</a:t>
            </a:r>
            <a:r>
              <a:rPr sz="3300" spc="-135" dirty="0">
                <a:latin typeface="Calibri"/>
                <a:cs typeface="Calibri"/>
              </a:rPr>
              <a:t> </a:t>
            </a:r>
            <a:r>
              <a:rPr sz="3300" spc="-35" dirty="0">
                <a:latin typeface="Calibri"/>
                <a:cs typeface="Calibri"/>
              </a:rPr>
              <a:t>video</a:t>
            </a:r>
            <a:r>
              <a:rPr sz="3300" spc="-12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collaboration.</a:t>
            </a:r>
            <a:endParaRPr sz="3300" dirty="0">
              <a:latin typeface="Calibri"/>
              <a:cs typeface="Calibri"/>
            </a:endParaRPr>
          </a:p>
          <a:p>
            <a:pPr marL="368300" marR="168910" indent="-355600">
              <a:lnSpc>
                <a:spcPct val="97500"/>
              </a:lnSpc>
              <a:spcBef>
                <a:spcPts val="790"/>
              </a:spcBef>
              <a:buChar char="•"/>
              <a:tabLst>
                <a:tab pos="368300" algn="l"/>
                <a:tab pos="375285" algn="l"/>
              </a:tabLst>
            </a:pPr>
            <a:r>
              <a:rPr sz="3250" dirty="0">
                <a:latin typeface="Calibri"/>
                <a:cs typeface="Calibri"/>
              </a:rPr>
              <a:t>	</a:t>
            </a:r>
            <a:r>
              <a:rPr sz="3250" spc="-45" dirty="0">
                <a:latin typeface="Calibri"/>
                <a:cs typeface="Calibri"/>
              </a:rPr>
              <a:t>Videoconferencing</a:t>
            </a:r>
            <a:r>
              <a:rPr sz="3250" spc="-140" dirty="0">
                <a:latin typeface="Calibri"/>
                <a:cs typeface="Calibri"/>
              </a:rPr>
              <a:t> </a:t>
            </a:r>
            <a:r>
              <a:rPr sz="3250" spc="-30" dirty="0">
                <a:latin typeface="Calibri"/>
                <a:cs typeface="Calibri"/>
              </a:rPr>
              <a:t>differs</a:t>
            </a:r>
            <a:r>
              <a:rPr sz="3250" spc="-80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from</a:t>
            </a:r>
            <a:r>
              <a:rPr sz="3250" spc="-60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videophone </a:t>
            </a:r>
            <a:r>
              <a:rPr sz="3250" dirty="0">
                <a:latin typeface="Calibri"/>
                <a:cs typeface="Calibri"/>
              </a:rPr>
              <a:t>calls</a:t>
            </a:r>
            <a:r>
              <a:rPr sz="3250" spc="-45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is</a:t>
            </a:r>
            <a:r>
              <a:rPr sz="3250" spc="-13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that</a:t>
            </a:r>
            <a:r>
              <a:rPr sz="3250" spc="-75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its</a:t>
            </a:r>
            <a:r>
              <a:rPr sz="3250" spc="-150" dirty="0">
                <a:latin typeface="Calibri"/>
                <a:cs typeface="Calibri"/>
              </a:rPr>
              <a:t> </a:t>
            </a:r>
            <a:r>
              <a:rPr sz="3250" spc="-30" dirty="0">
                <a:latin typeface="Calibri"/>
                <a:cs typeface="Calibri"/>
              </a:rPr>
              <a:t>designed</a:t>
            </a:r>
            <a:r>
              <a:rPr sz="3250" spc="35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to</a:t>
            </a:r>
            <a:r>
              <a:rPr sz="3250" spc="-145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serve</a:t>
            </a:r>
            <a:r>
              <a:rPr sz="3250" spc="-7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a</a:t>
            </a:r>
            <a:r>
              <a:rPr sz="3250" spc="-130" dirty="0">
                <a:latin typeface="Calibri"/>
                <a:cs typeface="Calibri"/>
              </a:rPr>
              <a:t> </a:t>
            </a:r>
            <a:r>
              <a:rPr sz="3250" spc="-45" dirty="0">
                <a:latin typeface="Calibri"/>
                <a:cs typeface="Calibri"/>
              </a:rPr>
              <a:t>conference </a:t>
            </a:r>
            <a:r>
              <a:rPr sz="3350" spc="-70" dirty="0">
                <a:latin typeface="Calibri"/>
                <a:cs typeface="Calibri"/>
              </a:rPr>
              <a:t>rather</a:t>
            </a:r>
            <a:r>
              <a:rPr sz="3350" spc="-95" dirty="0">
                <a:latin typeface="Calibri"/>
                <a:cs typeface="Calibri"/>
              </a:rPr>
              <a:t> </a:t>
            </a:r>
            <a:r>
              <a:rPr sz="3350" spc="-55" dirty="0">
                <a:latin typeface="Calibri"/>
                <a:cs typeface="Calibri"/>
              </a:rPr>
              <a:t>than</a:t>
            </a:r>
            <a:r>
              <a:rPr sz="3350" spc="-130" dirty="0">
                <a:latin typeface="Calibri"/>
                <a:cs typeface="Calibri"/>
              </a:rPr>
              <a:t> </a:t>
            </a:r>
            <a:r>
              <a:rPr sz="3350" spc="-10" dirty="0">
                <a:latin typeface="Calibri"/>
                <a:cs typeface="Calibri"/>
              </a:rPr>
              <a:t>individuals.</a:t>
            </a:r>
            <a:endParaRPr sz="3350" dirty="0">
              <a:latin typeface="Calibri"/>
              <a:cs typeface="Calibri"/>
            </a:endParaRPr>
          </a:p>
          <a:p>
            <a:pPr marL="374650" indent="-361315">
              <a:lnSpc>
                <a:spcPct val="100000"/>
              </a:lnSpc>
              <a:spcBef>
                <a:spcPts val="700"/>
              </a:spcBef>
              <a:buChar char="•"/>
              <a:tabLst>
                <a:tab pos="374650" algn="l"/>
              </a:tabLst>
            </a:pPr>
            <a:r>
              <a:rPr sz="3200" dirty="0">
                <a:latin typeface="Calibri"/>
                <a:cs typeface="Calibri"/>
              </a:rPr>
              <a:t>It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intermediate</a:t>
            </a:r>
            <a:r>
              <a:rPr sz="3200" spc="1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form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videotelephoney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6075" y="240059"/>
            <a:ext cx="7993380" cy="57835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61950" marR="5080" indent="-340360">
              <a:lnSpc>
                <a:spcPts val="2600"/>
              </a:lnSpc>
              <a:spcBef>
                <a:spcPts val="705"/>
              </a:spcBef>
              <a:buChar char="•"/>
              <a:tabLst>
                <a:tab pos="361950" algn="l"/>
                <a:tab pos="363855" algn="l"/>
              </a:tabLst>
            </a:pPr>
            <a:r>
              <a:rPr sz="2650" dirty="0">
                <a:latin typeface="Calibri"/>
                <a:cs typeface="Calibri"/>
              </a:rPr>
              <a:t>	The</a:t>
            </a:r>
            <a:r>
              <a:rPr sz="2650" spc="8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&lt;LINK&gt;</a:t>
            </a:r>
            <a:r>
              <a:rPr sz="2650" spc="19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tag</a:t>
            </a:r>
            <a:r>
              <a:rPr sz="2650" spc="4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also</a:t>
            </a:r>
            <a:r>
              <a:rPr sz="2650" spc="1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takes</a:t>
            </a:r>
            <a:r>
              <a:rPr sz="2650" spc="9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an</a:t>
            </a:r>
            <a:r>
              <a:rPr sz="2650" spc="5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optional</a:t>
            </a:r>
            <a:r>
              <a:rPr sz="2650" spc="16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MEDIA</a:t>
            </a:r>
            <a:r>
              <a:rPr sz="2650" spc="150" dirty="0">
                <a:latin typeface="Calibri"/>
                <a:cs typeface="Calibri"/>
              </a:rPr>
              <a:t> </a:t>
            </a:r>
            <a:r>
              <a:rPr sz="2650" spc="-10" dirty="0">
                <a:latin typeface="Calibri"/>
                <a:cs typeface="Calibri"/>
              </a:rPr>
              <a:t>attribute, </a:t>
            </a:r>
            <a:r>
              <a:rPr sz="2700" dirty="0">
                <a:latin typeface="Calibri"/>
                <a:cs typeface="Calibri"/>
              </a:rPr>
              <a:t>which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specifies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medium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or</a:t>
            </a:r>
            <a:r>
              <a:rPr sz="2700" spc="-1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media to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which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the </a:t>
            </a:r>
            <a:r>
              <a:rPr sz="2700" dirty="0">
                <a:latin typeface="Calibri"/>
                <a:cs typeface="Calibri"/>
              </a:rPr>
              <a:t>style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sheet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should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be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applied.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Possible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values</a:t>
            </a:r>
            <a:r>
              <a:rPr sz="2700" spc="-25" dirty="0">
                <a:latin typeface="Calibri"/>
                <a:cs typeface="Calibri"/>
              </a:rPr>
              <a:t> are</a:t>
            </a:r>
            <a:endParaRPr sz="2700">
              <a:latin typeface="Calibri"/>
              <a:cs typeface="Calibri"/>
            </a:endParaRPr>
          </a:p>
          <a:p>
            <a:pPr marL="361950" indent="-340360">
              <a:lnSpc>
                <a:spcPts val="2945"/>
              </a:lnSpc>
              <a:spcBef>
                <a:spcPts val="15"/>
              </a:spcBef>
              <a:buChar char="•"/>
              <a:tabLst>
                <a:tab pos="361950" algn="l"/>
              </a:tabLst>
            </a:pPr>
            <a:r>
              <a:rPr sz="2700" dirty="0">
                <a:latin typeface="Calibri"/>
                <a:cs typeface="Calibri"/>
              </a:rPr>
              <a:t>screen,</a:t>
            </a:r>
            <a:r>
              <a:rPr sz="2700" spc="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for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presentation</a:t>
            </a:r>
            <a:r>
              <a:rPr sz="2700" spc="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on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50" dirty="0">
                <a:latin typeface="Calibri"/>
                <a:cs typeface="Calibri"/>
              </a:rPr>
              <a:t>non-</a:t>
            </a:r>
            <a:r>
              <a:rPr sz="2700" dirty="0">
                <a:latin typeface="Calibri"/>
                <a:cs typeface="Calibri"/>
              </a:rPr>
              <a:t>paged</a:t>
            </a:r>
            <a:r>
              <a:rPr sz="2700" spc="1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computer</a:t>
            </a:r>
            <a:endParaRPr sz="2700">
              <a:latin typeface="Calibri"/>
              <a:cs typeface="Calibri"/>
            </a:endParaRPr>
          </a:p>
          <a:p>
            <a:pPr marL="361950">
              <a:lnSpc>
                <a:spcPts val="2885"/>
              </a:lnSpc>
            </a:pPr>
            <a:r>
              <a:rPr sz="2650" spc="-10" dirty="0">
                <a:latin typeface="Calibri"/>
                <a:cs typeface="Calibri"/>
              </a:rPr>
              <a:t>screens;</a:t>
            </a:r>
            <a:endParaRPr sz="2650">
              <a:latin typeface="Calibri"/>
              <a:cs typeface="Calibri"/>
            </a:endParaRPr>
          </a:p>
          <a:p>
            <a:pPr marL="358775" indent="-337185">
              <a:lnSpc>
                <a:spcPct val="100000"/>
              </a:lnSpc>
              <a:spcBef>
                <a:spcPts val="55"/>
              </a:spcBef>
              <a:buChar char="•"/>
              <a:tabLst>
                <a:tab pos="358775" algn="l"/>
              </a:tabLst>
            </a:pPr>
            <a:r>
              <a:rPr sz="2650" dirty="0">
                <a:latin typeface="Calibri"/>
                <a:cs typeface="Calibri"/>
              </a:rPr>
              <a:t>print,</a:t>
            </a:r>
            <a:r>
              <a:rPr sz="2650" spc="8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for</a:t>
            </a:r>
            <a:r>
              <a:rPr sz="2650" spc="7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output</a:t>
            </a:r>
            <a:r>
              <a:rPr sz="2650" spc="12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to</a:t>
            </a:r>
            <a:r>
              <a:rPr sz="2650" spc="4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a</a:t>
            </a:r>
            <a:r>
              <a:rPr sz="2650" spc="60" dirty="0">
                <a:latin typeface="Calibri"/>
                <a:cs typeface="Calibri"/>
              </a:rPr>
              <a:t> </a:t>
            </a:r>
            <a:r>
              <a:rPr sz="2650" spc="-10" dirty="0">
                <a:latin typeface="Calibri"/>
                <a:cs typeface="Calibri"/>
              </a:rPr>
              <a:t>printer;</a:t>
            </a:r>
            <a:endParaRPr sz="2650">
              <a:latin typeface="Calibri"/>
              <a:cs typeface="Calibri"/>
            </a:endParaRPr>
          </a:p>
          <a:p>
            <a:pPr marL="358775" indent="-337185">
              <a:lnSpc>
                <a:spcPct val="100000"/>
              </a:lnSpc>
              <a:spcBef>
                <a:spcPts val="55"/>
              </a:spcBef>
              <a:buChar char="•"/>
              <a:tabLst>
                <a:tab pos="358775" algn="l"/>
              </a:tabLst>
            </a:pPr>
            <a:r>
              <a:rPr sz="2650" dirty="0">
                <a:latin typeface="Calibri"/>
                <a:cs typeface="Calibri"/>
              </a:rPr>
              <a:t>projection,</a:t>
            </a:r>
            <a:r>
              <a:rPr sz="2650" spc="18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for</a:t>
            </a:r>
            <a:r>
              <a:rPr sz="2650" spc="2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projected</a:t>
            </a:r>
            <a:r>
              <a:rPr sz="2650" spc="204" dirty="0">
                <a:latin typeface="Calibri"/>
                <a:cs typeface="Calibri"/>
              </a:rPr>
              <a:t> </a:t>
            </a:r>
            <a:r>
              <a:rPr sz="2650" spc="-10" dirty="0">
                <a:latin typeface="Calibri"/>
                <a:cs typeface="Calibri"/>
              </a:rPr>
              <a:t>presentations;</a:t>
            </a:r>
            <a:endParaRPr sz="2650">
              <a:latin typeface="Calibri"/>
              <a:cs typeface="Calibri"/>
            </a:endParaRPr>
          </a:p>
          <a:p>
            <a:pPr marL="360045" indent="-338455">
              <a:lnSpc>
                <a:spcPct val="100000"/>
              </a:lnSpc>
              <a:spcBef>
                <a:spcPts val="55"/>
              </a:spcBef>
              <a:buChar char="•"/>
              <a:tabLst>
                <a:tab pos="360045" algn="l"/>
              </a:tabLst>
            </a:pPr>
            <a:r>
              <a:rPr sz="2650" dirty="0">
                <a:latin typeface="Calibri"/>
                <a:cs typeface="Calibri"/>
              </a:rPr>
              <a:t>aural,</a:t>
            </a:r>
            <a:r>
              <a:rPr sz="2650" spc="9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for</a:t>
            </a:r>
            <a:r>
              <a:rPr sz="2650" spc="6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speech</a:t>
            </a:r>
            <a:r>
              <a:rPr sz="2650" spc="170" dirty="0">
                <a:latin typeface="Calibri"/>
                <a:cs typeface="Calibri"/>
              </a:rPr>
              <a:t> </a:t>
            </a:r>
            <a:r>
              <a:rPr sz="2650" spc="-10" dirty="0">
                <a:latin typeface="Calibri"/>
                <a:cs typeface="Calibri"/>
              </a:rPr>
              <a:t>synthesizers;</a:t>
            </a:r>
            <a:endParaRPr sz="2650">
              <a:latin typeface="Calibri"/>
              <a:cs typeface="Calibri"/>
            </a:endParaRPr>
          </a:p>
          <a:p>
            <a:pPr marL="360045" marR="685165" indent="-337185">
              <a:lnSpc>
                <a:spcPts val="2600"/>
              </a:lnSpc>
              <a:spcBef>
                <a:spcPts val="625"/>
              </a:spcBef>
              <a:buChar char="•"/>
              <a:tabLst>
                <a:tab pos="368935" algn="l"/>
              </a:tabLst>
            </a:pPr>
            <a:r>
              <a:rPr sz="2550" spc="55" dirty="0">
                <a:latin typeface="Calibri"/>
                <a:cs typeface="Calibri"/>
              </a:rPr>
              <a:t>braille,</a:t>
            </a:r>
            <a:r>
              <a:rPr sz="2550" spc="29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for</a:t>
            </a:r>
            <a:r>
              <a:rPr sz="2550" spc="21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presentation</a:t>
            </a:r>
            <a:r>
              <a:rPr sz="2550" spc="37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on</a:t>
            </a:r>
            <a:r>
              <a:rPr sz="2550" spc="20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braille</a:t>
            </a:r>
            <a:r>
              <a:rPr sz="2550" spc="25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tactile</a:t>
            </a:r>
            <a:r>
              <a:rPr sz="2550" spc="265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feedback 	devices;</a:t>
            </a:r>
            <a:endParaRPr sz="2550">
              <a:latin typeface="Calibri"/>
              <a:cs typeface="Calibri"/>
            </a:endParaRPr>
          </a:p>
          <a:p>
            <a:pPr marL="361315" indent="-339725">
              <a:lnSpc>
                <a:spcPct val="100000"/>
              </a:lnSpc>
              <a:spcBef>
                <a:spcPts val="65"/>
              </a:spcBef>
              <a:buChar char="•"/>
              <a:tabLst>
                <a:tab pos="361315" algn="l"/>
              </a:tabLst>
            </a:pPr>
            <a:r>
              <a:rPr sz="2650" dirty="0">
                <a:latin typeface="Calibri"/>
                <a:cs typeface="Calibri"/>
              </a:rPr>
              <a:t>tty,</a:t>
            </a:r>
            <a:r>
              <a:rPr sz="2650" spc="1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for</a:t>
            </a:r>
            <a:r>
              <a:rPr sz="2650" spc="3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character</a:t>
            </a:r>
            <a:r>
              <a:rPr sz="2650" spc="10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cell</a:t>
            </a:r>
            <a:r>
              <a:rPr sz="2650" spc="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displays</a:t>
            </a:r>
            <a:r>
              <a:rPr sz="2650" spc="9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(using</a:t>
            </a:r>
            <a:r>
              <a:rPr sz="2650" spc="14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a</a:t>
            </a:r>
            <a:r>
              <a:rPr sz="2650" spc="-35" dirty="0">
                <a:latin typeface="Calibri"/>
                <a:cs typeface="Calibri"/>
              </a:rPr>
              <a:t> fixed-</a:t>
            </a:r>
            <a:r>
              <a:rPr sz="2650" dirty="0">
                <a:latin typeface="Calibri"/>
                <a:cs typeface="Calibri"/>
              </a:rPr>
              <a:t>pitch</a:t>
            </a:r>
            <a:r>
              <a:rPr sz="2650" spc="220" dirty="0">
                <a:latin typeface="Calibri"/>
                <a:cs typeface="Calibri"/>
              </a:rPr>
              <a:t> </a:t>
            </a:r>
            <a:r>
              <a:rPr sz="2650" spc="-10" dirty="0">
                <a:latin typeface="Calibri"/>
                <a:cs typeface="Calibri"/>
              </a:rPr>
              <a:t>font);</a:t>
            </a:r>
            <a:endParaRPr sz="2650">
              <a:latin typeface="Calibri"/>
              <a:cs typeface="Calibri"/>
            </a:endParaRPr>
          </a:p>
          <a:p>
            <a:pPr marL="361315" indent="-339725">
              <a:lnSpc>
                <a:spcPct val="100000"/>
              </a:lnSpc>
              <a:spcBef>
                <a:spcPts val="55"/>
              </a:spcBef>
              <a:buChar char="•"/>
              <a:tabLst>
                <a:tab pos="361315" algn="l"/>
              </a:tabLst>
            </a:pPr>
            <a:r>
              <a:rPr sz="2650" dirty="0">
                <a:latin typeface="Calibri"/>
                <a:cs typeface="Calibri"/>
              </a:rPr>
              <a:t>tv,</a:t>
            </a:r>
            <a:r>
              <a:rPr sz="2650" spc="9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for</a:t>
            </a:r>
            <a:r>
              <a:rPr sz="2650" spc="40" dirty="0">
                <a:latin typeface="Calibri"/>
                <a:cs typeface="Calibri"/>
              </a:rPr>
              <a:t> </a:t>
            </a:r>
            <a:r>
              <a:rPr sz="2650" spc="-10" dirty="0">
                <a:latin typeface="Calibri"/>
                <a:cs typeface="Calibri"/>
              </a:rPr>
              <a:t>televisions;</a:t>
            </a:r>
            <a:endParaRPr sz="2650">
              <a:latin typeface="Calibri"/>
              <a:cs typeface="Calibri"/>
            </a:endParaRPr>
          </a:p>
          <a:p>
            <a:pPr marL="360045" indent="-338455">
              <a:lnSpc>
                <a:spcPct val="100000"/>
              </a:lnSpc>
              <a:spcBef>
                <a:spcPts val="55"/>
              </a:spcBef>
              <a:buChar char="•"/>
              <a:tabLst>
                <a:tab pos="360045" algn="l"/>
              </a:tabLst>
            </a:pPr>
            <a:r>
              <a:rPr sz="2650" dirty="0">
                <a:latin typeface="Calibri"/>
                <a:cs typeface="Calibri"/>
              </a:rPr>
              <a:t>all,</a:t>
            </a:r>
            <a:r>
              <a:rPr sz="2650" spc="8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for</a:t>
            </a:r>
            <a:r>
              <a:rPr sz="2650" spc="3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all</a:t>
            </a:r>
            <a:r>
              <a:rPr sz="2650" spc="7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output</a:t>
            </a:r>
            <a:r>
              <a:rPr sz="2650" spc="130" dirty="0">
                <a:latin typeface="Calibri"/>
                <a:cs typeface="Calibri"/>
              </a:rPr>
              <a:t> </a:t>
            </a:r>
            <a:r>
              <a:rPr sz="2650" spc="-10" dirty="0">
                <a:latin typeface="Calibri"/>
                <a:cs typeface="Calibri"/>
              </a:rPr>
              <a:t>devices.</a:t>
            </a:r>
            <a:endParaRPr sz="2650">
              <a:latin typeface="Calibri"/>
              <a:cs typeface="Calibri"/>
            </a:endParaRPr>
          </a:p>
          <a:p>
            <a:pPr marL="363855" indent="-351155">
              <a:lnSpc>
                <a:spcPts val="2930"/>
              </a:lnSpc>
              <a:spcBef>
                <a:spcPts val="40"/>
              </a:spcBef>
              <a:buChar char="•"/>
              <a:tabLst>
                <a:tab pos="363855" algn="l"/>
              </a:tabLst>
            </a:pPr>
            <a:r>
              <a:rPr sz="2700" dirty="0">
                <a:latin typeface="Calibri"/>
                <a:cs typeface="Calibri"/>
              </a:rPr>
              <a:t>Multiple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media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are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specified</a:t>
            </a:r>
            <a:r>
              <a:rPr sz="2700" spc="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through</a:t>
            </a:r>
            <a:r>
              <a:rPr sz="2700" spc="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1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comma-</a:t>
            </a:r>
            <a:endParaRPr sz="2700">
              <a:latin typeface="Calibri"/>
              <a:cs typeface="Calibri"/>
            </a:endParaRPr>
          </a:p>
          <a:p>
            <a:pPr marL="361950">
              <a:lnSpc>
                <a:spcPts val="2870"/>
              </a:lnSpc>
            </a:pPr>
            <a:r>
              <a:rPr sz="2650" dirty="0">
                <a:latin typeface="Calibri"/>
                <a:cs typeface="Calibri"/>
              </a:rPr>
              <a:t>separated</a:t>
            </a:r>
            <a:r>
              <a:rPr sz="2650" spc="11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list</a:t>
            </a:r>
            <a:r>
              <a:rPr sz="2650" spc="3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or</a:t>
            </a:r>
            <a:r>
              <a:rPr sz="2650" spc="-1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the</a:t>
            </a:r>
            <a:r>
              <a:rPr sz="2650" spc="2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value</a:t>
            </a:r>
            <a:r>
              <a:rPr sz="2650" spc="-15" dirty="0">
                <a:latin typeface="Calibri"/>
                <a:cs typeface="Calibri"/>
              </a:rPr>
              <a:t> </a:t>
            </a:r>
            <a:r>
              <a:rPr sz="2650" spc="-20" dirty="0">
                <a:latin typeface="Calibri"/>
                <a:cs typeface="Calibri"/>
              </a:rPr>
              <a:t>all.</a:t>
            </a:r>
            <a:endParaRPr sz="2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574" y="489594"/>
            <a:ext cx="7428865" cy="5316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7030" indent="-354330">
              <a:lnSpc>
                <a:spcPts val="2620"/>
              </a:lnSpc>
              <a:spcBef>
                <a:spcPts val="95"/>
              </a:spcBef>
              <a:buChar char="•"/>
              <a:tabLst>
                <a:tab pos="367030" algn="l"/>
              </a:tabLst>
            </a:pPr>
            <a:r>
              <a:rPr sz="2200" spc="-10" dirty="0">
                <a:latin typeface="Calibri"/>
                <a:cs typeface="Calibri"/>
              </a:rPr>
              <a:t>Types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css</a:t>
            </a:r>
            <a:endParaRPr sz="2200">
              <a:latin typeface="Calibri"/>
              <a:cs typeface="Calibri"/>
            </a:endParaRPr>
          </a:p>
          <a:p>
            <a:pPr marL="367665" indent="-346075">
              <a:lnSpc>
                <a:spcPts val="2620"/>
              </a:lnSpc>
              <a:buFont typeface="Calibri"/>
              <a:buChar char="•"/>
              <a:tabLst>
                <a:tab pos="367665" algn="l"/>
              </a:tabLst>
            </a:pPr>
            <a:r>
              <a:rPr sz="2200" b="1" dirty="0">
                <a:latin typeface="Calibri"/>
                <a:cs typeface="Calibri"/>
              </a:rPr>
              <a:t>Embedding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a</a:t>
            </a:r>
            <a:r>
              <a:rPr sz="2200" b="1" spc="-12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Style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Sheet</a:t>
            </a:r>
            <a:endParaRPr sz="2200">
              <a:latin typeface="Calibri"/>
              <a:cs typeface="Calibri"/>
            </a:endParaRPr>
          </a:p>
          <a:p>
            <a:pPr marL="365125" marR="5080" indent="-344170">
              <a:lnSpc>
                <a:spcPts val="2140"/>
              </a:lnSpc>
              <a:spcBef>
                <a:spcPts val="484"/>
              </a:spcBef>
              <a:buChar char="•"/>
              <a:tabLst>
                <a:tab pos="365125" algn="l"/>
              </a:tabLst>
            </a:pPr>
            <a:r>
              <a:rPr sz="2200" dirty="0">
                <a:latin typeface="Calibri"/>
                <a:cs typeface="Calibri"/>
              </a:rPr>
              <a:t>A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style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sheet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may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embedded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document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STYLE element:</a:t>
            </a:r>
            <a:endParaRPr sz="2200">
              <a:latin typeface="Calibri"/>
              <a:cs typeface="Calibri"/>
            </a:endParaRPr>
          </a:p>
          <a:p>
            <a:pPr marL="368300" indent="-346710">
              <a:lnSpc>
                <a:spcPts val="2620"/>
              </a:lnSpc>
              <a:buChar char="•"/>
              <a:tabLst>
                <a:tab pos="368300" algn="l"/>
              </a:tabLst>
            </a:pPr>
            <a:r>
              <a:rPr sz="2200" dirty="0">
                <a:latin typeface="Calibri"/>
                <a:cs typeface="Calibri"/>
              </a:rPr>
              <a:t>&lt;STYLE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TYPE="text/css"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MEDIA=screen&gt;</a:t>
            </a:r>
            <a:endParaRPr sz="2200">
              <a:latin typeface="Calibri"/>
              <a:cs typeface="Calibri"/>
            </a:endParaRPr>
          </a:p>
          <a:p>
            <a:pPr marL="368300">
              <a:lnSpc>
                <a:spcPct val="100000"/>
              </a:lnSpc>
              <a:spcBef>
                <a:spcPts val="35"/>
              </a:spcBef>
              <a:tabLst>
                <a:tab pos="1654810" algn="l"/>
              </a:tabLst>
            </a:pPr>
            <a:r>
              <a:rPr sz="2200" spc="-30" dirty="0">
                <a:latin typeface="Calibri"/>
                <a:cs typeface="Calibri"/>
              </a:rPr>
              <a:t>&lt;!-</a:t>
            </a:r>
            <a:r>
              <a:rPr sz="2200" dirty="0">
                <a:latin typeface="Calibri"/>
                <a:cs typeface="Calibri"/>
              </a:rPr>
              <a:t>-</a:t>
            </a:r>
            <a:r>
              <a:rPr sz="2200" spc="5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BODY</a:t>
            </a:r>
            <a:r>
              <a:rPr sz="2200" dirty="0">
                <a:latin typeface="Calibri"/>
                <a:cs typeface="Calibri"/>
              </a:rPr>
              <a:t>	(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background: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url()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red;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color: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black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}</a:t>
            </a:r>
            <a:endParaRPr sz="2200">
              <a:latin typeface="Calibri"/>
              <a:cs typeface="Calibri"/>
            </a:endParaRPr>
          </a:p>
          <a:p>
            <a:pPr marL="368300">
              <a:lnSpc>
                <a:spcPts val="2640"/>
              </a:lnSpc>
              <a:spcBef>
                <a:spcPts val="2630"/>
              </a:spcBef>
            </a:pPr>
            <a:r>
              <a:rPr sz="2200" spc="-10" dirty="0">
                <a:latin typeface="Calibri"/>
                <a:cs typeface="Calibri"/>
              </a:rPr>
              <a:t>&lt;/STYLE&gt;</a:t>
            </a:r>
            <a:endParaRPr sz="2200">
              <a:latin typeface="Calibri"/>
              <a:cs typeface="Calibri"/>
            </a:endParaRPr>
          </a:p>
          <a:p>
            <a:pPr marL="15240">
              <a:lnSpc>
                <a:spcPts val="2635"/>
              </a:lnSpc>
            </a:pPr>
            <a:r>
              <a:rPr sz="2200" dirty="0">
                <a:latin typeface="Calibri"/>
                <a:cs typeface="Calibri"/>
              </a:rPr>
              <a:t>Using</a:t>
            </a:r>
            <a:r>
              <a:rPr sz="2200" spc="114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inline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style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declaration</a:t>
            </a:r>
            <a:endParaRPr sz="2200">
              <a:latin typeface="Calibri"/>
              <a:cs typeface="Calibri"/>
            </a:endParaRPr>
          </a:p>
          <a:p>
            <a:pPr marL="24130">
              <a:lnSpc>
                <a:spcPts val="2640"/>
              </a:lnSpc>
            </a:pPr>
            <a:r>
              <a:rPr sz="2200" dirty="0">
                <a:latin typeface="Calibri"/>
                <a:cs typeface="Calibri"/>
              </a:rPr>
              <a:t>Eg: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&lt;body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style=”background:YelIow”&gt;</a:t>
            </a:r>
            <a:endParaRPr sz="2200">
              <a:latin typeface="Calibri"/>
              <a:cs typeface="Calibri"/>
            </a:endParaRPr>
          </a:p>
          <a:p>
            <a:pPr marL="979805" marR="220345" indent="-387985">
              <a:lnSpc>
                <a:spcPts val="2600"/>
              </a:lnSpc>
              <a:spcBef>
                <a:spcPts val="155"/>
              </a:spcBef>
            </a:pPr>
            <a:r>
              <a:rPr sz="2200" dirty="0">
                <a:latin typeface="Calibri"/>
                <a:cs typeface="Calibri"/>
              </a:rPr>
              <a:t>&lt;P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styIe=”font-</a:t>
            </a:r>
            <a:r>
              <a:rPr sz="2200" spc="-10" dirty="0">
                <a:latin typeface="Calibri"/>
                <a:cs typeface="Calibri"/>
              </a:rPr>
              <a:t>weight:bolder;</a:t>
            </a:r>
            <a:r>
              <a:rPr sz="2200" spc="15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font-</a:t>
            </a:r>
            <a:r>
              <a:rPr sz="2200" spc="-20" dirty="0">
                <a:latin typeface="Calibri"/>
                <a:cs typeface="Calibri"/>
              </a:rPr>
              <a:t>size:larger;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color:pink”&gt; Hello!!</a:t>
            </a:r>
            <a:endParaRPr sz="2200">
              <a:latin typeface="Calibri"/>
              <a:cs typeface="Calibri"/>
            </a:endParaRPr>
          </a:p>
          <a:p>
            <a:pPr marL="663575">
              <a:lnSpc>
                <a:spcPts val="2445"/>
              </a:lnSpc>
              <a:spcBef>
                <a:spcPts val="305"/>
              </a:spcBef>
            </a:pPr>
            <a:r>
              <a:rPr sz="2200" spc="50" dirty="0">
                <a:latin typeface="Calibri"/>
                <a:cs typeface="Calibri"/>
              </a:rPr>
              <a:t>&lt;fP”</a:t>
            </a:r>
            <a:endParaRPr sz="2200">
              <a:latin typeface="Calibri"/>
              <a:cs typeface="Calibri"/>
            </a:endParaRPr>
          </a:p>
          <a:p>
            <a:pPr marL="466725">
              <a:lnSpc>
                <a:spcPts val="2445"/>
              </a:lnSpc>
            </a:pPr>
            <a:r>
              <a:rPr sz="2200" spc="-10" dirty="0">
                <a:latin typeface="Calibri"/>
                <a:cs typeface="Calibri"/>
              </a:rPr>
              <a:t>&lt;/body&gt;</a:t>
            </a:r>
            <a:endParaRPr sz="2200">
              <a:latin typeface="Calibri"/>
              <a:cs typeface="Calibri"/>
            </a:endParaRPr>
          </a:p>
          <a:p>
            <a:pPr marL="21590">
              <a:lnSpc>
                <a:spcPts val="2620"/>
              </a:lnSpc>
              <a:spcBef>
                <a:spcPts val="30"/>
              </a:spcBef>
            </a:pPr>
            <a:r>
              <a:rPr sz="2200" dirty="0">
                <a:latin typeface="Calibri"/>
                <a:cs typeface="Calibri"/>
              </a:rPr>
              <a:t>While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using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inline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style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sheet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sure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specify</a:t>
            </a:r>
            <a:endParaRPr sz="2200">
              <a:latin typeface="Calibri"/>
              <a:cs typeface="Calibri"/>
            </a:endParaRPr>
          </a:p>
          <a:p>
            <a:pPr marL="20320">
              <a:lnSpc>
                <a:spcPts val="2620"/>
              </a:lnSpc>
            </a:pPr>
            <a:r>
              <a:rPr sz="2200" dirty="0">
                <a:latin typeface="Calibri"/>
                <a:cs typeface="Calibri"/>
              </a:rPr>
              <a:t>&lt;Meta </a:t>
            </a:r>
            <a:r>
              <a:rPr sz="2200" spc="-30" dirty="0">
                <a:latin typeface="Calibri"/>
                <a:cs typeface="Calibri"/>
              </a:rPr>
              <a:t>http-Equiv=”Content-Style-</a:t>
            </a:r>
            <a:r>
              <a:rPr sz="2200" dirty="0">
                <a:latin typeface="Calibri"/>
                <a:cs typeface="Calibri"/>
              </a:rPr>
              <a:t>Type”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Content=”Text/css”&gt;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6561" y="389839"/>
            <a:ext cx="8074025" cy="608647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70205" indent="-357505">
              <a:lnSpc>
                <a:spcPct val="100000"/>
              </a:lnSpc>
              <a:spcBef>
                <a:spcPts val="470"/>
              </a:spcBef>
              <a:buChar char="•"/>
              <a:tabLst>
                <a:tab pos="370205" algn="l"/>
              </a:tabLst>
            </a:pPr>
            <a:r>
              <a:rPr sz="2750" dirty="0">
                <a:latin typeface="Calibri"/>
                <a:cs typeface="Calibri"/>
              </a:rPr>
              <a:t>Advantages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-6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CSS</a:t>
            </a:r>
            <a:endParaRPr sz="2750">
              <a:latin typeface="Calibri"/>
              <a:cs typeface="Calibri"/>
            </a:endParaRPr>
          </a:p>
          <a:p>
            <a:pPr marL="377825" marR="149860" indent="-363855">
              <a:lnSpc>
                <a:spcPct val="93500"/>
              </a:lnSpc>
              <a:spcBef>
                <a:spcPts val="570"/>
              </a:spcBef>
              <a:buChar char="•"/>
              <a:tabLst>
                <a:tab pos="377825" algn="l"/>
                <a:tab pos="379730" algn="l"/>
              </a:tabLst>
            </a:pPr>
            <a:r>
              <a:rPr sz="2600" dirty="0">
                <a:latin typeface="Calibri"/>
                <a:cs typeface="Calibri"/>
              </a:rPr>
              <a:t>	You</a:t>
            </a:r>
            <a:r>
              <a:rPr sz="2600" spc="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can</a:t>
            </a:r>
            <a:r>
              <a:rPr sz="2600" spc="1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write</a:t>
            </a:r>
            <a:r>
              <a:rPr sz="2600" spc="11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one</a:t>
            </a:r>
            <a:r>
              <a:rPr sz="2600" spc="1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stylesheet</a:t>
            </a:r>
            <a:r>
              <a:rPr sz="2600" spc="2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with</a:t>
            </a:r>
            <a:r>
              <a:rPr sz="2600" spc="1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number</a:t>
            </a:r>
            <a:r>
              <a:rPr sz="2600" spc="15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of </a:t>
            </a:r>
            <a:r>
              <a:rPr sz="2600" dirty="0">
                <a:latin typeface="Calibri"/>
                <a:cs typeface="Calibri"/>
              </a:rPr>
              <a:t>different</a:t>
            </a:r>
            <a:r>
              <a:rPr sz="2600" spc="2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properties</a:t>
            </a:r>
            <a:r>
              <a:rPr sz="2600" spc="1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attach</a:t>
            </a:r>
            <a:r>
              <a:rPr sz="2600" spc="1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this</a:t>
            </a:r>
            <a:r>
              <a:rPr sz="2600" spc="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stylesheet</a:t>
            </a:r>
            <a:r>
              <a:rPr sz="2600" spc="2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1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every </a:t>
            </a:r>
            <a:r>
              <a:rPr sz="2600" dirty="0">
                <a:latin typeface="Calibri"/>
                <a:cs typeface="Calibri"/>
              </a:rPr>
              <a:t>page</a:t>
            </a:r>
            <a:r>
              <a:rPr sz="2600" spc="1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</a:t>
            </a:r>
            <a:r>
              <a:rPr sz="2600" spc="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your</a:t>
            </a:r>
            <a:r>
              <a:rPr sz="2600" spc="1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site.</a:t>
            </a:r>
            <a:endParaRPr sz="2600">
              <a:latin typeface="Calibri"/>
              <a:cs typeface="Calibri"/>
            </a:endParaRPr>
          </a:p>
          <a:p>
            <a:pPr marL="369570" marR="5080" indent="-356235">
              <a:lnSpc>
                <a:spcPts val="2920"/>
              </a:lnSpc>
              <a:spcBef>
                <a:spcPts val="730"/>
              </a:spcBef>
              <a:buChar char="•"/>
              <a:tabLst>
                <a:tab pos="369570" algn="l"/>
                <a:tab pos="374650" algn="l"/>
              </a:tabLst>
            </a:pPr>
            <a:r>
              <a:rPr sz="2600" dirty="0">
                <a:latin typeface="Calibri"/>
                <a:cs typeface="Calibri"/>
              </a:rPr>
              <a:t>	If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1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do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create</a:t>
            </a:r>
            <a:r>
              <a:rPr sz="2600" spc="1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uniform</a:t>
            </a:r>
            <a:r>
              <a:rPr sz="2600" spc="2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stylesheet</a:t>
            </a:r>
            <a:r>
              <a:rPr sz="2600" spc="2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1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your</a:t>
            </a:r>
            <a:r>
              <a:rPr sz="2600" spc="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site,</a:t>
            </a:r>
            <a:r>
              <a:rPr sz="2600" spc="16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you </a:t>
            </a:r>
            <a:r>
              <a:rPr sz="2650" dirty="0">
                <a:latin typeface="Calibri"/>
                <a:cs typeface="Calibri"/>
              </a:rPr>
              <a:t>can</a:t>
            </a:r>
            <a:r>
              <a:rPr sz="2650" spc="6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revise</a:t>
            </a:r>
            <a:r>
              <a:rPr sz="2650" spc="9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that</a:t>
            </a:r>
            <a:r>
              <a:rPr sz="2650" spc="7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single</a:t>
            </a:r>
            <a:r>
              <a:rPr sz="2650" spc="6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file</a:t>
            </a:r>
            <a:r>
              <a:rPr sz="2650" spc="-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and</a:t>
            </a:r>
            <a:r>
              <a:rPr sz="2650" spc="7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give</a:t>
            </a:r>
            <a:r>
              <a:rPr sz="2650" spc="2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your</a:t>
            </a:r>
            <a:r>
              <a:rPr sz="2650" spc="3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entire</a:t>
            </a:r>
            <a:r>
              <a:rPr sz="2650" spc="9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website</a:t>
            </a:r>
            <a:r>
              <a:rPr sz="2650" spc="35" dirty="0">
                <a:latin typeface="Calibri"/>
                <a:cs typeface="Calibri"/>
              </a:rPr>
              <a:t> </a:t>
            </a:r>
            <a:r>
              <a:rPr sz="2650" spc="-50" dirty="0">
                <a:latin typeface="Calibri"/>
                <a:cs typeface="Calibri"/>
              </a:rPr>
              <a:t>a </a:t>
            </a:r>
            <a:r>
              <a:rPr sz="2700" spc="-10" dirty="0">
                <a:latin typeface="Calibri"/>
                <a:cs typeface="Calibri"/>
              </a:rPr>
              <a:t>facelift.</a:t>
            </a:r>
            <a:endParaRPr sz="2700">
              <a:latin typeface="Calibri"/>
              <a:cs typeface="Calibri"/>
            </a:endParaRPr>
          </a:p>
          <a:p>
            <a:pPr marL="370840" marR="445134" indent="-358140">
              <a:lnSpc>
                <a:spcPct val="91800"/>
              </a:lnSpc>
              <a:spcBef>
                <a:spcPts val="565"/>
              </a:spcBef>
              <a:buChar char="•"/>
              <a:tabLst>
                <a:tab pos="374650" algn="l"/>
              </a:tabLst>
            </a:pPr>
            <a:r>
              <a:rPr sz="2700" spc="-45" dirty="0">
                <a:latin typeface="Calibri"/>
                <a:cs typeface="Calibri"/>
              </a:rPr>
              <a:t>You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no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longer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have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to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rely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on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tricks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and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misuse</a:t>
            </a:r>
            <a:r>
              <a:rPr sz="2700" spc="-25" dirty="0">
                <a:latin typeface="Calibri"/>
                <a:cs typeface="Calibri"/>
              </a:rPr>
              <a:t> of 	</a:t>
            </a:r>
            <a:r>
              <a:rPr sz="2600" dirty="0">
                <a:latin typeface="Calibri"/>
                <a:cs typeface="Calibri"/>
              </a:rPr>
              <a:t>HTML</a:t>
            </a:r>
            <a:r>
              <a:rPr sz="2600" spc="2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elements</a:t>
            </a:r>
            <a:r>
              <a:rPr sz="2600" spc="2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1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achieve</a:t>
            </a:r>
            <a:r>
              <a:rPr sz="2600" spc="2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some</a:t>
            </a:r>
            <a:r>
              <a:rPr sz="2600" spc="1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basic</a:t>
            </a:r>
            <a:r>
              <a:rPr sz="2600" spc="1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typographical 	</a:t>
            </a:r>
            <a:r>
              <a:rPr sz="2700" spc="-10" dirty="0">
                <a:latin typeface="Calibri"/>
                <a:cs typeface="Calibri"/>
              </a:rPr>
              <a:t>effects.</a:t>
            </a:r>
            <a:endParaRPr sz="2700">
              <a:latin typeface="Calibri"/>
              <a:cs typeface="Calibri"/>
            </a:endParaRPr>
          </a:p>
          <a:p>
            <a:pPr marL="379730" indent="-366395">
              <a:lnSpc>
                <a:spcPts val="3040"/>
              </a:lnSpc>
              <a:spcBef>
                <a:spcPts val="325"/>
              </a:spcBef>
              <a:buChar char="•"/>
              <a:tabLst>
                <a:tab pos="379730" algn="l"/>
              </a:tabLst>
            </a:pPr>
            <a:r>
              <a:rPr sz="2650" spc="-35" dirty="0">
                <a:latin typeface="Calibri"/>
                <a:cs typeface="Calibri"/>
              </a:rPr>
              <a:t>You</a:t>
            </a:r>
            <a:r>
              <a:rPr sz="2650" spc="4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can</a:t>
            </a:r>
            <a:r>
              <a:rPr sz="2650" spc="7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give</a:t>
            </a:r>
            <a:r>
              <a:rPr sz="2650" spc="3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your</a:t>
            </a:r>
            <a:r>
              <a:rPr sz="2650" spc="13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pages</a:t>
            </a:r>
            <a:r>
              <a:rPr sz="2650" spc="3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a</a:t>
            </a:r>
            <a:r>
              <a:rPr sz="2650" spc="-4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distinct</a:t>
            </a:r>
            <a:r>
              <a:rPr sz="2650" spc="6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look</a:t>
            </a:r>
            <a:r>
              <a:rPr sz="2650" spc="6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-</a:t>
            </a:r>
            <a:r>
              <a:rPr sz="2650" spc="-6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and</a:t>
            </a:r>
            <a:r>
              <a:rPr sz="2650" spc="-30" dirty="0">
                <a:latin typeface="Calibri"/>
                <a:cs typeface="Calibri"/>
              </a:rPr>
              <a:t> </a:t>
            </a:r>
            <a:r>
              <a:rPr sz="2650" spc="85" dirty="0">
                <a:latin typeface="Calibri"/>
                <a:cs typeface="Calibri"/>
              </a:rPr>
              <a:t>a</a:t>
            </a:r>
            <a:r>
              <a:rPr sz="2650" spc="-50" dirty="0">
                <a:latin typeface="Calibri"/>
                <a:cs typeface="Calibri"/>
              </a:rPr>
              <a:t> </a:t>
            </a:r>
            <a:r>
              <a:rPr sz="2650" spc="-10" dirty="0">
                <a:latin typeface="Calibri"/>
                <a:cs typeface="Calibri"/>
              </a:rPr>
              <a:t>uniform,</a:t>
            </a:r>
            <a:endParaRPr sz="2650">
              <a:latin typeface="Calibri"/>
              <a:cs typeface="Calibri"/>
            </a:endParaRPr>
          </a:p>
          <a:p>
            <a:pPr marL="370840">
              <a:lnSpc>
                <a:spcPts val="3100"/>
              </a:lnSpc>
            </a:pPr>
            <a:r>
              <a:rPr sz="2700" spc="-10" dirty="0">
                <a:latin typeface="Calibri"/>
                <a:cs typeface="Calibri"/>
              </a:rPr>
              <a:t>“branded”</a:t>
            </a:r>
            <a:r>
              <a:rPr sz="2700" spc="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style-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without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use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of</a:t>
            </a:r>
            <a:r>
              <a:rPr sz="2700" spc="-10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graphics</a:t>
            </a:r>
            <a:endParaRPr sz="2700">
              <a:latin typeface="Calibri"/>
              <a:cs typeface="Calibri"/>
            </a:endParaRPr>
          </a:p>
          <a:p>
            <a:pPr marL="372745" marR="146685" indent="-360045">
              <a:lnSpc>
                <a:spcPts val="2920"/>
              </a:lnSpc>
              <a:spcBef>
                <a:spcPts val="675"/>
              </a:spcBef>
              <a:buChar char="•"/>
              <a:tabLst>
                <a:tab pos="374015" algn="l"/>
              </a:tabLst>
            </a:pPr>
            <a:r>
              <a:rPr sz="2700" dirty="0">
                <a:latin typeface="Calibri"/>
                <a:cs typeface="Calibri"/>
              </a:rPr>
              <a:t>Style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sheets</a:t>
            </a:r>
            <a:r>
              <a:rPr sz="2700" spc="-9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are</a:t>
            </a:r>
            <a:r>
              <a:rPr sz="2700" spc="-9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much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more</a:t>
            </a:r>
            <a:r>
              <a:rPr sz="2700" spc="-9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compact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and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specific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than 	</a:t>
            </a:r>
            <a:r>
              <a:rPr sz="2700" dirty="0">
                <a:latin typeface="Calibri"/>
                <a:cs typeface="Calibri"/>
              </a:rPr>
              <a:t>HTML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formatting</a:t>
            </a:r>
            <a:r>
              <a:rPr sz="2700" spc="7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elements</a:t>
            </a:r>
            <a:r>
              <a:rPr sz="2700" spc="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and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can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be</a:t>
            </a:r>
            <a:r>
              <a:rPr sz="2700" spc="-1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received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more 	</a:t>
            </a:r>
            <a:r>
              <a:rPr sz="2700" spc="-10" dirty="0">
                <a:latin typeface="Calibri"/>
                <a:cs typeface="Calibri"/>
              </a:rPr>
              <a:t>easily.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984" y="166389"/>
            <a:ext cx="52470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9860" algn="l"/>
              </a:tabLst>
            </a:pPr>
            <a:r>
              <a:rPr spc="-10" dirty="0"/>
              <a:t>Introduction</a:t>
            </a:r>
            <a:r>
              <a:rPr dirty="0"/>
              <a:t>	to</a:t>
            </a:r>
            <a:r>
              <a:rPr spc="-25" dirty="0"/>
              <a:t> </a:t>
            </a:r>
            <a:r>
              <a:rPr spc="-50" dirty="0"/>
              <a:t>JavaScript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0330" y="862905"/>
            <a:ext cx="8012430" cy="548132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355600" marR="382905" indent="-343535">
              <a:lnSpc>
                <a:spcPts val="3229"/>
              </a:lnSpc>
              <a:spcBef>
                <a:spcPts val="640"/>
              </a:spcBef>
              <a:buChar char="•"/>
              <a:tabLst>
                <a:tab pos="360045" algn="l"/>
                <a:tab pos="2538730" algn="l"/>
              </a:tabLst>
            </a:pPr>
            <a:r>
              <a:rPr sz="3100" dirty="0">
                <a:latin typeface="Calibri"/>
                <a:cs typeface="Calibri"/>
              </a:rPr>
              <a:t>It</a:t>
            </a:r>
            <a:r>
              <a:rPr sz="3100" spc="-14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is</a:t>
            </a:r>
            <a:r>
              <a:rPr sz="3100" spc="-15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a</a:t>
            </a:r>
            <a:r>
              <a:rPr sz="3100" spc="-175" dirty="0">
                <a:latin typeface="Calibri"/>
                <a:cs typeface="Calibri"/>
              </a:rPr>
              <a:t> </a:t>
            </a:r>
            <a:r>
              <a:rPr sz="3100" spc="-50" dirty="0">
                <a:latin typeface="Calibri"/>
                <a:cs typeface="Calibri"/>
              </a:rPr>
              <a:t>scripting</a:t>
            </a:r>
            <a:r>
              <a:rPr sz="3100" spc="-20" dirty="0">
                <a:latin typeface="Calibri"/>
                <a:cs typeface="Calibri"/>
              </a:rPr>
              <a:t> </a:t>
            </a:r>
            <a:r>
              <a:rPr sz="3100" spc="-55" dirty="0">
                <a:latin typeface="Calibri"/>
                <a:cs typeface="Calibri"/>
              </a:rPr>
              <a:t>language.It</a:t>
            </a:r>
            <a:r>
              <a:rPr sz="3100" spc="70" dirty="0">
                <a:latin typeface="Calibri"/>
                <a:cs typeface="Calibri"/>
              </a:rPr>
              <a:t> </a:t>
            </a:r>
            <a:r>
              <a:rPr sz="3100" spc="-40" dirty="0">
                <a:latin typeface="Calibri"/>
                <a:cs typeface="Calibri"/>
              </a:rPr>
              <a:t>was</a:t>
            </a:r>
            <a:r>
              <a:rPr sz="3100" spc="-65" dirty="0">
                <a:latin typeface="Calibri"/>
                <a:cs typeface="Calibri"/>
              </a:rPr>
              <a:t> </a:t>
            </a:r>
            <a:r>
              <a:rPr sz="3100" spc="-60" dirty="0">
                <a:latin typeface="Calibri"/>
                <a:cs typeface="Calibri"/>
              </a:rPr>
              <a:t>designed</a:t>
            </a:r>
            <a:r>
              <a:rPr sz="3100" spc="-1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to</a:t>
            </a:r>
            <a:r>
              <a:rPr sz="3100" spc="-155" dirty="0">
                <a:latin typeface="Calibri"/>
                <a:cs typeface="Calibri"/>
              </a:rPr>
              <a:t> </a:t>
            </a:r>
            <a:r>
              <a:rPr sz="3100" spc="-25" dirty="0">
                <a:latin typeface="Calibri"/>
                <a:cs typeface="Calibri"/>
              </a:rPr>
              <a:t>add 	</a:t>
            </a:r>
            <a:r>
              <a:rPr sz="2950" spc="-10" dirty="0">
                <a:latin typeface="Calibri"/>
                <a:cs typeface="Calibri"/>
              </a:rPr>
              <a:t>interactivity</a:t>
            </a:r>
            <a:r>
              <a:rPr sz="2950" spc="16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to</a:t>
            </a:r>
            <a:r>
              <a:rPr sz="2950" spc="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html</a:t>
            </a:r>
            <a:r>
              <a:rPr sz="2950" spc="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pages</a:t>
            </a:r>
            <a:r>
              <a:rPr sz="2950" spc="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&amp;</a:t>
            </a:r>
            <a:r>
              <a:rPr sz="2950" spc="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light</a:t>
            </a:r>
            <a:r>
              <a:rPr sz="2950" spc="9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weight 	</a:t>
            </a:r>
            <a:r>
              <a:rPr sz="3050" spc="-10" dirty="0">
                <a:latin typeface="Calibri"/>
                <a:cs typeface="Calibri"/>
              </a:rPr>
              <a:t>programming</a:t>
            </a:r>
            <a:r>
              <a:rPr sz="3050" dirty="0">
                <a:latin typeface="Calibri"/>
                <a:cs typeface="Calibri"/>
              </a:rPr>
              <a:t>	</a:t>
            </a:r>
            <a:r>
              <a:rPr sz="3050" spc="-10" dirty="0">
                <a:latin typeface="Calibri"/>
                <a:cs typeface="Calibri"/>
              </a:rPr>
              <a:t>languages.</a:t>
            </a:r>
            <a:endParaRPr sz="3050">
              <a:latin typeface="Calibri"/>
              <a:cs typeface="Calibri"/>
            </a:endParaRPr>
          </a:p>
          <a:p>
            <a:pPr marL="357505" indent="-343535">
              <a:lnSpc>
                <a:spcPct val="100000"/>
              </a:lnSpc>
              <a:spcBef>
                <a:spcPts val="350"/>
              </a:spcBef>
              <a:buChar char="•"/>
              <a:tabLst>
                <a:tab pos="357505" algn="l"/>
              </a:tabLst>
            </a:pPr>
            <a:r>
              <a:rPr sz="2950" dirty="0">
                <a:latin typeface="Calibri"/>
                <a:cs typeface="Calibri"/>
              </a:rPr>
              <a:t>Dynamic</a:t>
            </a:r>
            <a:r>
              <a:rPr sz="2950" spc="114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text</a:t>
            </a:r>
            <a:r>
              <a:rPr sz="2950" spc="7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into</a:t>
            </a:r>
            <a:r>
              <a:rPr sz="2950" spc="6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an</a:t>
            </a:r>
            <a:r>
              <a:rPr sz="2950" spc="-5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html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page.</a:t>
            </a:r>
            <a:endParaRPr sz="2950">
              <a:latin typeface="Calibri"/>
              <a:cs typeface="Calibri"/>
            </a:endParaRPr>
          </a:p>
          <a:p>
            <a:pPr marL="351790" indent="-322580">
              <a:lnSpc>
                <a:spcPts val="3465"/>
              </a:lnSpc>
              <a:spcBef>
                <a:spcPts val="420"/>
              </a:spcBef>
              <a:buChar char="•"/>
              <a:tabLst>
                <a:tab pos="351790" algn="l"/>
              </a:tabLst>
            </a:pPr>
            <a:r>
              <a:rPr sz="3000" spc="-195" dirty="0">
                <a:latin typeface="Arial MT"/>
                <a:cs typeface="Arial MT"/>
              </a:rPr>
              <a:t>Javascript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265" dirty="0">
                <a:latin typeface="Arial MT"/>
                <a:cs typeface="Arial MT"/>
              </a:rPr>
              <a:t>can</a:t>
            </a:r>
            <a:r>
              <a:rPr sz="3000" spc="45" dirty="0">
                <a:latin typeface="Arial MT"/>
                <a:cs typeface="Arial MT"/>
              </a:rPr>
              <a:t> </a:t>
            </a:r>
            <a:r>
              <a:rPr sz="3000" spc="-220" dirty="0">
                <a:latin typeface="Arial MT"/>
                <a:cs typeface="Arial MT"/>
              </a:rPr>
              <a:t>be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220" dirty="0">
                <a:latin typeface="Arial MT"/>
                <a:cs typeface="Arial MT"/>
              </a:rPr>
              <a:t>used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to</a:t>
            </a:r>
            <a:r>
              <a:rPr sz="3000" spc="-210" dirty="0">
                <a:latin typeface="Arial MT"/>
                <a:cs typeface="Arial MT"/>
              </a:rPr>
              <a:t> </a:t>
            </a:r>
            <a:r>
              <a:rPr sz="3000" spc="-114" dirty="0">
                <a:latin typeface="Arial MT"/>
                <a:cs typeface="Arial MT"/>
              </a:rPr>
              <a:t>validate</a:t>
            </a:r>
            <a:r>
              <a:rPr sz="3000" spc="15" dirty="0">
                <a:latin typeface="Arial MT"/>
                <a:cs typeface="Arial MT"/>
              </a:rPr>
              <a:t> </a:t>
            </a:r>
            <a:r>
              <a:rPr sz="3000" spc="-35" dirty="0">
                <a:latin typeface="Arial MT"/>
                <a:cs typeface="Arial MT"/>
              </a:rPr>
              <a:t>form</a:t>
            </a:r>
            <a:r>
              <a:rPr sz="3000" spc="-45" dirty="0">
                <a:latin typeface="Arial MT"/>
                <a:cs typeface="Arial MT"/>
              </a:rPr>
              <a:t> </a:t>
            </a:r>
            <a:r>
              <a:rPr sz="3000" spc="-20" dirty="0">
                <a:latin typeface="Arial MT"/>
                <a:cs typeface="Arial MT"/>
              </a:rPr>
              <a:t>data</a:t>
            </a:r>
            <a:endParaRPr sz="3000">
              <a:latin typeface="Arial MT"/>
              <a:cs typeface="Arial MT"/>
            </a:endParaRPr>
          </a:p>
          <a:p>
            <a:pPr marL="364490">
              <a:lnSpc>
                <a:spcPts val="3345"/>
              </a:lnSpc>
            </a:pPr>
            <a:r>
              <a:rPr sz="2900" spc="-50" dirty="0">
                <a:latin typeface="Arial MT"/>
                <a:cs typeface="Arial MT"/>
              </a:rPr>
              <a:t>before</a:t>
            </a:r>
            <a:r>
              <a:rPr sz="2900" spc="-11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it</a:t>
            </a:r>
            <a:r>
              <a:rPr sz="2900" spc="65" dirty="0">
                <a:latin typeface="Arial MT"/>
                <a:cs typeface="Arial MT"/>
              </a:rPr>
              <a:t> </a:t>
            </a:r>
            <a:r>
              <a:rPr sz="2900" spc="-165" dirty="0">
                <a:latin typeface="Arial MT"/>
                <a:cs typeface="Arial MT"/>
              </a:rPr>
              <a:t>is</a:t>
            </a:r>
            <a:r>
              <a:rPr sz="2900" spc="-35" dirty="0">
                <a:latin typeface="Arial MT"/>
                <a:cs typeface="Arial MT"/>
              </a:rPr>
              <a:t> </a:t>
            </a:r>
            <a:r>
              <a:rPr sz="2900" spc="-20" dirty="0">
                <a:latin typeface="Arial MT"/>
                <a:cs typeface="Arial MT"/>
              </a:rPr>
              <a:t>submitted</a:t>
            </a:r>
            <a:r>
              <a:rPr sz="2900" spc="3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to</a:t>
            </a:r>
            <a:r>
              <a:rPr sz="2900" spc="-145" dirty="0">
                <a:latin typeface="Arial MT"/>
                <a:cs typeface="Arial MT"/>
              </a:rPr>
              <a:t> </a:t>
            </a:r>
            <a:r>
              <a:rPr sz="2900" spc="-355" dirty="0">
                <a:latin typeface="Arial MT"/>
                <a:cs typeface="Arial MT"/>
              </a:rPr>
              <a:t>a</a:t>
            </a:r>
            <a:r>
              <a:rPr sz="2900" spc="45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server.</a:t>
            </a:r>
            <a:endParaRPr sz="2900">
              <a:latin typeface="Arial MT"/>
              <a:cs typeface="Arial MT"/>
            </a:endParaRPr>
          </a:p>
          <a:p>
            <a:pPr marL="357505" indent="-343535">
              <a:lnSpc>
                <a:spcPts val="3410"/>
              </a:lnSpc>
              <a:spcBef>
                <a:spcPts val="405"/>
              </a:spcBef>
              <a:buChar char="•"/>
              <a:tabLst>
                <a:tab pos="357505" algn="l"/>
              </a:tabLst>
            </a:pPr>
            <a:r>
              <a:rPr sz="2950" dirty="0">
                <a:latin typeface="Calibri"/>
                <a:cs typeface="Calibri"/>
              </a:rPr>
              <a:t>It</a:t>
            </a:r>
            <a:r>
              <a:rPr sz="2950" spc="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is</a:t>
            </a:r>
            <a:r>
              <a:rPr sz="2950" spc="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used</a:t>
            </a:r>
            <a:r>
              <a:rPr sz="2950" spc="1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to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create</a:t>
            </a:r>
            <a:r>
              <a:rPr sz="2950" spc="6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cookies</a:t>
            </a:r>
            <a:r>
              <a:rPr sz="2950" spc="8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i.e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used</a:t>
            </a:r>
            <a:r>
              <a:rPr sz="2950" spc="7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to</a:t>
            </a:r>
            <a:r>
              <a:rPr sz="2950" spc="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store</a:t>
            </a:r>
            <a:r>
              <a:rPr sz="2950" spc="85" dirty="0">
                <a:latin typeface="Calibri"/>
                <a:cs typeface="Calibri"/>
              </a:rPr>
              <a:t> </a:t>
            </a:r>
            <a:r>
              <a:rPr sz="2950" spc="-50" dirty="0">
                <a:latin typeface="Calibri"/>
                <a:cs typeface="Calibri"/>
              </a:rPr>
              <a:t>&amp;</a:t>
            </a:r>
            <a:endParaRPr sz="2950">
              <a:latin typeface="Calibri"/>
              <a:cs typeface="Calibri"/>
            </a:endParaRPr>
          </a:p>
          <a:p>
            <a:pPr marL="361315">
              <a:lnSpc>
                <a:spcPts val="3350"/>
              </a:lnSpc>
            </a:pPr>
            <a:r>
              <a:rPr sz="2900" dirty="0">
                <a:latin typeface="Calibri"/>
                <a:cs typeface="Calibri"/>
              </a:rPr>
              <a:t>retrieve</a:t>
            </a:r>
            <a:r>
              <a:rPr sz="2900" spc="34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information</a:t>
            </a:r>
            <a:r>
              <a:rPr sz="2900" spc="30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on</a:t>
            </a:r>
            <a:r>
              <a:rPr sz="2900" spc="15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the</a:t>
            </a:r>
            <a:r>
              <a:rPr sz="2900" spc="12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visitor's</a:t>
            </a:r>
            <a:r>
              <a:rPr sz="2900" spc="27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computer.</a:t>
            </a:r>
            <a:endParaRPr sz="2900">
              <a:latin typeface="Calibri"/>
              <a:cs typeface="Calibri"/>
            </a:endParaRPr>
          </a:p>
          <a:p>
            <a:pPr marL="361315" marR="5080" indent="-346710">
              <a:lnSpc>
                <a:spcPts val="3229"/>
              </a:lnSpc>
              <a:spcBef>
                <a:spcPts val="775"/>
              </a:spcBef>
              <a:buChar char="•"/>
              <a:tabLst>
                <a:tab pos="361315" algn="l"/>
                <a:tab pos="362585" algn="l"/>
                <a:tab pos="2506980" algn="l"/>
                <a:tab pos="7745095" algn="l"/>
              </a:tabLst>
            </a:pPr>
            <a:r>
              <a:rPr sz="2900" dirty="0">
                <a:latin typeface="Calibri"/>
                <a:cs typeface="Calibri"/>
              </a:rPr>
              <a:t>	Client</a:t>
            </a:r>
            <a:r>
              <a:rPr sz="2900" spc="33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side</a:t>
            </a:r>
            <a:r>
              <a:rPr sz="2900" spc="29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javascript-enables</a:t>
            </a:r>
            <a:r>
              <a:rPr sz="2900" spc="114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the</a:t>
            </a:r>
            <a:r>
              <a:rPr sz="2900" spc="30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enhancement</a:t>
            </a:r>
            <a:r>
              <a:rPr sz="2900" dirty="0">
                <a:latin typeface="Calibri"/>
                <a:cs typeface="Calibri"/>
              </a:rPr>
              <a:t>	</a:t>
            </a:r>
            <a:r>
              <a:rPr sz="2900" spc="-50" dirty="0">
                <a:latin typeface="Calibri"/>
                <a:cs typeface="Calibri"/>
              </a:rPr>
              <a:t>&amp; </a:t>
            </a:r>
            <a:r>
              <a:rPr sz="2900" spc="-10" dirty="0">
                <a:latin typeface="Calibri"/>
                <a:cs typeface="Calibri"/>
              </a:rPr>
              <a:t>manipulation</a:t>
            </a:r>
            <a:r>
              <a:rPr sz="2900" dirty="0">
                <a:latin typeface="Calibri"/>
                <a:cs typeface="Calibri"/>
              </a:rPr>
              <a:t>	of</a:t>
            </a:r>
            <a:r>
              <a:rPr sz="2900" spc="15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web</a:t>
            </a:r>
            <a:r>
              <a:rPr sz="2900" spc="17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pages</a:t>
            </a:r>
            <a:r>
              <a:rPr sz="2900" spc="105" dirty="0">
                <a:latin typeface="Calibri"/>
                <a:cs typeface="Calibri"/>
              </a:rPr>
              <a:t> </a:t>
            </a:r>
            <a:r>
              <a:rPr sz="2900" spc="95" dirty="0">
                <a:latin typeface="Calibri"/>
                <a:cs typeface="Calibri"/>
              </a:rPr>
              <a:t>&amp;</a:t>
            </a:r>
            <a:r>
              <a:rPr sz="2900" spc="6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client</a:t>
            </a:r>
            <a:r>
              <a:rPr sz="2900" spc="19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browsers</a:t>
            </a:r>
            <a:endParaRPr sz="2900">
              <a:latin typeface="Calibri"/>
              <a:cs typeface="Calibri"/>
            </a:endParaRPr>
          </a:p>
          <a:p>
            <a:pPr marL="354330" indent="-324485">
              <a:lnSpc>
                <a:spcPts val="3329"/>
              </a:lnSpc>
              <a:spcBef>
                <a:spcPts val="465"/>
              </a:spcBef>
              <a:buChar char="•"/>
              <a:tabLst>
                <a:tab pos="354330" algn="l"/>
              </a:tabLst>
            </a:pPr>
            <a:r>
              <a:rPr sz="2900" spc="-140" dirty="0">
                <a:latin typeface="Arial MT"/>
                <a:cs typeface="Arial MT"/>
              </a:rPr>
              <a:t>Server</a:t>
            </a:r>
            <a:r>
              <a:rPr sz="2900" spc="-45" dirty="0">
                <a:latin typeface="Arial MT"/>
                <a:cs typeface="Arial MT"/>
              </a:rPr>
              <a:t> </a:t>
            </a:r>
            <a:r>
              <a:rPr sz="2900" spc="-125" dirty="0">
                <a:latin typeface="Arial MT"/>
                <a:cs typeface="Arial MT"/>
              </a:rPr>
              <a:t>side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90" dirty="0">
                <a:latin typeface="Arial MT"/>
                <a:cs typeface="Arial MT"/>
              </a:rPr>
              <a:t>javascript-</a:t>
            </a:r>
            <a:r>
              <a:rPr sz="2900" spc="-110" dirty="0">
                <a:latin typeface="Arial MT"/>
                <a:cs typeface="Arial MT"/>
              </a:rPr>
              <a:t>enables</a:t>
            </a:r>
            <a:r>
              <a:rPr sz="2900" spc="-240" dirty="0">
                <a:latin typeface="Arial MT"/>
                <a:cs typeface="Arial MT"/>
              </a:rPr>
              <a:t> </a:t>
            </a:r>
            <a:r>
              <a:rPr sz="2900" spc="-140" dirty="0">
                <a:latin typeface="Arial MT"/>
                <a:cs typeface="Arial MT"/>
              </a:rPr>
              <a:t>back-</a:t>
            </a:r>
            <a:r>
              <a:rPr sz="2900" spc="-70" dirty="0">
                <a:latin typeface="Arial MT"/>
                <a:cs typeface="Arial MT"/>
              </a:rPr>
              <a:t>end</a:t>
            </a:r>
            <a:r>
              <a:rPr sz="2900" spc="50" dirty="0">
                <a:latin typeface="Arial MT"/>
                <a:cs typeface="Arial MT"/>
              </a:rPr>
              <a:t> </a:t>
            </a:r>
            <a:r>
              <a:rPr sz="2900" spc="-260" dirty="0">
                <a:latin typeface="Arial MT"/>
                <a:cs typeface="Arial MT"/>
              </a:rPr>
              <a:t>access</a:t>
            </a:r>
            <a:r>
              <a:rPr sz="2900" spc="45" dirty="0">
                <a:latin typeface="Arial MT"/>
                <a:cs typeface="Arial MT"/>
              </a:rPr>
              <a:t> </a:t>
            </a:r>
            <a:r>
              <a:rPr sz="2900" spc="-25" dirty="0">
                <a:latin typeface="Arial MT"/>
                <a:cs typeface="Arial MT"/>
              </a:rPr>
              <a:t>to</a:t>
            </a:r>
            <a:endParaRPr sz="2900">
              <a:latin typeface="Arial MT"/>
              <a:cs typeface="Arial MT"/>
            </a:endParaRPr>
          </a:p>
          <a:p>
            <a:pPr marL="367030">
              <a:lnSpc>
                <a:spcPts val="3390"/>
              </a:lnSpc>
            </a:pPr>
            <a:r>
              <a:rPr sz="2950" spc="-140" dirty="0">
                <a:latin typeface="Arial MT"/>
                <a:cs typeface="Arial MT"/>
              </a:rPr>
              <a:t>databases,fiIe</a:t>
            </a:r>
            <a:r>
              <a:rPr sz="2950" spc="-130" dirty="0">
                <a:latin typeface="Arial MT"/>
                <a:cs typeface="Arial MT"/>
              </a:rPr>
              <a:t> </a:t>
            </a:r>
            <a:r>
              <a:rPr sz="2950" spc="-175" dirty="0">
                <a:latin typeface="Arial MT"/>
                <a:cs typeface="Arial MT"/>
              </a:rPr>
              <a:t>system</a:t>
            </a:r>
            <a:r>
              <a:rPr sz="2950" spc="35" dirty="0">
                <a:latin typeface="Arial MT"/>
                <a:cs typeface="Arial MT"/>
              </a:rPr>
              <a:t> </a:t>
            </a:r>
            <a:r>
              <a:rPr sz="2950" dirty="0">
                <a:latin typeface="Arial MT"/>
                <a:cs typeface="Arial MT"/>
              </a:rPr>
              <a:t>&amp;</a:t>
            </a:r>
            <a:r>
              <a:rPr sz="2950" spc="-80" dirty="0">
                <a:latin typeface="Arial MT"/>
                <a:cs typeface="Arial MT"/>
              </a:rPr>
              <a:t> </a:t>
            </a:r>
            <a:r>
              <a:rPr sz="2950" spc="-25" dirty="0">
                <a:latin typeface="Arial MT"/>
                <a:cs typeface="Arial MT"/>
              </a:rPr>
              <a:t>servers.</a:t>
            </a:r>
            <a:endParaRPr sz="29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0"/>
            <a:ext cx="6798734" cy="1303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4360">
              <a:lnSpc>
                <a:spcPct val="100000"/>
              </a:lnSpc>
              <a:spcBef>
                <a:spcPts val="100"/>
              </a:spcBef>
            </a:pPr>
            <a:r>
              <a:rPr dirty="0"/>
              <a:t>Features</a:t>
            </a:r>
            <a:r>
              <a:rPr spc="-80" dirty="0"/>
              <a:t> </a:t>
            </a:r>
            <a:r>
              <a:rPr dirty="0"/>
              <a:t>of</a:t>
            </a:r>
            <a:r>
              <a:rPr spc="-125" dirty="0"/>
              <a:t> </a:t>
            </a:r>
            <a:r>
              <a:rPr spc="-40" dirty="0"/>
              <a:t>JavaScript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8898" y="922188"/>
            <a:ext cx="8029575" cy="460819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68300" marR="5080" indent="-356235">
              <a:lnSpc>
                <a:spcPct val="78100"/>
              </a:lnSpc>
              <a:spcBef>
                <a:spcPts val="805"/>
              </a:spcBef>
              <a:buChar char="•"/>
              <a:tabLst>
                <a:tab pos="368300" algn="l"/>
                <a:tab pos="372745" algn="l"/>
              </a:tabLst>
            </a:pPr>
            <a:r>
              <a:rPr sz="2550" dirty="0">
                <a:latin typeface="Calibri"/>
                <a:cs typeface="Calibri"/>
              </a:rPr>
              <a:t>	JavaScript</a:t>
            </a:r>
            <a:r>
              <a:rPr sz="2550" spc="-5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gives</a:t>
            </a:r>
            <a:r>
              <a:rPr sz="2550" spc="-8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HTML</a:t>
            </a:r>
            <a:r>
              <a:rPr sz="2550" spc="-2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designers</a:t>
            </a:r>
            <a:r>
              <a:rPr sz="2550" spc="1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a</a:t>
            </a:r>
            <a:r>
              <a:rPr sz="2550" spc="-145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programming</a:t>
            </a:r>
            <a:r>
              <a:rPr sz="2550" spc="14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tool</a:t>
            </a:r>
            <a:r>
              <a:rPr sz="2550" spc="-145" dirty="0">
                <a:latin typeface="Calibri"/>
                <a:cs typeface="Calibri"/>
              </a:rPr>
              <a:t> </a:t>
            </a:r>
            <a:r>
              <a:rPr sz="2550" spc="-50" dirty="0">
                <a:latin typeface="Calibri"/>
                <a:cs typeface="Calibri"/>
              </a:rPr>
              <a:t>- </a:t>
            </a:r>
            <a:r>
              <a:rPr sz="2550" spc="-25" dirty="0">
                <a:latin typeface="Calibri"/>
                <a:cs typeface="Calibri"/>
              </a:rPr>
              <a:t>HTML</a:t>
            </a:r>
            <a:r>
              <a:rPr sz="2550" spc="-100" dirty="0">
                <a:latin typeface="Calibri"/>
                <a:cs typeface="Calibri"/>
              </a:rPr>
              <a:t> </a:t>
            </a:r>
            <a:r>
              <a:rPr sz="2550" spc="-30" dirty="0">
                <a:latin typeface="Calibri"/>
                <a:cs typeface="Calibri"/>
              </a:rPr>
              <a:t>authors </a:t>
            </a:r>
            <a:r>
              <a:rPr sz="2550" dirty="0">
                <a:latin typeface="Calibri"/>
                <a:cs typeface="Calibri"/>
              </a:rPr>
              <a:t>are</a:t>
            </a:r>
            <a:r>
              <a:rPr sz="2550" spc="-135" dirty="0">
                <a:latin typeface="Calibri"/>
                <a:cs typeface="Calibri"/>
              </a:rPr>
              <a:t> </a:t>
            </a:r>
            <a:r>
              <a:rPr sz="2550" spc="-35" dirty="0">
                <a:latin typeface="Calibri"/>
                <a:cs typeface="Calibri"/>
              </a:rPr>
              <a:t>normally</a:t>
            </a:r>
            <a:r>
              <a:rPr sz="2550" spc="4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not</a:t>
            </a:r>
            <a:r>
              <a:rPr sz="2550" spc="-150" dirty="0">
                <a:latin typeface="Calibri"/>
                <a:cs typeface="Calibri"/>
              </a:rPr>
              <a:t> </a:t>
            </a:r>
            <a:r>
              <a:rPr sz="2550" spc="-45" dirty="0">
                <a:latin typeface="Calibri"/>
                <a:cs typeface="Calibri"/>
              </a:rPr>
              <a:t>programmers,</a:t>
            </a:r>
            <a:r>
              <a:rPr sz="2550" spc="100" dirty="0">
                <a:latin typeface="Calibri"/>
                <a:cs typeface="Calibri"/>
              </a:rPr>
              <a:t> </a:t>
            </a:r>
            <a:r>
              <a:rPr sz="2550" spc="-25" dirty="0">
                <a:latin typeface="Calibri"/>
                <a:cs typeface="Calibri"/>
              </a:rPr>
              <a:t>but </a:t>
            </a:r>
            <a:r>
              <a:rPr sz="2550" spc="-35" dirty="0">
                <a:latin typeface="Calibri"/>
                <a:cs typeface="Calibri"/>
              </a:rPr>
              <a:t>JavaScript</a:t>
            </a:r>
            <a:r>
              <a:rPr sz="2550" spc="-1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is</a:t>
            </a:r>
            <a:r>
              <a:rPr sz="2550" spc="-12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a</a:t>
            </a:r>
            <a:r>
              <a:rPr sz="2550" spc="-140" dirty="0">
                <a:latin typeface="Calibri"/>
                <a:cs typeface="Calibri"/>
              </a:rPr>
              <a:t> </a:t>
            </a:r>
            <a:r>
              <a:rPr sz="2550" spc="-25" dirty="0">
                <a:latin typeface="Calibri"/>
                <a:cs typeface="Calibri"/>
              </a:rPr>
              <a:t>scripting</a:t>
            </a:r>
            <a:r>
              <a:rPr sz="2550" spc="-10" dirty="0">
                <a:latin typeface="Calibri"/>
                <a:cs typeface="Calibri"/>
              </a:rPr>
              <a:t> </a:t>
            </a:r>
            <a:r>
              <a:rPr sz="2550" spc="-25" dirty="0">
                <a:latin typeface="Calibri"/>
                <a:cs typeface="Calibri"/>
              </a:rPr>
              <a:t>language</a:t>
            </a:r>
            <a:r>
              <a:rPr sz="2550" spc="45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with</a:t>
            </a:r>
            <a:r>
              <a:rPr sz="2550" spc="-3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a</a:t>
            </a:r>
            <a:r>
              <a:rPr sz="2550" spc="-135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very </a:t>
            </a:r>
            <a:r>
              <a:rPr sz="2550" spc="-20" dirty="0">
                <a:latin typeface="Calibri"/>
                <a:cs typeface="Calibri"/>
              </a:rPr>
              <a:t>simple</a:t>
            </a:r>
            <a:r>
              <a:rPr sz="2550" spc="-50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syntax! </a:t>
            </a:r>
            <a:r>
              <a:rPr sz="2550" spc="-20" dirty="0">
                <a:latin typeface="Calibri"/>
                <a:cs typeface="Calibri"/>
              </a:rPr>
              <a:t>Almost</a:t>
            </a:r>
            <a:r>
              <a:rPr sz="2550" spc="-100" dirty="0">
                <a:latin typeface="Calibri"/>
                <a:cs typeface="Calibri"/>
              </a:rPr>
              <a:t> </a:t>
            </a:r>
            <a:r>
              <a:rPr sz="2550" spc="-45" dirty="0">
                <a:latin typeface="Calibri"/>
                <a:cs typeface="Calibri"/>
              </a:rPr>
              <a:t>anyone</a:t>
            </a:r>
            <a:r>
              <a:rPr sz="2550" spc="-2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can</a:t>
            </a:r>
            <a:r>
              <a:rPr sz="2550" spc="-8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put</a:t>
            </a:r>
            <a:r>
              <a:rPr sz="2550" spc="-105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small</a:t>
            </a:r>
            <a:r>
              <a:rPr sz="2550" spc="-6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of</a:t>
            </a:r>
            <a:r>
              <a:rPr sz="2550" spc="-14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code</a:t>
            </a:r>
            <a:r>
              <a:rPr sz="2550" spc="-114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into</a:t>
            </a:r>
            <a:r>
              <a:rPr sz="2550" spc="-12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their</a:t>
            </a:r>
            <a:r>
              <a:rPr sz="2550" spc="-85" dirty="0">
                <a:latin typeface="Calibri"/>
                <a:cs typeface="Calibri"/>
              </a:rPr>
              <a:t> </a:t>
            </a:r>
            <a:r>
              <a:rPr sz="2550" spc="-25" dirty="0">
                <a:latin typeface="Calibri"/>
                <a:cs typeface="Calibri"/>
              </a:rPr>
              <a:t>HTML</a:t>
            </a:r>
            <a:r>
              <a:rPr sz="2550" spc="-90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pages</a:t>
            </a:r>
            <a:endParaRPr sz="2550">
              <a:latin typeface="Calibri"/>
              <a:cs typeface="Calibri"/>
            </a:endParaRPr>
          </a:p>
          <a:p>
            <a:pPr marL="367030" marR="496570" indent="-354965" algn="just">
              <a:lnSpc>
                <a:spcPct val="78100"/>
              </a:lnSpc>
              <a:spcBef>
                <a:spcPts val="635"/>
              </a:spcBef>
              <a:buChar char="•"/>
              <a:tabLst>
                <a:tab pos="367030" algn="l"/>
                <a:tab pos="370840" algn="l"/>
              </a:tabLst>
            </a:pPr>
            <a:r>
              <a:rPr sz="2550" dirty="0">
                <a:latin typeface="Calibri"/>
                <a:cs typeface="Calibri"/>
              </a:rPr>
              <a:t>	JavaScript</a:t>
            </a:r>
            <a:r>
              <a:rPr sz="2550" spc="5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can</a:t>
            </a:r>
            <a:r>
              <a:rPr sz="2550" spc="-5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put</a:t>
            </a:r>
            <a:r>
              <a:rPr sz="2550" spc="-7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dynamic</a:t>
            </a:r>
            <a:r>
              <a:rPr sz="2550" spc="7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text</a:t>
            </a:r>
            <a:r>
              <a:rPr sz="2550" spc="-3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into</a:t>
            </a:r>
            <a:r>
              <a:rPr sz="2550" spc="-8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an</a:t>
            </a:r>
            <a:r>
              <a:rPr sz="2550" spc="-14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HTML</a:t>
            </a:r>
            <a:r>
              <a:rPr sz="2550" spc="-6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page</a:t>
            </a:r>
            <a:r>
              <a:rPr sz="2550" spc="-114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-</a:t>
            </a:r>
            <a:r>
              <a:rPr sz="2550" spc="-60" dirty="0">
                <a:latin typeface="Calibri"/>
                <a:cs typeface="Calibri"/>
              </a:rPr>
              <a:t> </a:t>
            </a:r>
            <a:r>
              <a:rPr sz="2550" spc="-50" dirty="0">
                <a:latin typeface="Calibri"/>
                <a:cs typeface="Calibri"/>
              </a:rPr>
              <a:t>A </a:t>
            </a:r>
            <a:r>
              <a:rPr sz="2550" spc="-30" dirty="0">
                <a:latin typeface="Calibri"/>
                <a:cs typeface="Calibri"/>
              </a:rPr>
              <a:t>JavaScript</a:t>
            </a:r>
            <a:r>
              <a:rPr sz="2550" spc="-35" dirty="0">
                <a:latin typeface="Calibri"/>
                <a:cs typeface="Calibri"/>
              </a:rPr>
              <a:t> statement</a:t>
            </a:r>
            <a:r>
              <a:rPr sz="2550" spc="-15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like</a:t>
            </a:r>
            <a:r>
              <a:rPr sz="2550" spc="-114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this:</a:t>
            </a:r>
            <a:r>
              <a:rPr sz="2550" spc="-135" dirty="0">
                <a:latin typeface="Calibri"/>
                <a:cs typeface="Calibri"/>
              </a:rPr>
              <a:t> </a:t>
            </a:r>
            <a:r>
              <a:rPr sz="2550" spc="-35" dirty="0">
                <a:latin typeface="Calibri"/>
                <a:cs typeface="Calibri"/>
              </a:rPr>
              <a:t>document.write("&lt;h1&gt;"</a:t>
            </a:r>
            <a:r>
              <a:rPr sz="2550" spc="-95" dirty="0">
                <a:latin typeface="Calibri"/>
                <a:cs typeface="Calibri"/>
              </a:rPr>
              <a:t> </a:t>
            </a:r>
            <a:r>
              <a:rPr sz="2550" spc="-50" dirty="0">
                <a:latin typeface="Calibri"/>
                <a:cs typeface="Calibri"/>
              </a:rPr>
              <a:t>+ </a:t>
            </a:r>
            <a:r>
              <a:rPr sz="2550" dirty="0">
                <a:latin typeface="Calibri"/>
                <a:cs typeface="Calibri"/>
              </a:rPr>
              <a:t>name</a:t>
            </a:r>
            <a:r>
              <a:rPr sz="2550" spc="-9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+</a:t>
            </a:r>
            <a:r>
              <a:rPr sz="2550" spc="-130" dirty="0">
                <a:latin typeface="Calibri"/>
                <a:cs typeface="Calibri"/>
              </a:rPr>
              <a:t> </a:t>
            </a:r>
            <a:r>
              <a:rPr sz="2550" spc="-25" dirty="0">
                <a:latin typeface="Calibri"/>
                <a:cs typeface="Calibri"/>
              </a:rPr>
              <a:t>"&lt;/h1&gt;")</a:t>
            </a:r>
            <a:r>
              <a:rPr sz="2550" spc="1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can</a:t>
            </a:r>
            <a:r>
              <a:rPr sz="2550" spc="-75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write</a:t>
            </a:r>
            <a:r>
              <a:rPr sz="2550" spc="-3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a</a:t>
            </a:r>
            <a:r>
              <a:rPr sz="2550" spc="-145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variable</a:t>
            </a:r>
            <a:r>
              <a:rPr sz="2550" spc="-5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text</a:t>
            </a:r>
            <a:r>
              <a:rPr sz="2550" spc="-120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into</a:t>
            </a:r>
            <a:r>
              <a:rPr sz="2550" spc="-12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an</a:t>
            </a:r>
            <a:r>
              <a:rPr sz="2550" spc="-140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HTML page</a:t>
            </a:r>
            <a:endParaRPr sz="2550">
              <a:latin typeface="Calibri"/>
              <a:cs typeface="Calibri"/>
            </a:endParaRPr>
          </a:p>
          <a:p>
            <a:pPr marL="367665" marR="107950" indent="-354965">
              <a:lnSpc>
                <a:spcPct val="79700"/>
              </a:lnSpc>
              <a:spcBef>
                <a:spcPts val="625"/>
              </a:spcBef>
              <a:buChar char="•"/>
              <a:tabLst>
                <a:tab pos="367665" algn="l"/>
                <a:tab pos="372745" algn="l"/>
              </a:tabLst>
            </a:pPr>
            <a:r>
              <a:rPr sz="2500" dirty="0">
                <a:latin typeface="Calibri"/>
                <a:cs typeface="Calibri"/>
              </a:rPr>
              <a:t>	JavaScript</a:t>
            </a:r>
            <a:r>
              <a:rPr sz="2500" spc="8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can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react to</a:t>
            </a:r>
            <a:r>
              <a:rPr sz="2500" spc="-9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events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-</a:t>
            </a:r>
            <a:r>
              <a:rPr sz="2500" spc="-9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JavaScript</a:t>
            </a:r>
            <a:r>
              <a:rPr sz="2500" spc="1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can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be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set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to </a:t>
            </a:r>
            <a:r>
              <a:rPr sz="2500" spc="-10" dirty="0">
                <a:latin typeface="Calibri"/>
                <a:cs typeface="Calibri"/>
              </a:rPr>
              <a:t>execute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when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something</a:t>
            </a:r>
            <a:r>
              <a:rPr sz="2500" spc="8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happens,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like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when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</a:t>
            </a:r>
            <a:r>
              <a:rPr sz="2500" spc="-1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page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has </a:t>
            </a:r>
            <a:r>
              <a:rPr sz="2500" dirty="0">
                <a:latin typeface="Calibri"/>
                <a:cs typeface="Calibri"/>
              </a:rPr>
              <a:t>finished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loading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or</a:t>
            </a:r>
            <a:r>
              <a:rPr sz="2500" spc="-10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when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</a:t>
            </a:r>
            <a:r>
              <a:rPr sz="2500" spc="-10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user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clicks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on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an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HTML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element</a:t>
            </a:r>
            <a:endParaRPr sz="2500">
              <a:latin typeface="Calibri"/>
              <a:cs typeface="Calibri"/>
            </a:endParaRPr>
          </a:p>
          <a:p>
            <a:pPr marL="367665" marR="519430" indent="-355600">
              <a:lnSpc>
                <a:spcPct val="78100"/>
              </a:lnSpc>
              <a:spcBef>
                <a:spcPts val="640"/>
              </a:spcBef>
              <a:buChar char="•"/>
              <a:tabLst>
                <a:tab pos="367665" algn="l"/>
                <a:tab pos="372745" algn="l"/>
              </a:tabLst>
            </a:pPr>
            <a:r>
              <a:rPr sz="2550" dirty="0">
                <a:latin typeface="Calibri"/>
                <a:cs typeface="Calibri"/>
              </a:rPr>
              <a:t>	</a:t>
            </a:r>
            <a:r>
              <a:rPr sz="2550" spc="-10" dirty="0">
                <a:latin typeface="Calibri"/>
                <a:cs typeface="Calibri"/>
              </a:rPr>
              <a:t>JavaScript</a:t>
            </a:r>
            <a:r>
              <a:rPr sz="2550" spc="7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can</a:t>
            </a:r>
            <a:r>
              <a:rPr sz="2550" spc="-5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read</a:t>
            </a:r>
            <a:r>
              <a:rPr sz="2550" spc="-9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and</a:t>
            </a:r>
            <a:r>
              <a:rPr sz="2550" spc="-3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write</a:t>
            </a:r>
            <a:r>
              <a:rPr sz="2550" spc="-10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HTML</a:t>
            </a:r>
            <a:r>
              <a:rPr sz="2550" spc="-4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elements</a:t>
            </a:r>
            <a:r>
              <a:rPr sz="2550" spc="-5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-</a:t>
            </a:r>
            <a:r>
              <a:rPr sz="2550" spc="-50" dirty="0">
                <a:latin typeface="Calibri"/>
                <a:cs typeface="Calibri"/>
              </a:rPr>
              <a:t> A </a:t>
            </a:r>
            <a:r>
              <a:rPr sz="2550" spc="-35" dirty="0">
                <a:latin typeface="Calibri"/>
                <a:cs typeface="Calibri"/>
              </a:rPr>
              <a:t>JavaScript</a:t>
            </a:r>
            <a:r>
              <a:rPr sz="2550" spc="-2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can</a:t>
            </a:r>
            <a:r>
              <a:rPr sz="2550" spc="-10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read</a:t>
            </a:r>
            <a:r>
              <a:rPr sz="2550" spc="-8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and</a:t>
            </a:r>
            <a:r>
              <a:rPr sz="2550" spc="-100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change</a:t>
            </a:r>
            <a:r>
              <a:rPr sz="2550" spc="-5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the</a:t>
            </a:r>
            <a:r>
              <a:rPr sz="2550" spc="-80" dirty="0">
                <a:latin typeface="Calibri"/>
                <a:cs typeface="Calibri"/>
              </a:rPr>
              <a:t> </a:t>
            </a:r>
            <a:r>
              <a:rPr sz="2550" spc="-45" dirty="0">
                <a:latin typeface="Calibri"/>
                <a:cs typeface="Calibri"/>
              </a:rPr>
              <a:t>content</a:t>
            </a:r>
            <a:r>
              <a:rPr sz="2550" spc="-1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of</a:t>
            </a:r>
            <a:r>
              <a:rPr sz="2550" spc="-14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an</a:t>
            </a:r>
            <a:r>
              <a:rPr sz="2550" spc="-95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HTML </a:t>
            </a:r>
            <a:r>
              <a:rPr sz="2550" spc="-10" dirty="0">
                <a:latin typeface="Calibri"/>
                <a:cs typeface="Calibri"/>
              </a:rPr>
              <a:t>element</a:t>
            </a:r>
            <a:endParaRPr sz="2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569" y="345727"/>
            <a:ext cx="7999730" cy="518541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63855" marR="311150" indent="-334645">
              <a:lnSpc>
                <a:spcPts val="3229"/>
              </a:lnSpc>
              <a:spcBef>
                <a:spcPts val="495"/>
              </a:spcBef>
              <a:tabLst>
                <a:tab pos="368935" algn="l"/>
                <a:tab pos="3752850" algn="l"/>
              </a:tabLst>
            </a:pPr>
            <a:r>
              <a:rPr sz="2950" spc="-50" dirty="0">
                <a:latin typeface="Calibri"/>
                <a:cs typeface="Calibri"/>
              </a:rPr>
              <a:t>°</a:t>
            </a:r>
            <a:r>
              <a:rPr sz="2950" dirty="0">
                <a:latin typeface="Calibri"/>
                <a:cs typeface="Calibri"/>
              </a:rPr>
              <a:t>		JavaScript</a:t>
            </a:r>
            <a:r>
              <a:rPr sz="2950" spc="30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can</a:t>
            </a:r>
            <a:r>
              <a:rPr sz="2950" spc="70" dirty="0">
                <a:latin typeface="Calibri"/>
                <a:cs typeface="Calibri"/>
              </a:rPr>
              <a:t> </a:t>
            </a:r>
            <a:r>
              <a:rPr sz="2950" spc="55" dirty="0">
                <a:latin typeface="Calibri"/>
                <a:cs typeface="Calibri"/>
              </a:rPr>
              <a:t>be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spc="50" dirty="0">
                <a:latin typeface="Calibri"/>
                <a:cs typeface="Calibri"/>
              </a:rPr>
              <a:t>used</a:t>
            </a:r>
            <a:r>
              <a:rPr sz="2950" spc="17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to</a:t>
            </a:r>
            <a:r>
              <a:rPr sz="2950" spc="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validate</a:t>
            </a:r>
            <a:r>
              <a:rPr sz="2950" spc="225" dirty="0">
                <a:latin typeface="Calibri"/>
                <a:cs typeface="Calibri"/>
              </a:rPr>
              <a:t> </a:t>
            </a:r>
            <a:r>
              <a:rPr sz="2950" spc="65" dirty="0">
                <a:latin typeface="Calibri"/>
                <a:cs typeface="Calibri"/>
              </a:rPr>
              <a:t>data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-</a:t>
            </a:r>
            <a:r>
              <a:rPr sz="2950" spc="120" dirty="0">
                <a:latin typeface="Calibri"/>
                <a:cs typeface="Calibri"/>
              </a:rPr>
              <a:t> </a:t>
            </a:r>
            <a:r>
              <a:rPr sz="2950" spc="-50" dirty="0">
                <a:latin typeface="Calibri"/>
                <a:cs typeface="Calibri"/>
              </a:rPr>
              <a:t>A </a:t>
            </a:r>
            <a:r>
              <a:rPr sz="3000" spc="-25" dirty="0">
                <a:latin typeface="Calibri"/>
                <a:cs typeface="Calibri"/>
              </a:rPr>
              <a:t>JavaScript</a:t>
            </a:r>
            <a:r>
              <a:rPr sz="3000" spc="10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can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be</a:t>
            </a:r>
            <a:r>
              <a:rPr sz="3000" spc="-1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used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validate</a:t>
            </a:r>
            <a:r>
              <a:rPr sz="3000" spc="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form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data </a:t>
            </a:r>
            <a:r>
              <a:rPr sz="2950" dirty="0">
                <a:latin typeface="Calibri"/>
                <a:cs typeface="Calibri"/>
              </a:rPr>
              <a:t>before</a:t>
            </a:r>
            <a:r>
              <a:rPr sz="2950" spc="1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it</a:t>
            </a:r>
            <a:r>
              <a:rPr sz="2950" spc="-7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is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submitted</a:t>
            </a:r>
            <a:r>
              <a:rPr sz="2950" dirty="0">
                <a:latin typeface="Calibri"/>
                <a:cs typeface="Calibri"/>
              </a:rPr>
              <a:t>	to</a:t>
            </a:r>
            <a:r>
              <a:rPr sz="2950" spc="-55" dirty="0">
                <a:latin typeface="Calibri"/>
                <a:cs typeface="Calibri"/>
              </a:rPr>
              <a:t> </a:t>
            </a:r>
            <a:r>
              <a:rPr sz="2950" spc="55" dirty="0">
                <a:latin typeface="Calibri"/>
                <a:cs typeface="Calibri"/>
              </a:rPr>
              <a:t>a</a:t>
            </a:r>
            <a:r>
              <a:rPr sz="2950" spc="-8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server.</a:t>
            </a:r>
            <a:r>
              <a:rPr sz="2950" spc="10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This</a:t>
            </a:r>
            <a:r>
              <a:rPr sz="2950" spc="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saves</a:t>
            </a:r>
            <a:r>
              <a:rPr sz="2950" spc="35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the </a:t>
            </a:r>
            <a:r>
              <a:rPr sz="2950" dirty="0">
                <a:latin typeface="Calibri"/>
                <a:cs typeface="Calibri"/>
              </a:rPr>
              <a:t>server</a:t>
            </a:r>
            <a:r>
              <a:rPr sz="2950" spc="7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from</a:t>
            </a:r>
            <a:r>
              <a:rPr sz="2950" spc="8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extra</a:t>
            </a:r>
            <a:r>
              <a:rPr sz="2950" spc="8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processing</a:t>
            </a:r>
            <a:endParaRPr sz="2950">
              <a:latin typeface="Calibri"/>
              <a:cs typeface="Calibri"/>
            </a:endParaRPr>
          </a:p>
          <a:p>
            <a:pPr marL="358775" marR="5080" indent="-346710">
              <a:lnSpc>
                <a:spcPct val="88000"/>
              </a:lnSpc>
              <a:spcBef>
                <a:spcPts val="805"/>
              </a:spcBef>
              <a:buChar char="•"/>
              <a:tabLst>
                <a:tab pos="358775" algn="l"/>
                <a:tab pos="368935" algn="l"/>
              </a:tabLst>
            </a:pPr>
            <a:r>
              <a:rPr sz="3000" dirty="0">
                <a:latin typeface="Calibri"/>
                <a:cs typeface="Calibri"/>
              </a:rPr>
              <a:t>	JavaScript</a:t>
            </a:r>
            <a:r>
              <a:rPr sz="3000" spc="2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can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be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used</a:t>
            </a:r>
            <a:r>
              <a:rPr sz="3000" spc="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detect</a:t>
            </a:r>
            <a:r>
              <a:rPr sz="3000" spc="114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7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visitor's </a:t>
            </a:r>
            <a:r>
              <a:rPr sz="3050" dirty="0">
                <a:latin typeface="Calibri"/>
                <a:cs typeface="Calibri"/>
              </a:rPr>
              <a:t>browser</a:t>
            </a:r>
            <a:r>
              <a:rPr sz="3050" spc="-2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-</a:t>
            </a:r>
            <a:r>
              <a:rPr sz="3050" spc="-17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A</a:t>
            </a:r>
            <a:r>
              <a:rPr sz="3050" spc="-150" dirty="0">
                <a:latin typeface="Calibri"/>
                <a:cs typeface="Calibri"/>
              </a:rPr>
              <a:t> </a:t>
            </a:r>
            <a:r>
              <a:rPr sz="3050" spc="-45" dirty="0">
                <a:latin typeface="Calibri"/>
                <a:cs typeface="Calibri"/>
              </a:rPr>
              <a:t>JavaScript</a:t>
            </a:r>
            <a:r>
              <a:rPr sz="3050" spc="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can</a:t>
            </a:r>
            <a:r>
              <a:rPr sz="3050" spc="-8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be</a:t>
            </a:r>
            <a:r>
              <a:rPr sz="3050" spc="-9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used</a:t>
            </a:r>
            <a:r>
              <a:rPr sz="3050" spc="-2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to</a:t>
            </a:r>
            <a:r>
              <a:rPr sz="3050" spc="-135" dirty="0">
                <a:latin typeface="Calibri"/>
                <a:cs typeface="Calibri"/>
              </a:rPr>
              <a:t> </a:t>
            </a:r>
            <a:r>
              <a:rPr sz="3050" spc="-25" dirty="0">
                <a:latin typeface="Calibri"/>
                <a:cs typeface="Calibri"/>
              </a:rPr>
              <a:t>detect</a:t>
            </a:r>
            <a:r>
              <a:rPr sz="3050" spc="-85" dirty="0">
                <a:latin typeface="Calibri"/>
                <a:cs typeface="Calibri"/>
              </a:rPr>
              <a:t> </a:t>
            </a:r>
            <a:r>
              <a:rPr sz="3050" spc="-25" dirty="0">
                <a:latin typeface="Calibri"/>
                <a:cs typeface="Calibri"/>
              </a:rPr>
              <a:t>the visitor</a:t>
            </a:r>
            <a:r>
              <a:rPr sz="3050" spc="-3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s</a:t>
            </a:r>
            <a:r>
              <a:rPr sz="3050" spc="-100" dirty="0">
                <a:latin typeface="Calibri"/>
                <a:cs typeface="Calibri"/>
              </a:rPr>
              <a:t> </a:t>
            </a:r>
            <a:r>
              <a:rPr sz="3050" spc="-80" dirty="0">
                <a:latin typeface="Calibri"/>
                <a:cs typeface="Calibri"/>
              </a:rPr>
              <a:t>browser,</a:t>
            </a:r>
            <a:r>
              <a:rPr sz="3050" spc="-2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and</a:t>
            </a:r>
            <a:r>
              <a:rPr sz="3050" spc="-14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-</a:t>
            </a:r>
            <a:r>
              <a:rPr sz="3050" spc="-140" dirty="0">
                <a:latin typeface="Calibri"/>
                <a:cs typeface="Calibri"/>
              </a:rPr>
              <a:t> </a:t>
            </a:r>
            <a:r>
              <a:rPr sz="3050" spc="-35" dirty="0">
                <a:latin typeface="Calibri"/>
                <a:cs typeface="Calibri"/>
              </a:rPr>
              <a:t>depending</a:t>
            </a:r>
            <a:r>
              <a:rPr sz="3050" spc="4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on</a:t>
            </a:r>
            <a:r>
              <a:rPr sz="3050" spc="-13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the</a:t>
            </a:r>
            <a:r>
              <a:rPr sz="3050" spc="-135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browser</a:t>
            </a:r>
            <a:endParaRPr sz="3050">
              <a:latin typeface="Calibri"/>
              <a:cs typeface="Calibri"/>
            </a:endParaRPr>
          </a:p>
          <a:p>
            <a:pPr marL="365760">
              <a:lnSpc>
                <a:spcPts val="3085"/>
              </a:lnSpc>
            </a:pPr>
            <a:r>
              <a:rPr sz="3100" dirty="0">
                <a:latin typeface="Calibri"/>
                <a:cs typeface="Calibri"/>
              </a:rPr>
              <a:t>-</a:t>
            </a:r>
            <a:r>
              <a:rPr sz="3100" spc="-175" dirty="0">
                <a:latin typeface="Calibri"/>
                <a:cs typeface="Calibri"/>
              </a:rPr>
              <a:t> </a:t>
            </a:r>
            <a:r>
              <a:rPr sz="3100" spc="-20" dirty="0">
                <a:latin typeface="Calibri"/>
                <a:cs typeface="Calibri"/>
              </a:rPr>
              <a:t>load</a:t>
            </a:r>
            <a:r>
              <a:rPr sz="3100" spc="-95" dirty="0">
                <a:latin typeface="Calibri"/>
                <a:cs typeface="Calibri"/>
              </a:rPr>
              <a:t> </a:t>
            </a:r>
            <a:r>
              <a:rPr sz="3100" spc="-55" dirty="0">
                <a:latin typeface="Calibri"/>
                <a:cs typeface="Calibri"/>
              </a:rPr>
              <a:t>another</a:t>
            </a:r>
            <a:r>
              <a:rPr sz="3100" spc="-35" dirty="0">
                <a:latin typeface="Calibri"/>
                <a:cs typeface="Calibri"/>
              </a:rPr>
              <a:t> </a:t>
            </a:r>
            <a:r>
              <a:rPr sz="3100" spc="-50" dirty="0">
                <a:latin typeface="Calibri"/>
                <a:cs typeface="Calibri"/>
              </a:rPr>
              <a:t>page</a:t>
            </a:r>
            <a:r>
              <a:rPr sz="3100" spc="-105" dirty="0">
                <a:latin typeface="Calibri"/>
                <a:cs typeface="Calibri"/>
              </a:rPr>
              <a:t> </a:t>
            </a:r>
            <a:r>
              <a:rPr sz="3100" spc="-55" dirty="0">
                <a:latin typeface="Calibri"/>
                <a:cs typeface="Calibri"/>
              </a:rPr>
              <a:t>specifically</a:t>
            </a:r>
            <a:r>
              <a:rPr sz="3100" spc="20" dirty="0">
                <a:latin typeface="Calibri"/>
                <a:cs typeface="Calibri"/>
              </a:rPr>
              <a:t> </a:t>
            </a:r>
            <a:r>
              <a:rPr sz="3100" spc="-60" dirty="0">
                <a:latin typeface="Calibri"/>
                <a:cs typeface="Calibri"/>
              </a:rPr>
              <a:t>designed</a:t>
            </a:r>
            <a:r>
              <a:rPr sz="3100" spc="-50" dirty="0">
                <a:latin typeface="Calibri"/>
                <a:cs typeface="Calibri"/>
              </a:rPr>
              <a:t> </a:t>
            </a:r>
            <a:r>
              <a:rPr sz="3100" spc="-40" dirty="0">
                <a:latin typeface="Calibri"/>
                <a:cs typeface="Calibri"/>
              </a:rPr>
              <a:t>for</a:t>
            </a:r>
            <a:r>
              <a:rPr sz="3100" spc="-125" dirty="0">
                <a:latin typeface="Calibri"/>
                <a:cs typeface="Calibri"/>
              </a:rPr>
              <a:t> </a:t>
            </a:r>
            <a:r>
              <a:rPr sz="3100" spc="-20" dirty="0">
                <a:latin typeface="Calibri"/>
                <a:cs typeface="Calibri"/>
              </a:rPr>
              <a:t>that</a:t>
            </a:r>
            <a:endParaRPr sz="3100">
              <a:latin typeface="Calibri"/>
              <a:cs typeface="Calibri"/>
            </a:endParaRPr>
          </a:p>
          <a:p>
            <a:pPr marL="368300">
              <a:lnSpc>
                <a:spcPts val="3404"/>
              </a:lnSpc>
            </a:pPr>
            <a:r>
              <a:rPr sz="3000" spc="-10" dirty="0">
                <a:latin typeface="Calibri"/>
                <a:cs typeface="Calibri"/>
              </a:rPr>
              <a:t>browser</a:t>
            </a:r>
            <a:endParaRPr sz="3000">
              <a:latin typeface="Calibri"/>
              <a:cs typeface="Calibri"/>
            </a:endParaRPr>
          </a:p>
          <a:p>
            <a:pPr marL="367030" marR="833119" indent="-354965" algn="just">
              <a:lnSpc>
                <a:spcPts val="3229"/>
              </a:lnSpc>
              <a:spcBef>
                <a:spcPts val="755"/>
              </a:spcBef>
              <a:buChar char="•"/>
              <a:tabLst>
                <a:tab pos="368935" algn="l"/>
              </a:tabLst>
            </a:pPr>
            <a:r>
              <a:rPr sz="3000" dirty="0">
                <a:latin typeface="Calibri"/>
                <a:cs typeface="Calibri"/>
              </a:rPr>
              <a:t>JavaScript</a:t>
            </a:r>
            <a:r>
              <a:rPr sz="3000" spc="2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can be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used</a:t>
            </a:r>
            <a:r>
              <a:rPr sz="3000" spc="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create</a:t>
            </a:r>
            <a:r>
              <a:rPr sz="3000" spc="10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cookies</a:t>
            </a:r>
            <a:r>
              <a:rPr sz="3000" spc="35" dirty="0">
                <a:latin typeface="Calibri"/>
                <a:cs typeface="Calibri"/>
              </a:rPr>
              <a:t> </a:t>
            </a:r>
            <a:r>
              <a:rPr sz="3000" spc="50" dirty="0">
                <a:latin typeface="Calibri"/>
                <a:cs typeface="Calibri"/>
              </a:rPr>
              <a:t>-</a:t>
            </a:r>
            <a:r>
              <a:rPr sz="3000" spc="-50" dirty="0">
                <a:latin typeface="Calibri"/>
                <a:cs typeface="Calibri"/>
              </a:rPr>
              <a:t> A 	</a:t>
            </a:r>
            <a:r>
              <a:rPr sz="2950" dirty="0">
                <a:latin typeface="Calibri"/>
                <a:cs typeface="Calibri"/>
              </a:rPr>
              <a:t>JavaScript</a:t>
            </a:r>
            <a:r>
              <a:rPr sz="2950" spc="20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can</a:t>
            </a:r>
            <a:r>
              <a:rPr sz="2950" spc="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be</a:t>
            </a:r>
            <a:r>
              <a:rPr sz="2950" spc="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used</a:t>
            </a:r>
            <a:r>
              <a:rPr sz="2950" spc="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to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store</a:t>
            </a:r>
            <a:r>
              <a:rPr sz="2950" spc="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and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retrieve 	</a:t>
            </a:r>
            <a:r>
              <a:rPr sz="2950" dirty="0">
                <a:latin typeface="Calibri"/>
                <a:cs typeface="Calibri"/>
              </a:rPr>
              <a:t>information</a:t>
            </a:r>
            <a:r>
              <a:rPr sz="2950" spc="18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on</a:t>
            </a:r>
            <a:r>
              <a:rPr sz="2950" spc="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visitor's</a:t>
            </a:r>
            <a:r>
              <a:rPr sz="2950" spc="9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computer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007" y="62209"/>
            <a:ext cx="1911350" cy="1097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05">
              <a:lnSpc>
                <a:spcPct val="113399"/>
              </a:lnSpc>
              <a:spcBef>
                <a:spcPts val="95"/>
              </a:spcBef>
            </a:pPr>
            <a:r>
              <a:rPr sz="3100" spc="-10" dirty="0">
                <a:latin typeface="Calibri"/>
                <a:cs typeface="Calibri"/>
              </a:rPr>
              <a:t>Statements </a:t>
            </a:r>
            <a:r>
              <a:rPr sz="3100" dirty="0">
                <a:latin typeface="Calibri"/>
                <a:cs typeface="Calibri"/>
              </a:rPr>
              <a:t>1</a:t>
            </a:r>
            <a:r>
              <a:rPr sz="3100" spc="4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for</a:t>
            </a:r>
            <a:r>
              <a:rPr sz="3100" spc="50" dirty="0">
                <a:latin typeface="Calibri"/>
                <a:cs typeface="Calibri"/>
              </a:rPr>
              <a:t> </a:t>
            </a:r>
            <a:r>
              <a:rPr sz="3100" spc="-20" dirty="0">
                <a:latin typeface="Calibri"/>
                <a:cs typeface="Calibri"/>
              </a:rPr>
              <a:t>loop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4979" y="1157833"/>
            <a:ext cx="1227455" cy="5391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350" dirty="0"/>
              <a:t>2</a:t>
            </a:r>
            <a:r>
              <a:rPr sz="3350" spc="-140" dirty="0"/>
              <a:t> </a:t>
            </a:r>
            <a:r>
              <a:rPr sz="3350" spc="-110" dirty="0"/>
              <a:t>break</a:t>
            </a:r>
            <a:endParaRPr sz="3350"/>
          </a:p>
        </p:txBody>
      </p:sp>
      <p:sp>
        <p:nvSpPr>
          <p:cNvPr id="4" name="object 4"/>
          <p:cNvSpPr txBox="1"/>
          <p:nvPr/>
        </p:nvSpPr>
        <p:spPr>
          <a:xfrm>
            <a:off x="531348" y="1672033"/>
            <a:ext cx="7275195" cy="422529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15595" indent="-296545">
              <a:lnSpc>
                <a:spcPct val="100000"/>
              </a:lnSpc>
              <a:spcBef>
                <a:spcPts val="475"/>
              </a:spcBef>
              <a:buAutoNum type="arabicPlain" startAt="3"/>
              <a:tabLst>
                <a:tab pos="315595" algn="l"/>
              </a:tabLst>
            </a:pPr>
            <a:r>
              <a:rPr sz="3200" spc="-10" dirty="0">
                <a:latin typeface="Calibri"/>
                <a:cs typeface="Calibri"/>
              </a:rPr>
              <a:t>continue</a:t>
            </a:r>
            <a:endParaRPr sz="3200">
              <a:latin typeface="Calibri"/>
              <a:cs typeface="Calibri"/>
            </a:endParaRPr>
          </a:p>
          <a:p>
            <a:pPr marL="318135" indent="-305435">
              <a:lnSpc>
                <a:spcPct val="100000"/>
              </a:lnSpc>
              <a:spcBef>
                <a:spcPts val="375"/>
              </a:spcBef>
              <a:buAutoNum type="arabicPlain" startAt="3"/>
              <a:tabLst>
                <a:tab pos="318135" algn="l"/>
              </a:tabLst>
            </a:pPr>
            <a:r>
              <a:rPr sz="3200" dirty="0">
                <a:latin typeface="Calibri"/>
                <a:cs typeface="Calibri"/>
              </a:rPr>
              <a:t>for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in</a:t>
            </a:r>
            <a:endParaRPr sz="3200">
              <a:latin typeface="Calibri"/>
              <a:cs typeface="Calibri"/>
            </a:endParaRPr>
          </a:p>
          <a:p>
            <a:pPr marL="315595" indent="-296545">
              <a:lnSpc>
                <a:spcPts val="3700"/>
              </a:lnSpc>
              <a:spcBef>
                <a:spcPts val="330"/>
              </a:spcBef>
              <a:buAutoNum type="arabicPlain" startAt="3"/>
              <a:tabLst>
                <a:tab pos="315595" algn="l"/>
                <a:tab pos="2193290" algn="l"/>
              </a:tabLst>
            </a:pPr>
            <a:r>
              <a:rPr sz="3250" spc="-10" dirty="0">
                <a:latin typeface="Calibri"/>
                <a:cs typeface="Calibri"/>
              </a:rPr>
              <a:t>comment:</a:t>
            </a:r>
            <a:r>
              <a:rPr sz="3250" dirty="0">
                <a:latin typeface="Calibri"/>
                <a:cs typeface="Calibri"/>
              </a:rPr>
              <a:t>	</a:t>
            </a:r>
            <a:r>
              <a:rPr sz="3250" spc="-25" dirty="0">
                <a:latin typeface="Calibri"/>
                <a:cs typeface="Calibri"/>
              </a:rPr>
              <a:t>single</a:t>
            </a:r>
            <a:r>
              <a:rPr sz="3250" spc="-105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Iïne</a:t>
            </a:r>
            <a:r>
              <a:rPr sz="3250" spc="-105" dirty="0">
                <a:latin typeface="Calibri"/>
                <a:cs typeface="Calibri"/>
              </a:rPr>
              <a:t> </a:t>
            </a:r>
            <a:r>
              <a:rPr sz="3250" spc="-50" dirty="0">
                <a:latin typeface="Calibri"/>
                <a:cs typeface="Calibri"/>
              </a:rPr>
              <a:t>comment,</a:t>
            </a:r>
            <a:r>
              <a:rPr sz="3250" spc="25" dirty="0">
                <a:latin typeface="Calibri"/>
                <a:cs typeface="Calibri"/>
              </a:rPr>
              <a:t> </a:t>
            </a:r>
            <a:r>
              <a:rPr sz="3250" spc="-65" dirty="0">
                <a:latin typeface="Calibri"/>
                <a:cs typeface="Calibri"/>
              </a:rPr>
              <a:t>multï-</a:t>
            </a:r>
            <a:r>
              <a:rPr sz="3250" spc="-20" dirty="0">
                <a:latin typeface="Calibri"/>
                <a:cs typeface="Calibri"/>
              </a:rPr>
              <a:t>lïne</a:t>
            </a:r>
            <a:endParaRPr sz="3250">
              <a:latin typeface="Calibri"/>
              <a:cs typeface="Calibri"/>
            </a:endParaRPr>
          </a:p>
          <a:p>
            <a:pPr marL="361315">
              <a:lnSpc>
                <a:spcPts val="3640"/>
              </a:lnSpc>
            </a:pPr>
            <a:r>
              <a:rPr sz="3200" spc="-10" dirty="0">
                <a:latin typeface="Calibri"/>
                <a:cs typeface="Calibri"/>
              </a:rPr>
              <a:t>comment.</a:t>
            </a:r>
            <a:endParaRPr sz="3200">
              <a:latin typeface="Calibri"/>
              <a:cs typeface="Calibri"/>
            </a:endParaRPr>
          </a:p>
          <a:p>
            <a:pPr marL="317500" indent="-299085">
              <a:lnSpc>
                <a:spcPct val="100000"/>
              </a:lnSpc>
              <a:spcBef>
                <a:spcPts val="330"/>
              </a:spcBef>
              <a:buAutoNum type="arabicPlain" startAt="6"/>
              <a:tabLst>
                <a:tab pos="317500" algn="l"/>
              </a:tabLst>
            </a:pPr>
            <a:r>
              <a:rPr sz="3250" dirty="0">
                <a:latin typeface="Calibri"/>
                <a:cs typeface="Calibri"/>
              </a:rPr>
              <a:t>If</a:t>
            </a:r>
            <a:r>
              <a:rPr sz="3250" spc="-100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statement</a:t>
            </a:r>
            <a:endParaRPr sz="3250">
              <a:latin typeface="Calibri"/>
              <a:cs typeface="Calibri"/>
            </a:endParaRPr>
          </a:p>
          <a:p>
            <a:pPr marL="316230" indent="-296545">
              <a:lnSpc>
                <a:spcPct val="100000"/>
              </a:lnSpc>
              <a:spcBef>
                <a:spcPts val="320"/>
              </a:spcBef>
              <a:buAutoNum type="arabicPlain" startAt="6"/>
              <a:tabLst>
                <a:tab pos="316230" algn="l"/>
              </a:tabLst>
            </a:pPr>
            <a:r>
              <a:rPr sz="3250" spc="-50" dirty="0">
                <a:latin typeface="Calibri"/>
                <a:cs typeface="Calibri"/>
              </a:rPr>
              <a:t>if-</a:t>
            </a:r>
            <a:r>
              <a:rPr sz="3250" dirty="0">
                <a:latin typeface="Calibri"/>
                <a:cs typeface="Calibri"/>
              </a:rPr>
              <a:t>else</a:t>
            </a:r>
            <a:r>
              <a:rPr sz="3250" spc="-120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statement</a:t>
            </a:r>
            <a:endParaRPr sz="3250">
              <a:latin typeface="Calibri"/>
              <a:cs typeface="Calibri"/>
            </a:endParaRPr>
          </a:p>
          <a:p>
            <a:pPr marL="315595" indent="-301625">
              <a:lnSpc>
                <a:spcPct val="100000"/>
              </a:lnSpc>
              <a:spcBef>
                <a:spcPts val="350"/>
              </a:spcBef>
              <a:buAutoNum type="arabicPlain" startAt="6"/>
              <a:tabLst>
                <a:tab pos="315595" algn="l"/>
              </a:tabLst>
            </a:pPr>
            <a:r>
              <a:rPr sz="3250" spc="-50" dirty="0">
                <a:latin typeface="Calibri"/>
                <a:cs typeface="Calibri"/>
              </a:rPr>
              <a:t>if-</a:t>
            </a:r>
            <a:r>
              <a:rPr sz="3250" dirty="0">
                <a:latin typeface="Calibri"/>
                <a:cs typeface="Calibri"/>
              </a:rPr>
              <a:t>else</a:t>
            </a:r>
            <a:r>
              <a:rPr sz="3250" spc="-1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if</a:t>
            </a:r>
            <a:r>
              <a:rPr sz="3250" spc="-165" dirty="0">
                <a:latin typeface="Calibri"/>
                <a:cs typeface="Calibri"/>
              </a:rPr>
              <a:t> </a:t>
            </a:r>
            <a:r>
              <a:rPr sz="3250" spc="-20" dirty="0">
                <a:latin typeface="Calibri"/>
                <a:cs typeface="Calibri"/>
              </a:rPr>
              <a:t>else</a:t>
            </a:r>
            <a:endParaRPr sz="3250">
              <a:latin typeface="Calibri"/>
              <a:cs typeface="Calibri"/>
            </a:endParaRPr>
          </a:p>
          <a:p>
            <a:pPr marL="317500" indent="-303530">
              <a:lnSpc>
                <a:spcPct val="100000"/>
              </a:lnSpc>
              <a:spcBef>
                <a:spcPts val="305"/>
              </a:spcBef>
              <a:buAutoNum type="arabicPlain" startAt="6"/>
              <a:tabLst>
                <a:tab pos="317500" algn="l"/>
              </a:tabLst>
            </a:pPr>
            <a:r>
              <a:rPr sz="3300" spc="-55" dirty="0">
                <a:latin typeface="Calibri"/>
                <a:cs typeface="Calibri"/>
              </a:rPr>
              <a:t>switch</a:t>
            </a:r>
            <a:r>
              <a:rPr sz="3300" spc="-13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statement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570" y="6741914"/>
            <a:ext cx="7170539" cy="11608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28596" y="242291"/>
            <a:ext cx="305879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05" dirty="0"/>
              <a:t> </a:t>
            </a:r>
            <a:r>
              <a:rPr dirty="0"/>
              <a:t>First</a:t>
            </a:r>
            <a:r>
              <a:rPr spc="-35" dirty="0"/>
              <a:t> </a:t>
            </a:r>
            <a:r>
              <a:rPr spc="-15" dirty="0"/>
              <a:t>Script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5911" y="853727"/>
            <a:ext cx="8058784" cy="574738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61315" marR="342900" indent="-349250" algn="just">
              <a:lnSpc>
                <a:spcPts val="2390"/>
              </a:lnSpc>
              <a:spcBef>
                <a:spcPts val="190"/>
              </a:spcBef>
              <a:buChar char="•"/>
              <a:tabLst>
                <a:tab pos="362585" algn="l"/>
              </a:tabLst>
            </a:pPr>
            <a:r>
              <a:rPr sz="2000" dirty="0">
                <a:latin typeface="Calibri"/>
                <a:cs typeface="Calibri"/>
              </a:rPr>
              <a:t>Knowing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javascript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needs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entered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between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&lt;script&gt;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tags,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a 	</a:t>
            </a:r>
            <a:r>
              <a:rPr sz="2050" spc="-20" dirty="0">
                <a:latin typeface="Calibri"/>
                <a:cs typeface="Calibri"/>
              </a:rPr>
              <a:t>start.</a:t>
            </a:r>
            <a:r>
              <a:rPr sz="2050" spc="-10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But</a:t>
            </a:r>
            <a:r>
              <a:rPr sz="2050" spc="-114" dirty="0">
                <a:latin typeface="Calibri"/>
                <a:cs typeface="Calibri"/>
              </a:rPr>
              <a:t> </a:t>
            </a:r>
            <a:r>
              <a:rPr sz="2050" spc="-20" dirty="0">
                <a:latin typeface="Calibri"/>
                <a:cs typeface="Calibri"/>
              </a:rPr>
              <a:t>there</a:t>
            </a:r>
            <a:r>
              <a:rPr sz="2050" spc="-25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are</a:t>
            </a:r>
            <a:r>
              <a:rPr sz="2050" spc="-7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a</a:t>
            </a:r>
            <a:r>
              <a:rPr sz="2050" spc="-114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few</a:t>
            </a:r>
            <a:r>
              <a:rPr sz="2050" spc="-6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other</a:t>
            </a:r>
            <a:r>
              <a:rPr sz="2050" spc="-100" dirty="0">
                <a:latin typeface="Calibri"/>
                <a:cs typeface="Calibri"/>
              </a:rPr>
              <a:t> </a:t>
            </a:r>
            <a:r>
              <a:rPr sz="2050" spc="-10" dirty="0">
                <a:latin typeface="Calibri"/>
                <a:cs typeface="Calibri"/>
              </a:rPr>
              <a:t>things</a:t>
            </a:r>
            <a:r>
              <a:rPr sz="2050" spc="-65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you</a:t>
            </a:r>
            <a:r>
              <a:rPr sz="2050" spc="-9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need</a:t>
            </a:r>
            <a:r>
              <a:rPr sz="2050" spc="-6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to</a:t>
            </a:r>
            <a:r>
              <a:rPr sz="2050" spc="-85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know</a:t>
            </a:r>
            <a:r>
              <a:rPr sz="2050" spc="-75" dirty="0">
                <a:latin typeface="Calibri"/>
                <a:cs typeface="Calibri"/>
              </a:rPr>
              <a:t> </a:t>
            </a:r>
            <a:r>
              <a:rPr sz="2050" spc="-10" dirty="0">
                <a:latin typeface="Calibri"/>
                <a:cs typeface="Calibri"/>
              </a:rPr>
              <a:t>before</a:t>
            </a:r>
            <a:r>
              <a:rPr sz="2050" spc="-20" dirty="0">
                <a:latin typeface="Calibri"/>
                <a:cs typeface="Calibri"/>
              </a:rPr>
              <a:t> </a:t>
            </a:r>
            <a:r>
              <a:rPr sz="2050" spc="-10" dirty="0">
                <a:latin typeface="Calibri"/>
                <a:cs typeface="Calibri"/>
              </a:rPr>
              <a:t>writing 	your</a:t>
            </a:r>
            <a:r>
              <a:rPr sz="2050" spc="-75" dirty="0">
                <a:latin typeface="Calibri"/>
                <a:cs typeface="Calibri"/>
              </a:rPr>
              <a:t> </a:t>
            </a:r>
            <a:r>
              <a:rPr sz="2050" spc="-30" dirty="0">
                <a:latin typeface="Calibri"/>
                <a:cs typeface="Calibri"/>
              </a:rPr>
              <a:t>first</a:t>
            </a:r>
            <a:r>
              <a:rPr sz="2050" spc="-85" dirty="0">
                <a:latin typeface="Calibri"/>
                <a:cs typeface="Calibri"/>
              </a:rPr>
              <a:t> </a:t>
            </a:r>
            <a:r>
              <a:rPr sz="2050" spc="-10" dirty="0">
                <a:latin typeface="Calibri"/>
                <a:cs typeface="Calibri"/>
              </a:rPr>
              <a:t>javascript:</a:t>
            </a:r>
            <a:endParaRPr sz="2050">
              <a:latin typeface="Calibri"/>
              <a:cs typeface="Calibri"/>
            </a:endParaRPr>
          </a:p>
          <a:p>
            <a:pPr marL="365760" algn="just">
              <a:lnSpc>
                <a:spcPts val="2315"/>
              </a:lnSpc>
            </a:pPr>
            <a:r>
              <a:rPr sz="2000" spc="-10" dirty="0">
                <a:latin typeface="Calibri"/>
                <a:cs typeface="Calibri"/>
              </a:rPr>
              <a:t>Javascript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lines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semicolon.</a:t>
            </a:r>
            <a:endParaRPr sz="2000">
              <a:latin typeface="Calibri"/>
              <a:cs typeface="Calibri"/>
            </a:endParaRPr>
          </a:p>
          <a:p>
            <a:pPr marL="361315" indent="-348615" algn="just">
              <a:lnSpc>
                <a:spcPct val="100000"/>
              </a:lnSpc>
              <a:spcBef>
                <a:spcPts val="480"/>
              </a:spcBef>
              <a:buChar char="•"/>
              <a:tabLst>
                <a:tab pos="361315" algn="l"/>
              </a:tabLst>
            </a:pPr>
            <a:r>
              <a:rPr sz="2000" spc="-20" dirty="0">
                <a:latin typeface="Calibri"/>
                <a:cs typeface="Calibri"/>
              </a:rPr>
              <a:t>You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have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noticed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example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previous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page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that</a:t>
            </a:r>
            <a:endParaRPr sz="2000">
              <a:latin typeface="Calibri"/>
              <a:cs typeface="Calibri"/>
            </a:endParaRPr>
          </a:p>
          <a:p>
            <a:pPr marL="363220" algn="just">
              <a:lnSpc>
                <a:spcPct val="100000"/>
              </a:lnSpc>
              <a:spcBef>
                <a:spcPts val="40"/>
              </a:spcBef>
            </a:pPr>
            <a:r>
              <a:rPr sz="1950" dirty="0">
                <a:latin typeface="Calibri"/>
                <a:cs typeface="Calibri"/>
              </a:rPr>
              <a:t>javascript</a:t>
            </a:r>
            <a:r>
              <a:rPr sz="1950" spc="15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lines</a:t>
            </a:r>
            <a:r>
              <a:rPr sz="1950" spc="3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end</a:t>
            </a:r>
            <a:r>
              <a:rPr sz="1950" spc="2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with</a:t>
            </a:r>
            <a:r>
              <a:rPr sz="1950" spc="7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a</a:t>
            </a:r>
            <a:r>
              <a:rPr sz="1950" spc="2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semicolon.</a:t>
            </a:r>
            <a:endParaRPr sz="1950">
              <a:latin typeface="Calibri"/>
              <a:cs typeface="Calibri"/>
            </a:endParaRPr>
          </a:p>
          <a:p>
            <a:pPr marL="360680" marR="400685" indent="-348615" algn="just">
              <a:lnSpc>
                <a:spcPct val="100000"/>
              </a:lnSpc>
              <a:spcBef>
                <a:spcPts val="495"/>
              </a:spcBef>
              <a:buChar char="•"/>
              <a:tabLst>
                <a:tab pos="362585" algn="l"/>
              </a:tabLst>
            </a:pPr>
            <a:r>
              <a:rPr sz="2000" spc="-25" dirty="0">
                <a:latin typeface="Calibri"/>
                <a:cs typeface="Calibri"/>
              </a:rPr>
              <a:t>You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easily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put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javascript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single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line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without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destroying 	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performance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it.</a:t>
            </a:r>
            <a:endParaRPr sz="2000">
              <a:latin typeface="Calibri"/>
              <a:cs typeface="Calibri"/>
            </a:endParaRPr>
          </a:p>
          <a:p>
            <a:pPr marL="360680" indent="-347345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60680" algn="l"/>
              </a:tabLst>
            </a:pPr>
            <a:r>
              <a:rPr sz="1900" dirty="0">
                <a:latin typeface="Calibri"/>
                <a:cs typeface="Calibri"/>
              </a:rPr>
              <a:t>However,</a:t>
            </a:r>
            <a:r>
              <a:rPr sz="1900" spc="2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you</a:t>
            </a:r>
            <a:r>
              <a:rPr sz="1900" spc="1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would</a:t>
            </a:r>
            <a:r>
              <a:rPr sz="1900" spc="1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destroy</a:t>
            </a:r>
            <a:r>
              <a:rPr sz="1900" spc="1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10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overview</a:t>
            </a:r>
            <a:r>
              <a:rPr sz="1900" spc="2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1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your</a:t>
            </a:r>
            <a:r>
              <a:rPr sz="1900" spc="1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script</a:t>
            </a:r>
            <a:r>
              <a:rPr sz="1900" spc="20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so</a:t>
            </a:r>
            <a:r>
              <a:rPr sz="1900" spc="1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it</a:t>
            </a:r>
            <a:r>
              <a:rPr sz="1900" spc="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is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not</a:t>
            </a:r>
            <a:endParaRPr sz="1900">
              <a:latin typeface="Calibri"/>
              <a:cs typeface="Calibri"/>
            </a:endParaRPr>
          </a:p>
          <a:p>
            <a:pPr marL="364490">
              <a:lnSpc>
                <a:spcPct val="100000"/>
              </a:lnSpc>
              <a:spcBef>
                <a:spcPts val="60"/>
              </a:spcBef>
            </a:pPr>
            <a:r>
              <a:rPr sz="1950" spc="-10" dirty="0">
                <a:latin typeface="Calibri"/>
                <a:cs typeface="Calibri"/>
              </a:rPr>
              <a:t>advisable.</a:t>
            </a:r>
            <a:endParaRPr sz="1950">
              <a:latin typeface="Calibri"/>
              <a:cs typeface="Calibri"/>
            </a:endParaRPr>
          </a:p>
          <a:p>
            <a:pPr marL="362585">
              <a:lnSpc>
                <a:spcPct val="100000"/>
              </a:lnSpc>
              <a:spcBef>
                <a:spcPts val="70"/>
              </a:spcBef>
            </a:pPr>
            <a:r>
              <a:rPr sz="2000" spc="-10" dirty="0">
                <a:latin typeface="Calibri"/>
                <a:cs typeface="Calibri"/>
              </a:rPr>
              <a:t>Always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text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within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"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".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0"/>
              </a:spcBef>
            </a:pPr>
            <a:endParaRPr sz="2000">
              <a:latin typeface="Calibri"/>
              <a:cs typeface="Calibri"/>
            </a:endParaRPr>
          </a:p>
          <a:p>
            <a:pPr marL="362585" marR="43815" indent="5080">
              <a:lnSpc>
                <a:spcPts val="2390"/>
              </a:lnSpc>
            </a:pPr>
            <a:r>
              <a:rPr sz="2050" spc="-35" dirty="0">
                <a:latin typeface="Calibri"/>
                <a:cs typeface="Calibri"/>
              </a:rPr>
              <a:t>When</a:t>
            </a:r>
            <a:r>
              <a:rPr sz="2050" spc="-55" dirty="0">
                <a:latin typeface="Calibri"/>
                <a:cs typeface="Calibri"/>
              </a:rPr>
              <a:t> </a:t>
            </a:r>
            <a:r>
              <a:rPr sz="2050" spc="-35" dirty="0">
                <a:latin typeface="Calibri"/>
                <a:cs typeface="Calibri"/>
              </a:rPr>
              <a:t>entering</a:t>
            </a:r>
            <a:r>
              <a:rPr sz="2050" spc="30" dirty="0">
                <a:latin typeface="Calibri"/>
                <a:cs typeface="Calibri"/>
              </a:rPr>
              <a:t> </a:t>
            </a:r>
            <a:r>
              <a:rPr sz="2050" spc="-30" dirty="0">
                <a:latin typeface="Calibri"/>
                <a:cs typeface="Calibri"/>
              </a:rPr>
              <a:t>text</a:t>
            </a:r>
            <a:r>
              <a:rPr sz="2050" spc="-5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to</a:t>
            </a:r>
            <a:r>
              <a:rPr sz="2050" spc="-75" dirty="0">
                <a:latin typeface="Calibri"/>
                <a:cs typeface="Calibri"/>
              </a:rPr>
              <a:t> </a:t>
            </a:r>
            <a:r>
              <a:rPr sz="2050" spc="-20" dirty="0">
                <a:latin typeface="Calibri"/>
                <a:cs typeface="Calibri"/>
              </a:rPr>
              <a:t>be</a:t>
            </a:r>
            <a:r>
              <a:rPr sz="2050" spc="-70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handled</a:t>
            </a:r>
            <a:r>
              <a:rPr sz="2050" spc="-6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by</a:t>
            </a:r>
            <a:r>
              <a:rPr sz="2050" spc="-100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javascript,</a:t>
            </a:r>
            <a:r>
              <a:rPr sz="2050" spc="30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you</a:t>
            </a:r>
            <a:r>
              <a:rPr sz="2050" spc="-90" dirty="0">
                <a:latin typeface="Calibri"/>
                <a:cs typeface="Calibri"/>
              </a:rPr>
              <a:t> </a:t>
            </a:r>
            <a:r>
              <a:rPr sz="2050" spc="-20" dirty="0">
                <a:latin typeface="Calibri"/>
                <a:cs typeface="Calibri"/>
              </a:rPr>
              <a:t>should</a:t>
            </a:r>
            <a:r>
              <a:rPr sz="2050" spc="-95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always</a:t>
            </a:r>
            <a:r>
              <a:rPr sz="2050" spc="-7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put</a:t>
            </a:r>
            <a:r>
              <a:rPr sz="2050" spc="-55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the </a:t>
            </a:r>
            <a:r>
              <a:rPr sz="2050" spc="-35" dirty="0">
                <a:latin typeface="Calibri"/>
                <a:cs typeface="Calibri"/>
              </a:rPr>
              <a:t>textwithin</a:t>
            </a:r>
            <a:r>
              <a:rPr sz="2050" spc="-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"</a:t>
            </a:r>
            <a:r>
              <a:rPr sz="2050" spc="-45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"</a:t>
            </a:r>
            <a:endParaRPr sz="2050">
              <a:latin typeface="Calibri"/>
              <a:cs typeface="Calibri"/>
            </a:endParaRPr>
          </a:p>
          <a:p>
            <a:pPr marL="363855">
              <a:lnSpc>
                <a:spcPts val="2305"/>
              </a:lnSpc>
            </a:pPr>
            <a:r>
              <a:rPr sz="1950" dirty="0">
                <a:latin typeface="Calibri"/>
                <a:cs typeface="Calibri"/>
              </a:rPr>
              <a:t>If</a:t>
            </a:r>
            <a:r>
              <a:rPr sz="1950" spc="5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you</a:t>
            </a:r>
            <a:r>
              <a:rPr sz="1950" spc="-1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forget</a:t>
            </a:r>
            <a:r>
              <a:rPr sz="1950" spc="6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to</a:t>
            </a:r>
            <a:r>
              <a:rPr sz="1950" spc="4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enclose</a:t>
            </a:r>
            <a:r>
              <a:rPr sz="1950" spc="12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your</a:t>
            </a:r>
            <a:r>
              <a:rPr sz="1950" spc="-2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text</a:t>
            </a:r>
            <a:r>
              <a:rPr sz="1950" spc="6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in </a:t>
            </a:r>
            <a:r>
              <a:rPr sz="1950" spc="70" dirty="0">
                <a:latin typeface="Calibri"/>
                <a:cs typeface="Calibri"/>
              </a:rPr>
              <a:t>"</a:t>
            </a:r>
            <a:r>
              <a:rPr sz="1950" spc="-4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",</a:t>
            </a:r>
            <a:r>
              <a:rPr sz="1950" spc="-3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javascript</a:t>
            </a:r>
            <a:r>
              <a:rPr sz="1950" spc="15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will</a:t>
            </a:r>
            <a:r>
              <a:rPr sz="1950" spc="4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interpret</a:t>
            </a:r>
            <a:r>
              <a:rPr sz="1950" spc="14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your</a:t>
            </a:r>
            <a:r>
              <a:rPr sz="1950" spc="5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text</a:t>
            </a:r>
            <a:r>
              <a:rPr sz="1950" spc="30" dirty="0">
                <a:latin typeface="Calibri"/>
                <a:cs typeface="Calibri"/>
              </a:rPr>
              <a:t> </a:t>
            </a:r>
            <a:r>
              <a:rPr sz="1950" spc="-25" dirty="0">
                <a:latin typeface="Calibri"/>
                <a:cs typeface="Calibri"/>
              </a:rPr>
              <a:t>as</a:t>
            </a:r>
            <a:endParaRPr sz="1950">
              <a:latin typeface="Calibri"/>
              <a:cs typeface="Calibri"/>
            </a:endParaRPr>
          </a:p>
          <a:p>
            <a:pPr marL="367030">
              <a:lnSpc>
                <a:spcPct val="100000"/>
              </a:lnSpc>
              <a:spcBef>
                <a:spcPts val="150"/>
              </a:spcBef>
            </a:pPr>
            <a:r>
              <a:rPr sz="1850" dirty="0">
                <a:latin typeface="Calibri"/>
                <a:cs typeface="Calibri"/>
              </a:rPr>
              <a:t>being</a:t>
            </a:r>
            <a:r>
              <a:rPr sz="1850" spc="32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variables</a:t>
            </a:r>
            <a:r>
              <a:rPr sz="1850" spc="44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rather</a:t>
            </a:r>
            <a:r>
              <a:rPr sz="1850" spc="29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than</a:t>
            </a:r>
            <a:r>
              <a:rPr sz="1850" spc="30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text.</a:t>
            </a:r>
            <a:endParaRPr sz="1850">
              <a:latin typeface="Calibri"/>
              <a:cs typeface="Calibri"/>
            </a:endParaRPr>
          </a:p>
          <a:p>
            <a:pPr marL="364490">
              <a:lnSpc>
                <a:spcPct val="100000"/>
              </a:lnSpc>
              <a:spcBef>
                <a:spcPts val="120"/>
              </a:spcBef>
            </a:pPr>
            <a:r>
              <a:rPr sz="1900" dirty="0">
                <a:latin typeface="Calibri"/>
                <a:cs typeface="Calibri"/>
              </a:rPr>
              <a:t>In</a:t>
            </a:r>
            <a:r>
              <a:rPr sz="1900" spc="10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next</a:t>
            </a:r>
            <a:r>
              <a:rPr sz="1900" spc="2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section</a:t>
            </a:r>
            <a:r>
              <a:rPr sz="1900" spc="2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you</a:t>
            </a:r>
            <a:r>
              <a:rPr sz="1900" spc="1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will</a:t>
            </a:r>
            <a:r>
              <a:rPr sz="1900" spc="17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learn</a:t>
            </a:r>
            <a:r>
              <a:rPr sz="1900" spc="2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why</a:t>
            </a:r>
            <a:r>
              <a:rPr sz="1900" spc="1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this</a:t>
            </a:r>
            <a:r>
              <a:rPr sz="1900" spc="1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would</a:t>
            </a:r>
            <a:r>
              <a:rPr sz="1900" spc="1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cause</a:t>
            </a:r>
            <a:r>
              <a:rPr sz="1900" spc="19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</a:t>
            </a:r>
            <a:r>
              <a:rPr sz="1900" spc="1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error</a:t>
            </a:r>
            <a:r>
              <a:rPr sz="1900" spc="1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to</a:t>
            </a:r>
            <a:r>
              <a:rPr sz="1900" spc="11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your</a:t>
            </a:r>
            <a:endParaRPr sz="1900">
              <a:latin typeface="Calibri"/>
              <a:cs typeface="Calibri"/>
            </a:endParaRPr>
          </a:p>
          <a:p>
            <a:pPr marL="366395">
              <a:lnSpc>
                <a:spcPct val="100000"/>
              </a:lnSpc>
              <a:spcBef>
                <a:spcPts val="160"/>
              </a:spcBef>
            </a:pPr>
            <a:r>
              <a:rPr sz="1850" spc="-10" dirty="0">
                <a:latin typeface="Calibri"/>
                <a:cs typeface="Calibri"/>
              </a:rPr>
              <a:t>script.</a:t>
            </a:r>
            <a:endParaRPr sz="1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1985" y="65434"/>
            <a:ext cx="7760334" cy="6074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66395" indent="-353695">
              <a:lnSpc>
                <a:spcPts val="3270"/>
              </a:lnSpc>
              <a:spcBef>
                <a:spcPts val="125"/>
              </a:spcBef>
              <a:buChar char="•"/>
              <a:tabLst>
                <a:tab pos="366395" algn="l"/>
              </a:tabLst>
            </a:pPr>
            <a:r>
              <a:rPr sz="3050" spc="-10" dirty="0">
                <a:latin typeface="Calibri"/>
                <a:cs typeface="Calibri"/>
              </a:rPr>
              <a:t>&lt;htmI&gt;</a:t>
            </a:r>
            <a:endParaRPr sz="3050">
              <a:latin typeface="Calibri"/>
              <a:cs typeface="Calibri"/>
            </a:endParaRPr>
          </a:p>
          <a:p>
            <a:pPr marL="366395">
              <a:lnSpc>
                <a:spcPts val="2935"/>
              </a:lnSpc>
            </a:pPr>
            <a:r>
              <a:rPr sz="3050" spc="-10" dirty="0">
                <a:latin typeface="Calibri"/>
                <a:cs typeface="Calibri"/>
              </a:rPr>
              <a:t>&lt;head&gt;</a:t>
            </a:r>
            <a:endParaRPr sz="3050">
              <a:latin typeface="Calibri"/>
              <a:cs typeface="Calibri"/>
            </a:endParaRPr>
          </a:p>
          <a:p>
            <a:pPr marL="367030">
              <a:lnSpc>
                <a:spcPts val="2850"/>
              </a:lnSpc>
            </a:pPr>
            <a:r>
              <a:rPr sz="2950" dirty="0">
                <a:latin typeface="Calibri"/>
                <a:cs typeface="Calibri"/>
              </a:rPr>
              <a:t>&lt;titIe&gt;My Javascript</a:t>
            </a:r>
            <a:r>
              <a:rPr sz="2950" spc="5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Page&lt;/title&gt;</a:t>
            </a:r>
            <a:endParaRPr sz="2950">
              <a:latin typeface="Calibri"/>
              <a:cs typeface="Calibri"/>
            </a:endParaRPr>
          </a:p>
          <a:p>
            <a:pPr marL="366395">
              <a:lnSpc>
                <a:spcPts val="2865"/>
              </a:lnSpc>
            </a:pPr>
            <a:r>
              <a:rPr sz="3000" spc="-10" dirty="0">
                <a:latin typeface="Calibri"/>
                <a:cs typeface="Calibri"/>
              </a:rPr>
              <a:t>&lt;/head&gt;</a:t>
            </a:r>
            <a:endParaRPr sz="3000">
              <a:latin typeface="Calibri"/>
              <a:cs typeface="Calibri"/>
            </a:endParaRPr>
          </a:p>
          <a:p>
            <a:pPr marL="366395">
              <a:lnSpc>
                <a:spcPts val="2915"/>
              </a:lnSpc>
            </a:pPr>
            <a:r>
              <a:rPr sz="3050" spc="-10" dirty="0">
                <a:latin typeface="Calibri"/>
                <a:cs typeface="Calibri"/>
              </a:rPr>
              <a:t>&lt;body&gt;</a:t>
            </a:r>
            <a:endParaRPr sz="3050">
              <a:latin typeface="Calibri"/>
              <a:cs typeface="Calibri"/>
            </a:endParaRPr>
          </a:p>
          <a:p>
            <a:pPr marL="366395">
              <a:lnSpc>
                <a:spcPts val="2880"/>
              </a:lnSpc>
            </a:pPr>
            <a:r>
              <a:rPr sz="3000" spc="-10" dirty="0">
                <a:latin typeface="Calibri"/>
                <a:cs typeface="Calibri"/>
              </a:rPr>
              <a:t>&lt;script&gt;</a:t>
            </a:r>
            <a:endParaRPr sz="3000">
              <a:latin typeface="Calibri"/>
              <a:cs typeface="Calibri"/>
            </a:endParaRPr>
          </a:p>
          <a:p>
            <a:pPr marL="370205">
              <a:lnSpc>
                <a:spcPts val="2910"/>
              </a:lnSpc>
            </a:pPr>
            <a:r>
              <a:rPr sz="3000" spc="-30" dirty="0">
                <a:latin typeface="Calibri"/>
                <a:cs typeface="Calibri"/>
              </a:rPr>
              <a:t>document.write("Welcome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my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world!!!");</a:t>
            </a:r>
            <a:endParaRPr sz="3000">
              <a:latin typeface="Calibri"/>
              <a:cs typeface="Calibri"/>
            </a:endParaRPr>
          </a:p>
          <a:p>
            <a:pPr marL="367030">
              <a:lnSpc>
                <a:spcPts val="2830"/>
              </a:lnSpc>
            </a:pPr>
            <a:r>
              <a:rPr sz="2950" spc="-10" dirty="0">
                <a:latin typeface="Calibri"/>
                <a:cs typeface="Calibri"/>
              </a:rPr>
              <a:t>&lt;/script&gt;</a:t>
            </a:r>
            <a:endParaRPr sz="2950">
              <a:latin typeface="Calibri"/>
              <a:cs typeface="Calibri"/>
            </a:endParaRPr>
          </a:p>
          <a:p>
            <a:pPr marL="366395">
              <a:lnSpc>
                <a:spcPts val="2870"/>
              </a:lnSpc>
            </a:pPr>
            <a:r>
              <a:rPr sz="3050" spc="-10" dirty="0">
                <a:latin typeface="Calibri"/>
                <a:cs typeface="Calibri"/>
              </a:rPr>
              <a:t>&lt;/body&gt;</a:t>
            </a:r>
            <a:endParaRPr sz="3050">
              <a:latin typeface="Calibri"/>
              <a:cs typeface="Calibri"/>
            </a:endParaRPr>
          </a:p>
          <a:p>
            <a:pPr marL="366395">
              <a:lnSpc>
                <a:spcPts val="3304"/>
              </a:lnSpc>
            </a:pPr>
            <a:r>
              <a:rPr sz="3100" spc="-10" dirty="0">
                <a:latin typeface="Calibri"/>
                <a:cs typeface="Calibri"/>
              </a:rPr>
              <a:t>&lt;/htmI&gt;</a:t>
            </a:r>
            <a:endParaRPr sz="3100">
              <a:latin typeface="Calibri"/>
              <a:cs typeface="Calibri"/>
            </a:endParaRPr>
          </a:p>
          <a:p>
            <a:pPr marL="364490" marR="32384" indent="-351155">
              <a:lnSpc>
                <a:spcPts val="2880"/>
              </a:lnSpc>
              <a:spcBef>
                <a:spcPts val="660"/>
              </a:spcBef>
              <a:buChar char="•"/>
              <a:tabLst>
                <a:tab pos="364490" algn="l"/>
                <a:tab pos="367665" algn="l"/>
                <a:tab pos="2350770" algn="l"/>
              </a:tabLst>
            </a:pPr>
            <a:r>
              <a:rPr sz="2950" dirty="0">
                <a:latin typeface="Calibri"/>
                <a:cs typeface="Calibri"/>
              </a:rPr>
              <a:t>	The</a:t>
            </a:r>
            <a:r>
              <a:rPr sz="2950" spc="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document.write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is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javascript</a:t>
            </a:r>
            <a:r>
              <a:rPr sz="2950" spc="15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command </a:t>
            </a:r>
            <a:r>
              <a:rPr sz="2950" dirty="0">
                <a:latin typeface="Calibri"/>
                <a:cs typeface="Calibri"/>
              </a:rPr>
              <a:t>telling</a:t>
            </a:r>
            <a:r>
              <a:rPr sz="2950" spc="1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browser</a:t>
            </a:r>
            <a:r>
              <a:rPr sz="2950" spc="1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that</a:t>
            </a:r>
            <a:r>
              <a:rPr sz="2950" spc="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what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follows</a:t>
            </a:r>
            <a:r>
              <a:rPr sz="2950" spc="114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within</a:t>
            </a:r>
            <a:r>
              <a:rPr sz="2950" spc="40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the </a:t>
            </a:r>
            <a:r>
              <a:rPr sz="2950" spc="-10" dirty="0">
                <a:latin typeface="Calibri"/>
                <a:cs typeface="Calibri"/>
              </a:rPr>
              <a:t>parentheses</a:t>
            </a:r>
            <a:r>
              <a:rPr sz="2950" dirty="0">
                <a:latin typeface="Calibri"/>
                <a:cs typeface="Calibri"/>
              </a:rPr>
              <a:t>	is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to</a:t>
            </a:r>
            <a:r>
              <a:rPr sz="2950" spc="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be</a:t>
            </a:r>
            <a:r>
              <a:rPr sz="2950" spc="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written</a:t>
            </a:r>
            <a:r>
              <a:rPr sz="2950" spc="15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into</a:t>
            </a:r>
            <a:r>
              <a:rPr sz="2950" spc="5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8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document.</a:t>
            </a:r>
            <a:endParaRPr sz="2950">
              <a:latin typeface="Calibri"/>
              <a:cs typeface="Calibri"/>
            </a:endParaRPr>
          </a:p>
          <a:p>
            <a:pPr marL="364490" marR="5080" indent="635">
              <a:lnSpc>
                <a:spcPts val="2880"/>
              </a:lnSpc>
              <a:spcBef>
                <a:spcPts val="2895"/>
              </a:spcBef>
            </a:pPr>
            <a:r>
              <a:rPr sz="3000" dirty="0">
                <a:latin typeface="Calibri"/>
                <a:cs typeface="Calibri"/>
              </a:rPr>
              <a:t>Note: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When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entering</a:t>
            </a:r>
            <a:r>
              <a:rPr sz="3000" spc="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text</a:t>
            </a:r>
            <a:r>
              <a:rPr sz="3000" spc="-114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</a:t>
            </a:r>
            <a:r>
              <a:rPr sz="3000" spc="-1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javascript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you</a:t>
            </a:r>
            <a:r>
              <a:rPr sz="3000" spc="-16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need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include</a:t>
            </a:r>
            <a:r>
              <a:rPr sz="3000" spc="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it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"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50" dirty="0">
                <a:latin typeface="Calibri"/>
                <a:cs typeface="Calibri"/>
              </a:rPr>
              <a:t>"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8608" y="242291"/>
            <a:ext cx="29305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Capital</a:t>
            </a:r>
            <a:r>
              <a:rPr spc="-165" dirty="0"/>
              <a:t> </a:t>
            </a:r>
            <a:r>
              <a:rPr spc="-55" dirty="0"/>
              <a:t>Letters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9483" y="848022"/>
            <a:ext cx="7951470" cy="528955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67665" marR="5080" indent="-355600">
              <a:lnSpc>
                <a:spcPts val="2430"/>
              </a:lnSpc>
              <a:spcBef>
                <a:spcPts val="695"/>
              </a:spcBef>
              <a:buChar char="•"/>
              <a:tabLst>
                <a:tab pos="367665" algn="l"/>
                <a:tab pos="372745" algn="l"/>
              </a:tabLst>
            </a:pPr>
            <a:r>
              <a:rPr sz="2500" dirty="0">
                <a:latin typeface="Calibri"/>
                <a:cs typeface="Calibri"/>
              </a:rPr>
              <a:t>	It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is</a:t>
            </a:r>
            <a:r>
              <a:rPr sz="2500" spc="-114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extremely</a:t>
            </a:r>
            <a:r>
              <a:rPr sz="2500" spc="5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important</a:t>
            </a:r>
            <a:r>
              <a:rPr sz="2500" spc="6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to</a:t>
            </a:r>
            <a:r>
              <a:rPr sz="2500" spc="-1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be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aware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that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javascript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makes </a:t>
            </a:r>
            <a:r>
              <a:rPr sz="2500" dirty="0">
                <a:latin typeface="Calibri"/>
                <a:cs typeface="Calibri"/>
              </a:rPr>
              <a:t>a</a:t>
            </a:r>
            <a:r>
              <a:rPr sz="2500" spc="-1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sharp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distinction </a:t>
            </a:r>
            <a:r>
              <a:rPr sz="2500" dirty="0">
                <a:latin typeface="Calibri"/>
                <a:cs typeface="Calibri"/>
              </a:rPr>
              <a:t>between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capital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and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lowercase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letters. Javascript</a:t>
            </a:r>
            <a:r>
              <a:rPr sz="2500" dirty="0">
                <a:latin typeface="Calibri"/>
                <a:cs typeface="Calibri"/>
              </a:rPr>
              <a:t> does</a:t>
            </a:r>
            <a:r>
              <a:rPr sz="2500" spc="-9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not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consider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</a:t>
            </a:r>
            <a:r>
              <a:rPr sz="2500" spc="-14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variable</a:t>
            </a:r>
            <a:r>
              <a:rPr sz="2500" dirty="0">
                <a:latin typeface="Calibri"/>
                <a:cs typeface="Calibri"/>
              </a:rPr>
              <a:t> named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myvalue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to</a:t>
            </a:r>
            <a:endParaRPr sz="2500">
              <a:latin typeface="Calibri"/>
              <a:cs typeface="Calibri"/>
            </a:endParaRPr>
          </a:p>
          <a:p>
            <a:pPr marL="367030">
              <a:lnSpc>
                <a:spcPts val="2039"/>
              </a:lnSpc>
            </a:pPr>
            <a:r>
              <a:rPr sz="2500" dirty="0">
                <a:latin typeface="Calibri"/>
                <a:cs typeface="Calibri"/>
              </a:rPr>
              <a:t>be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the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same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as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</a:t>
            </a:r>
            <a:r>
              <a:rPr sz="2500" spc="-9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variable</a:t>
            </a:r>
            <a:r>
              <a:rPr sz="2500" spc="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named</a:t>
            </a:r>
            <a:r>
              <a:rPr sz="2500" spc="6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MYVALUE.</a:t>
            </a:r>
            <a:endParaRPr sz="2500">
              <a:latin typeface="Calibri"/>
              <a:cs typeface="Calibri"/>
            </a:endParaRPr>
          </a:p>
          <a:p>
            <a:pPr marL="370840">
              <a:lnSpc>
                <a:spcPts val="2400"/>
              </a:lnSpc>
            </a:pPr>
            <a:r>
              <a:rPr sz="2600" spc="-10" dirty="0">
                <a:latin typeface="Calibri"/>
                <a:cs typeface="Calibri"/>
              </a:rPr>
              <a:t>&lt;htmI&gt;</a:t>
            </a:r>
            <a:endParaRPr sz="2600">
              <a:latin typeface="Calibri"/>
              <a:cs typeface="Calibri"/>
            </a:endParaRPr>
          </a:p>
          <a:p>
            <a:pPr marL="370840">
              <a:lnSpc>
                <a:spcPts val="2440"/>
              </a:lnSpc>
            </a:pPr>
            <a:r>
              <a:rPr sz="2600" spc="-10" dirty="0">
                <a:latin typeface="Calibri"/>
                <a:cs typeface="Calibri"/>
              </a:rPr>
              <a:t>&lt;head&gt;</a:t>
            </a:r>
            <a:endParaRPr sz="2600">
              <a:latin typeface="Calibri"/>
              <a:cs typeface="Calibri"/>
            </a:endParaRPr>
          </a:p>
          <a:p>
            <a:pPr marL="371475">
              <a:lnSpc>
                <a:spcPts val="2355"/>
              </a:lnSpc>
            </a:pPr>
            <a:r>
              <a:rPr sz="2500" spc="-10" dirty="0">
                <a:latin typeface="Calibri"/>
                <a:cs typeface="Calibri"/>
              </a:rPr>
              <a:t>&lt;titIe&gt;My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Page&lt;/title&gt;</a:t>
            </a:r>
            <a:endParaRPr sz="2500">
              <a:latin typeface="Calibri"/>
              <a:cs typeface="Calibri"/>
            </a:endParaRPr>
          </a:p>
          <a:p>
            <a:pPr marL="370840">
              <a:lnSpc>
                <a:spcPts val="2430"/>
              </a:lnSpc>
            </a:pPr>
            <a:r>
              <a:rPr sz="2550" spc="-10" dirty="0">
                <a:latin typeface="Calibri"/>
                <a:cs typeface="Calibri"/>
              </a:rPr>
              <a:t>&lt;/head&gt;</a:t>
            </a:r>
            <a:endParaRPr sz="2550">
              <a:latin typeface="Calibri"/>
              <a:cs typeface="Calibri"/>
            </a:endParaRPr>
          </a:p>
          <a:p>
            <a:pPr marL="370840">
              <a:lnSpc>
                <a:spcPts val="2460"/>
              </a:lnSpc>
            </a:pPr>
            <a:r>
              <a:rPr sz="2550" spc="-10" dirty="0">
                <a:latin typeface="Calibri"/>
                <a:cs typeface="Calibri"/>
              </a:rPr>
              <a:t>&lt;body&gt;</a:t>
            </a:r>
            <a:endParaRPr sz="2550">
              <a:latin typeface="Calibri"/>
              <a:cs typeface="Calibri"/>
            </a:endParaRPr>
          </a:p>
          <a:p>
            <a:pPr marL="367665" marR="6125210" indent="3810">
              <a:lnSpc>
                <a:spcPct val="81200"/>
              </a:lnSpc>
              <a:spcBef>
                <a:spcPts val="250"/>
              </a:spcBef>
            </a:pPr>
            <a:r>
              <a:rPr sz="2450" spc="-10" dirty="0">
                <a:latin typeface="Calibri"/>
                <a:cs typeface="Calibri"/>
              </a:rPr>
              <a:t>&lt;script&gt; </a:t>
            </a:r>
            <a:r>
              <a:rPr sz="2450" spc="-30" dirty="0">
                <a:latin typeface="Calibri"/>
                <a:cs typeface="Calibri"/>
              </a:rPr>
              <a:t>myvaIue=2; </a:t>
            </a:r>
            <a:r>
              <a:rPr sz="2500" spc="-55" dirty="0">
                <a:latin typeface="Calibri"/>
                <a:cs typeface="Calibri"/>
              </a:rPr>
              <a:t>myvaIue=5;</a:t>
            </a:r>
            <a:endParaRPr sz="2500">
              <a:latin typeface="Calibri"/>
              <a:cs typeface="Calibri"/>
            </a:endParaRPr>
          </a:p>
          <a:p>
            <a:pPr marL="367030" marR="4287520" indent="-635">
              <a:lnSpc>
                <a:spcPct val="79700"/>
              </a:lnSpc>
            </a:pPr>
            <a:r>
              <a:rPr sz="2500" spc="-30" dirty="0">
                <a:latin typeface="Calibri"/>
                <a:cs typeface="Calibri"/>
              </a:rPr>
              <a:t>resuIt=myvaIue+myvaIue; </a:t>
            </a:r>
            <a:r>
              <a:rPr sz="2500" spc="-10" dirty="0">
                <a:latin typeface="Calibri"/>
                <a:cs typeface="Calibri"/>
              </a:rPr>
              <a:t>document.write(result);</a:t>
            </a:r>
            <a:endParaRPr sz="2500">
              <a:latin typeface="Calibri"/>
              <a:cs typeface="Calibri"/>
            </a:endParaRPr>
          </a:p>
          <a:p>
            <a:pPr marL="371475">
              <a:lnSpc>
                <a:spcPts val="2085"/>
              </a:lnSpc>
            </a:pPr>
            <a:r>
              <a:rPr sz="2500" spc="-10" dirty="0">
                <a:latin typeface="Calibri"/>
                <a:cs typeface="Calibri"/>
              </a:rPr>
              <a:t>&lt;/script&gt;</a:t>
            </a:r>
            <a:endParaRPr sz="2500">
              <a:latin typeface="Calibri"/>
              <a:cs typeface="Calibri"/>
            </a:endParaRPr>
          </a:p>
          <a:p>
            <a:pPr marL="371475">
              <a:lnSpc>
                <a:spcPts val="2365"/>
              </a:lnSpc>
            </a:pPr>
            <a:r>
              <a:rPr sz="2500" spc="-10" dirty="0">
                <a:latin typeface="Calibri"/>
                <a:cs typeface="Calibri"/>
              </a:rPr>
              <a:t>&lt;/body&gt;</a:t>
            </a:r>
            <a:endParaRPr sz="2500">
              <a:latin typeface="Calibri"/>
              <a:cs typeface="Calibri"/>
            </a:endParaRPr>
          </a:p>
          <a:p>
            <a:pPr marL="370840">
              <a:lnSpc>
                <a:spcPts val="2730"/>
              </a:lnSpc>
            </a:pPr>
            <a:r>
              <a:rPr sz="2550" spc="-10" dirty="0">
                <a:latin typeface="Calibri"/>
                <a:cs typeface="Calibri"/>
              </a:rPr>
              <a:t>&lt;/htmI&gt;</a:t>
            </a:r>
            <a:endParaRPr sz="2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4718" y="401835"/>
            <a:ext cx="357187" cy="3303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7235" y="206573"/>
            <a:ext cx="17672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Business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9063" y="905074"/>
            <a:ext cx="7846059" cy="198945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72110" marR="5080" indent="-360045">
              <a:lnSpc>
                <a:spcPct val="98100"/>
              </a:lnSpc>
              <a:spcBef>
                <a:spcPts val="195"/>
              </a:spcBef>
              <a:buChar char="•"/>
              <a:tabLst>
                <a:tab pos="372110" algn="l"/>
                <a:tab pos="374015" algn="l"/>
                <a:tab pos="3035935" algn="l"/>
                <a:tab pos="5238750" algn="l"/>
                <a:tab pos="6726555" algn="l"/>
              </a:tabLst>
            </a:pPr>
            <a:r>
              <a:rPr sz="3300" dirty="0">
                <a:latin typeface="Calibri"/>
                <a:cs typeface="Calibri"/>
              </a:rPr>
              <a:t>	It</a:t>
            </a:r>
            <a:r>
              <a:rPr sz="3300" spc="-14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is</a:t>
            </a:r>
            <a:r>
              <a:rPr sz="3300" spc="-135" dirty="0">
                <a:latin typeface="Calibri"/>
                <a:cs typeface="Calibri"/>
              </a:rPr>
              <a:t> </a:t>
            </a:r>
            <a:r>
              <a:rPr sz="3300" spc="-45" dirty="0">
                <a:latin typeface="Calibri"/>
                <a:cs typeface="Calibri"/>
              </a:rPr>
              <a:t>known</a:t>
            </a:r>
            <a:r>
              <a:rPr sz="3300" spc="-8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as</a:t>
            </a:r>
            <a:r>
              <a:rPr sz="3300" spc="-150" dirty="0">
                <a:latin typeface="Calibri"/>
                <a:cs typeface="Calibri"/>
              </a:rPr>
              <a:t> </a:t>
            </a:r>
            <a:r>
              <a:rPr sz="3300" spc="-60" dirty="0">
                <a:latin typeface="Calibri"/>
                <a:cs typeface="Calibri"/>
              </a:rPr>
              <a:t>electronic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business,may</a:t>
            </a:r>
            <a:r>
              <a:rPr sz="3300" dirty="0">
                <a:latin typeface="Calibri"/>
                <a:cs typeface="Calibri"/>
              </a:rPr>
              <a:t>	</a:t>
            </a:r>
            <a:r>
              <a:rPr sz="3300" spc="-25" dirty="0">
                <a:latin typeface="Calibri"/>
                <a:cs typeface="Calibri"/>
              </a:rPr>
              <a:t>be </a:t>
            </a:r>
            <a:r>
              <a:rPr sz="3250" spc="-25" dirty="0">
                <a:latin typeface="Calibri"/>
                <a:cs typeface="Calibri"/>
              </a:rPr>
              <a:t>defined</a:t>
            </a:r>
            <a:r>
              <a:rPr sz="3250" spc="-5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as</a:t>
            </a:r>
            <a:r>
              <a:rPr sz="3250" spc="-125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the</a:t>
            </a:r>
            <a:r>
              <a:rPr sz="3250" spc="-70" dirty="0">
                <a:latin typeface="Calibri"/>
                <a:cs typeface="Calibri"/>
              </a:rPr>
              <a:t> </a:t>
            </a:r>
            <a:r>
              <a:rPr sz="3250" spc="-35" dirty="0">
                <a:latin typeface="Calibri"/>
                <a:cs typeface="Calibri"/>
              </a:rPr>
              <a:t>application</a:t>
            </a:r>
            <a:r>
              <a:rPr sz="3250" spc="35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of</a:t>
            </a:r>
            <a:r>
              <a:rPr sz="3250" spc="-130" dirty="0">
                <a:latin typeface="Calibri"/>
                <a:cs typeface="Calibri"/>
              </a:rPr>
              <a:t> </a:t>
            </a:r>
            <a:r>
              <a:rPr sz="3250" spc="-50" dirty="0">
                <a:latin typeface="Calibri"/>
                <a:cs typeface="Calibri"/>
              </a:rPr>
              <a:t>information</a:t>
            </a:r>
            <a:r>
              <a:rPr sz="3250" spc="105" dirty="0">
                <a:latin typeface="Calibri"/>
                <a:cs typeface="Calibri"/>
              </a:rPr>
              <a:t> </a:t>
            </a:r>
            <a:r>
              <a:rPr sz="3250" spc="-50" dirty="0">
                <a:latin typeface="Calibri"/>
                <a:cs typeface="Calibri"/>
              </a:rPr>
              <a:t>&amp; </a:t>
            </a:r>
            <a:r>
              <a:rPr sz="3300" spc="-10" dirty="0">
                <a:latin typeface="Calibri"/>
                <a:cs typeface="Calibri"/>
              </a:rPr>
              <a:t>communication</a:t>
            </a:r>
            <a:r>
              <a:rPr sz="3300" dirty="0">
                <a:latin typeface="Calibri"/>
                <a:cs typeface="Calibri"/>
              </a:rPr>
              <a:t>	</a:t>
            </a:r>
            <a:r>
              <a:rPr sz="3300" spc="-10" dirty="0">
                <a:latin typeface="Calibri"/>
                <a:cs typeface="Calibri"/>
              </a:rPr>
              <a:t>technologies</a:t>
            </a:r>
            <a:r>
              <a:rPr sz="3300" dirty="0">
                <a:latin typeface="Calibri"/>
                <a:cs typeface="Calibri"/>
              </a:rPr>
              <a:t>	in</a:t>
            </a:r>
            <a:r>
              <a:rPr sz="3300" spc="-135" dirty="0">
                <a:latin typeface="Calibri"/>
                <a:cs typeface="Calibri"/>
              </a:rPr>
              <a:t> </a:t>
            </a:r>
            <a:r>
              <a:rPr sz="3300" spc="-50" dirty="0">
                <a:latin typeface="Calibri"/>
                <a:cs typeface="Calibri"/>
              </a:rPr>
              <a:t>support</a:t>
            </a:r>
            <a:r>
              <a:rPr sz="3300" spc="-1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of</a:t>
            </a:r>
            <a:r>
              <a:rPr sz="3300" spc="-150" dirty="0">
                <a:latin typeface="Calibri"/>
                <a:cs typeface="Calibri"/>
              </a:rPr>
              <a:t> </a:t>
            </a:r>
            <a:r>
              <a:rPr sz="3300" spc="-25" dirty="0">
                <a:latin typeface="Calibri"/>
                <a:cs typeface="Calibri"/>
              </a:rPr>
              <a:t>all </a:t>
            </a:r>
            <a:r>
              <a:rPr sz="3200" spc="-10" dirty="0">
                <a:latin typeface="Calibri"/>
                <a:cs typeface="Calibri"/>
              </a:rPr>
              <a:t>activities</a:t>
            </a:r>
            <a:r>
              <a:rPr sz="3200" spc="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business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7310" y="381942"/>
            <a:ext cx="4646295" cy="58235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69570" indent="-356870">
              <a:lnSpc>
                <a:spcPts val="3870"/>
              </a:lnSpc>
              <a:spcBef>
                <a:spcPts val="114"/>
              </a:spcBef>
              <a:buChar char="•"/>
              <a:tabLst>
                <a:tab pos="369570" algn="l"/>
              </a:tabLst>
            </a:pPr>
            <a:r>
              <a:rPr sz="3450" spc="-10" dirty="0">
                <a:latin typeface="Calibri"/>
                <a:cs typeface="Calibri"/>
              </a:rPr>
              <a:t>&lt;htmI&gt;</a:t>
            </a:r>
            <a:endParaRPr sz="3450">
              <a:latin typeface="Calibri"/>
              <a:cs typeface="Calibri"/>
            </a:endParaRPr>
          </a:p>
          <a:p>
            <a:pPr marL="370205">
              <a:lnSpc>
                <a:spcPts val="3454"/>
              </a:lnSpc>
            </a:pPr>
            <a:r>
              <a:rPr sz="3300" spc="-10" dirty="0">
                <a:latin typeface="Calibri"/>
                <a:cs typeface="Calibri"/>
              </a:rPr>
              <a:t>&lt;head&gt;</a:t>
            </a:r>
            <a:endParaRPr sz="3300">
              <a:latin typeface="Calibri"/>
              <a:cs typeface="Calibri"/>
            </a:endParaRPr>
          </a:p>
          <a:p>
            <a:pPr marL="370205">
              <a:lnSpc>
                <a:spcPts val="3440"/>
              </a:lnSpc>
            </a:pPr>
            <a:r>
              <a:rPr sz="3250" spc="-35" dirty="0">
                <a:latin typeface="Calibri"/>
                <a:cs typeface="Calibri"/>
              </a:rPr>
              <a:t>&lt;titIe&gt;My</a:t>
            </a:r>
            <a:r>
              <a:rPr sz="3250" spc="-40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Page&lt;/title&gt;</a:t>
            </a:r>
            <a:endParaRPr sz="3250">
              <a:latin typeface="Calibri"/>
              <a:cs typeface="Calibri"/>
            </a:endParaRPr>
          </a:p>
          <a:p>
            <a:pPr marL="370205">
              <a:lnSpc>
                <a:spcPts val="3454"/>
              </a:lnSpc>
            </a:pPr>
            <a:r>
              <a:rPr sz="3250" spc="-10" dirty="0">
                <a:latin typeface="Calibri"/>
                <a:cs typeface="Calibri"/>
              </a:rPr>
              <a:t>&lt;/head&gt;</a:t>
            </a:r>
            <a:endParaRPr sz="3250">
              <a:latin typeface="Calibri"/>
              <a:cs typeface="Calibri"/>
            </a:endParaRPr>
          </a:p>
          <a:p>
            <a:pPr marL="370205">
              <a:lnSpc>
                <a:spcPts val="3570"/>
              </a:lnSpc>
            </a:pPr>
            <a:r>
              <a:rPr sz="3300" spc="-10" dirty="0">
                <a:latin typeface="Calibri"/>
                <a:cs typeface="Calibri"/>
              </a:rPr>
              <a:t>&lt;body&gt;</a:t>
            </a:r>
            <a:endParaRPr sz="3300">
              <a:latin typeface="Calibri"/>
              <a:cs typeface="Calibri"/>
            </a:endParaRPr>
          </a:p>
          <a:p>
            <a:pPr marL="370840" marR="2342515" indent="-635">
              <a:lnSpc>
                <a:spcPct val="88600"/>
              </a:lnSpc>
              <a:spcBef>
                <a:spcPts val="250"/>
              </a:spcBef>
            </a:pPr>
            <a:r>
              <a:rPr sz="3100" spc="-10" dirty="0">
                <a:latin typeface="Calibri"/>
                <a:cs typeface="Calibri"/>
              </a:rPr>
              <a:t>&lt;script&gt; </a:t>
            </a:r>
            <a:r>
              <a:rPr sz="3250" spc="-35" dirty="0">
                <a:latin typeface="Calibri"/>
                <a:cs typeface="Calibri"/>
              </a:rPr>
              <a:t>myvaIue=2; </a:t>
            </a:r>
            <a:r>
              <a:rPr sz="3300" spc="-114" dirty="0">
                <a:latin typeface="Calibri"/>
                <a:cs typeface="Calibri"/>
              </a:rPr>
              <a:t>MyVaIue=5;</a:t>
            </a:r>
            <a:endParaRPr sz="3300">
              <a:latin typeface="Calibri"/>
              <a:cs typeface="Calibri"/>
            </a:endParaRPr>
          </a:p>
          <a:p>
            <a:pPr marL="370840">
              <a:lnSpc>
                <a:spcPts val="3185"/>
              </a:lnSpc>
            </a:pPr>
            <a:r>
              <a:rPr sz="3250" spc="-60" dirty="0">
                <a:latin typeface="Calibri"/>
                <a:cs typeface="Calibri"/>
              </a:rPr>
              <a:t>resuIt=myvaIue+MyVaIue;</a:t>
            </a:r>
            <a:endParaRPr sz="3250">
              <a:latin typeface="Calibri"/>
              <a:cs typeface="Calibri"/>
            </a:endParaRPr>
          </a:p>
          <a:p>
            <a:pPr marL="373380">
              <a:lnSpc>
                <a:spcPts val="3500"/>
              </a:lnSpc>
            </a:pPr>
            <a:r>
              <a:rPr sz="3300" spc="-20" dirty="0">
                <a:latin typeface="Calibri"/>
                <a:cs typeface="Calibri"/>
              </a:rPr>
              <a:t>document.write(result);</a:t>
            </a:r>
            <a:endParaRPr sz="3300">
              <a:latin typeface="Calibri"/>
              <a:cs typeface="Calibri"/>
            </a:endParaRPr>
          </a:p>
          <a:p>
            <a:pPr marL="370205">
              <a:lnSpc>
                <a:spcPts val="3445"/>
              </a:lnSpc>
            </a:pPr>
            <a:r>
              <a:rPr sz="3200" spc="-10" dirty="0">
                <a:latin typeface="Calibri"/>
                <a:cs typeface="Calibri"/>
              </a:rPr>
              <a:t>&lt;/script&gt;</a:t>
            </a:r>
            <a:endParaRPr sz="3200">
              <a:latin typeface="Calibri"/>
              <a:cs typeface="Calibri"/>
            </a:endParaRPr>
          </a:p>
          <a:p>
            <a:pPr marL="370205">
              <a:lnSpc>
                <a:spcPts val="3360"/>
              </a:lnSpc>
            </a:pPr>
            <a:r>
              <a:rPr sz="3250" spc="-10" dirty="0">
                <a:latin typeface="Calibri"/>
                <a:cs typeface="Calibri"/>
              </a:rPr>
              <a:t>&lt;/body&gt;</a:t>
            </a:r>
            <a:endParaRPr sz="3250">
              <a:latin typeface="Calibri"/>
              <a:cs typeface="Calibri"/>
            </a:endParaRPr>
          </a:p>
          <a:p>
            <a:pPr marL="368935">
              <a:lnSpc>
                <a:spcPts val="3850"/>
              </a:lnSpc>
            </a:pPr>
            <a:r>
              <a:rPr sz="3500" spc="-50" dirty="0">
                <a:latin typeface="Calibri"/>
                <a:cs typeface="Calibri"/>
              </a:rPr>
              <a:t>&lt;/htmI&gt;</a:t>
            </a:r>
            <a:endParaRPr sz="3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5925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spc="-45" dirty="0"/>
              <a:t> </a:t>
            </a:r>
            <a:r>
              <a:rPr dirty="0"/>
              <a:t>to</a:t>
            </a:r>
            <a:r>
              <a:rPr spc="-110" dirty="0"/>
              <a:t> </a:t>
            </a:r>
            <a:r>
              <a:rPr dirty="0"/>
              <a:t>write</a:t>
            </a:r>
            <a:r>
              <a:rPr spc="-35" dirty="0"/>
              <a:t> </a:t>
            </a:r>
            <a:r>
              <a:rPr spc="-45" dirty="0"/>
              <a:t>JavaScript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153" y="923428"/>
            <a:ext cx="7953375" cy="50850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65125" indent="-352425">
              <a:lnSpc>
                <a:spcPts val="3130"/>
              </a:lnSpc>
              <a:spcBef>
                <a:spcPts val="130"/>
              </a:spcBef>
              <a:buChar char="•"/>
              <a:tabLst>
                <a:tab pos="365125" algn="l"/>
              </a:tabLst>
            </a:pPr>
            <a:r>
              <a:rPr sz="2900" dirty="0">
                <a:latin typeface="Calibri"/>
                <a:cs typeface="Calibri"/>
              </a:rPr>
              <a:t>HTML</a:t>
            </a:r>
            <a:r>
              <a:rPr sz="2900" spc="17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script</a:t>
            </a:r>
            <a:r>
              <a:rPr sz="2900" spc="24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tag</a:t>
            </a:r>
            <a:r>
              <a:rPr sz="2900" spc="14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is</a:t>
            </a:r>
            <a:r>
              <a:rPr sz="2900" spc="4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used</a:t>
            </a:r>
            <a:r>
              <a:rPr sz="2900" spc="12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to</a:t>
            </a:r>
            <a:r>
              <a:rPr sz="2900" spc="7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insert</a:t>
            </a:r>
            <a:r>
              <a:rPr sz="2900" spc="150" dirty="0">
                <a:latin typeface="Calibri"/>
                <a:cs typeface="Calibri"/>
              </a:rPr>
              <a:t> </a:t>
            </a:r>
            <a:r>
              <a:rPr sz="2900" spc="65" dirty="0">
                <a:latin typeface="Calibri"/>
                <a:cs typeface="Calibri"/>
              </a:rPr>
              <a:t>a</a:t>
            </a:r>
            <a:r>
              <a:rPr sz="2900" spc="7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JavaScript</a:t>
            </a:r>
            <a:r>
              <a:rPr sz="2900" spc="290" dirty="0">
                <a:latin typeface="Calibri"/>
                <a:cs typeface="Calibri"/>
              </a:rPr>
              <a:t> </a:t>
            </a:r>
            <a:r>
              <a:rPr sz="2900" spc="-20" dirty="0">
                <a:latin typeface="Calibri"/>
                <a:cs typeface="Calibri"/>
              </a:rPr>
              <a:t>into</a:t>
            </a:r>
            <a:endParaRPr sz="2900">
              <a:latin typeface="Calibri"/>
              <a:cs typeface="Calibri"/>
            </a:endParaRPr>
          </a:p>
          <a:p>
            <a:pPr marL="370205">
              <a:lnSpc>
                <a:spcPts val="3250"/>
              </a:lnSpc>
            </a:pPr>
            <a:r>
              <a:rPr sz="3000" dirty="0">
                <a:latin typeface="Calibri"/>
                <a:cs typeface="Calibri"/>
              </a:rPr>
              <a:t>an</a:t>
            </a:r>
            <a:r>
              <a:rPr sz="3000" spc="-114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HTML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page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spc="15" dirty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366395" marR="5080" indent="-354330">
              <a:lnSpc>
                <a:spcPts val="2880"/>
              </a:lnSpc>
              <a:spcBef>
                <a:spcPts val="680"/>
              </a:spcBef>
              <a:buChar char="•"/>
              <a:tabLst>
                <a:tab pos="370205" algn="l"/>
              </a:tabLst>
            </a:pPr>
            <a:r>
              <a:rPr sz="2950" dirty="0">
                <a:latin typeface="Calibri"/>
                <a:cs typeface="Calibri"/>
              </a:rPr>
              <a:t>The</a:t>
            </a:r>
            <a:r>
              <a:rPr sz="2950" spc="6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entire</a:t>
            </a:r>
            <a:r>
              <a:rPr sz="2950" spc="9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script</a:t>
            </a:r>
            <a:r>
              <a:rPr sz="2950" spc="8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needs</a:t>
            </a:r>
            <a:r>
              <a:rPr sz="2950" spc="9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to</a:t>
            </a:r>
            <a:r>
              <a:rPr sz="2950" spc="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be</a:t>
            </a:r>
            <a:r>
              <a:rPr sz="2950" spc="5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closed</a:t>
            </a:r>
            <a:r>
              <a:rPr sz="2950" spc="7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with</a:t>
            </a:r>
            <a:r>
              <a:rPr sz="2950" spc="6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&lt;script&gt; 	</a:t>
            </a:r>
            <a:r>
              <a:rPr sz="2950" dirty="0">
                <a:latin typeface="Calibri"/>
                <a:cs typeface="Calibri"/>
              </a:rPr>
              <a:t>and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&lt;/script&gt;</a:t>
            </a:r>
            <a:r>
              <a:rPr sz="2950" spc="7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tags.</a:t>
            </a:r>
            <a:endParaRPr sz="2950">
              <a:latin typeface="Calibri"/>
              <a:cs typeface="Calibri"/>
            </a:endParaRPr>
          </a:p>
          <a:p>
            <a:pPr marL="365760" indent="-353060">
              <a:lnSpc>
                <a:spcPct val="100000"/>
              </a:lnSpc>
              <a:spcBef>
                <a:spcPts val="65"/>
              </a:spcBef>
              <a:buChar char="•"/>
              <a:tabLst>
                <a:tab pos="365760" algn="l"/>
              </a:tabLst>
            </a:pPr>
            <a:r>
              <a:rPr sz="2950" spc="-10" dirty="0">
                <a:latin typeface="Calibri"/>
                <a:cs typeface="Calibri"/>
              </a:rPr>
              <a:t>&lt;htmI&gt;</a:t>
            </a:r>
            <a:endParaRPr sz="2950">
              <a:latin typeface="Calibri"/>
              <a:cs typeface="Calibri"/>
            </a:endParaRPr>
          </a:p>
          <a:p>
            <a:pPr marL="365760" indent="-352425">
              <a:lnSpc>
                <a:spcPct val="100000"/>
              </a:lnSpc>
              <a:spcBef>
                <a:spcPts val="180"/>
              </a:spcBef>
              <a:buChar char="•"/>
              <a:tabLst>
                <a:tab pos="365760" algn="l"/>
              </a:tabLst>
            </a:pPr>
            <a:r>
              <a:rPr sz="2850" spc="-10" dirty="0">
                <a:latin typeface="Calibri"/>
                <a:cs typeface="Calibri"/>
              </a:rPr>
              <a:t>&lt;body&gt;</a:t>
            </a:r>
            <a:endParaRPr sz="2850">
              <a:latin typeface="Calibri"/>
              <a:cs typeface="Calibri"/>
            </a:endParaRPr>
          </a:p>
          <a:p>
            <a:pPr marL="365760" indent="-353060">
              <a:lnSpc>
                <a:spcPct val="100000"/>
              </a:lnSpc>
              <a:spcBef>
                <a:spcPts val="150"/>
              </a:spcBef>
              <a:buChar char="•"/>
              <a:tabLst>
                <a:tab pos="365760" algn="l"/>
              </a:tabLst>
            </a:pPr>
            <a:r>
              <a:rPr sz="2900" dirty="0">
                <a:latin typeface="Calibri"/>
                <a:cs typeface="Calibri"/>
              </a:rPr>
              <a:t>&lt;script</a:t>
            </a:r>
            <a:r>
              <a:rPr sz="2900" spc="18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type=“text/javascript”&gt;</a:t>
            </a:r>
            <a:endParaRPr sz="2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900">
              <a:latin typeface="Calibri"/>
              <a:cs typeface="Calibri"/>
            </a:endParaRPr>
          </a:p>
          <a:p>
            <a:pPr marL="630555">
              <a:lnSpc>
                <a:spcPts val="3105"/>
              </a:lnSpc>
            </a:pPr>
            <a:r>
              <a:rPr sz="2600" spc="-20" dirty="0">
                <a:latin typeface="Calibri"/>
                <a:cs typeface="Calibri"/>
              </a:rPr>
              <a:t>document.write(“Welcome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javascript”);</a:t>
            </a:r>
            <a:endParaRPr sz="2600">
              <a:latin typeface="Calibri"/>
              <a:cs typeface="Calibri"/>
            </a:endParaRPr>
          </a:p>
          <a:p>
            <a:pPr marL="483234">
              <a:lnSpc>
                <a:spcPts val="3105"/>
              </a:lnSpc>
            </a:pPr>
            <a:r>
              <a:rPr sz="2600" spc="-10" dirty="0">
                <a:latin typeface="Calibri"/>
                <a:cs typeface="Calibri"/>
              </a:rPr>
              <a:t>&lt;/script&gt;</a:t>
            </a:r>
            <a:endParaRPr sz="2600">
              <a:latin typeface="Calibri"/>
              <a:cs typeface="Calibri"/>
            </a:endParaRPr>
          </a:p>
          <a:p>
            <a:pPr marL="483234">
              <a:lnSpc>
                <a:spcPts val="3030"/>
              </a:lnSpc>
              <a:spcBef>
                <a:spcPts val="45"/>
              </a:spcBef>
            </a:pPr>
            <a:r>
              <a:rPr sz="2600" spc="-10" dirty="0">
                <a:latin typeface="Calibri"/>
                <a:cs typeface="Calibri"/>
              </a:rPr>
              <a:t>&lt;/body&gt;</a:t>
            </a:r>
            <a:endParaRPr sz="2600">
              <a:latin typeface="Calibri"/>
              <a:cs typeface="Calibri"/>
            </a:endParaRPr>
          </a:p>
          <a:p>
            <a:pPr marL="482600">
              <a:lnSpc>
                <a:spcPts val="3210"/>
              </a:lnSpc>
            </a:pPr>
            <a:r>
              <a:rPr sz="2750" spc="-10" dirty="0">
                <a:latin typeface="Calibri"/>
                <a:cs typeface="Calibri"/>
              </a:rPr>
              <a:t>&lt;/htmI&gt;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5210" y="278010"/>
            <a:ext cx="53714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Where</a:t>
            </a:r>
            <a:r>
              <a:rPr spc="-45" dirty="0"/>
              <a:t> </a:t>
            </a:r>
            <a:r>
              <a:rPr dirty="0"/>
              <a:t>to</a:t>
            </a:r>
            <a:r>
              <a:rPr spc="-120" dirty="0"/>
              <a:t> </a:t>
            </a:r>
            <a:r>
              <a:rPr dirty="0"/>
              <a:t>insert</a:t>
            </a:r>
            <a:r>
              <a:rPr spc="5" dirty="0"/>
              <a:t> </a:t>
            </a:r>
            <a:r>
              <a:rPr spc="-45" dirty="0"/>
              <a:t>JavaScript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1985" y="841324"/>
            <a:ext cx="7945120" cy="532638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68935" marR="459105" indent="-356235">
              <a:lnSpc>
                <a:spcPts val="2880"/>
              </a:lnSpc>
              <a:spcBef>
                <a:spcPts val="775"/>
              </a:spcBef>
              <a:buChar char="•"/>
              <a:tabLst>
                <a:tab pos="368935" algn="l"/>
              </a:tabLst>
            </a:pPr>
            <a:r>
              <a:rPr sz="2950" dirty="0">
                <a:latin typeface="Calibri"/>
                <a:cs typeface="Calibri"/>
              </a:rPr>
              <a:t>JavaScript</a:t>
            </a:r>
            <a:r>
              <a:rPr sz="2950" spc="25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can</a:t>
            </a:r>
            <a:r>
              <a:rPr sz="2950" spc="8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be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put</a:t>
            </a:r>
            <a:r>
              <a:rPr sz="2950" spc="5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either</a:t>
            </a:r>
            <a:r>
              <a:rPr sz="2950" spc="10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in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head</a:t>
            </a:r>
            <a:r>
              <a:rPr sz="2950" spc="6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section</a:t>
            </a:r>
            <a:r>
              <a:rPr sz="2950" spc="75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or </a:t>
            </a:r>
            <a:r>
              <a:rPr sz="2950" dirty="0">
                <a:latin typeface="Calibri"/>
                <a:cs typeface="Calibri"/>
              </a:rPr>
              <a:t>body</a:t>
            </a:r>
            <a:r>
              <a:rPr sz="2950" spc="1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section</a:t>
            </a:r>
            <a:r>
              <a:rPr sz="2950" spc="1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of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an</a:t>
            </a:r>
            <a:r>
              <a:rPr sz="2950" spc="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HTML</a:t>
            </a:r>
            <a:r>
              <a:rPr sz="2950" spc="85" dirty="0">
                <a:latin typeface="Calibri"/>
                <a:cs typeface="Calibri"/>
              </a:rPr>
              <a:t> </a:t>
            </a:r>
            <a:r>
              <a:rPr sz="2950" spc="-20" dirty="0">
                <a:latin typeface="Calibri"/>
                <a:cs typeface="Calibri"/>
              </a:rPr>
              <a:t>page</a:t>
            </a:r>
            <a:endParaRPr sz="2950">
              <a:latin typeface="Calibri"/>
              <a:cs typeface="Calibri"/>
            </a:endParaRPr>
          </a:p>
          <a:p>
            <a:pPr marL="369570" marR="5080" indent="-340360">
              <a:lnSpc>
                <a:spcPct val="78800"/>
              </a:lnSpc>
              <a:spcBef>
                <a:spcPts val="770"/>
              </a:spcBef>
              <a:tabLst>
                <a:tab pos="369570" algn="l"/>
              </a:tabLst>
            </a:pPr>
            <a:r>
              <a:rPr sz="3050" spc="-50" dirty="0">
                <a:latin typeface="Calibri"/>
                <a:cs typeface="Calibri"/>
              </a:rPr>
              <a:t>°</a:t>
            </a:r>
            <a:r>
              <a:rPr sz="3050" dirty="0">
                <a:latin typeface="Calibri"/>
                <a:cs typeface="Calibri"/>
              </a:rPr>
              <a:t>	</a:t>
            </a:r>
            <a:r>
              <a:rPr sz="3050" spc="-40" dirty="0">
                <a:latin typeface="Calibri"/>
                <a:cs typeface="Calibri"/>
              </a:rPr>
              <a:t>JavaScript</a:t>
            </a:r>
            <a:r>
              <a:rPr sz="3050" spc="4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in</a:t>
            </a:r>
            <a:r>
              <a:rPr sz="3050" spc="-15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a</a:t>
            </a:r>
            <a:r>
              <a:rPr sz="3050" spc="-14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page</a:t>
            </a:r>
            <a:r>
              <a:rPr sz="3050" spc="-70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will</a:t>
            </a:r>
            <a:r>
              <a:rPr sz="3050" spc="-11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be</a:t>
            </a:r>
            <a:r>
              <a:rPr sz="3050" spc="-145" dirty="0">
                <a:latin typeface="Calibri"/>
                <a:cs typeface="Calibri"/>
              </a:rPr>
              <a:t> </a:t>
            </a:r>
            <a:r>
              <a:rPr sz="3050" spc="-55" dirty="0">
                <a:latin typeface="Calibri"/>
                <a:cs typeface="Calibri"/>
              </a:rPr>
              <a:t>executed</a:t>
            </a:r>
            <a:r>
              <a:rPr sz="3050" spc="60" dirty="0">
                <a:latin typeface="Calibri"/>
                <a:cs typeface="Calibri"/>
              </a:rPr>
              <a:t> </a:t>
            </a:r>
            <a:r>
              <a:rPr sz="3050" spc="-30" dirty="0">
                <a:latin typeface="Calibri"/>
                <a:cs typeface="Calibri"/>
              </a:rPr>
              <a:t>immediately </a:t>
            </a:r>
            <a:r>
              <a:rPr sz="3050" spc="-20" dirty="0">
                <a:latin typeface="Calibri"/>
                <a:cs typeface="Calibri"/>
              </a:rPr>
              <a:t>while</a:t>
            </a:r>
            <a:r>
              <a:rPr sz="3050" spc="-114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the</a:t>
            </a:r>
            <a:r>
              <a:rPr sz="3050" spc="-120" dirty="0">
                <a:latin typeface="Calibri"/>
                <a:cs typeface="Calibri"/>
              </a:rPr>
              <a:t> </a:t>
            </a:r>
            <a:r>
              <a:rPr sz="3050" spc="-20" dirty="0">
                <a:latin typeface="Calibri"/>
                <a:cs typeface="Calibri"/>
              </a:rPr>
              <a:t>page</a:t>
            </a:r>
            <a:r>
              <a:rPr sz="3050" spc="-15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loads</a:t>
            </a:r>
            <a:r>
              <a:rPr sz="3050" spc="-70" dirty="0">
                <a:latin typeface="Calibri"/>
                <a:cs typeface="Calibri"/>
              </a:rPr>
              <a:t> </a:t>
            </a:r>
            <a:r>
              <a:rPr sz="3050" spc="-30" dirty="0">
                <a:latin typeface="Calibri"/>
                <a:cs typeface="Calibri"/>
              </a:rPr>
              <a:t>into</a:t>
            </a:r>
            <a:r>
              <a:rPr sz="3050" spc="-14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the</a:t>
            </a:r>
            <a:r>
              <a:rPr sz="3050" spc="-175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browser</a:t>
            </a:r>
            <a:endParaRPr sz="3050">
              <a:latin typeface="Calibri"/>
              <a:cs typeface="Calibri"/>
            </a:endParaRPr>
          </a:p>
          <a:p>
            <a:pPr marL="366395" indent="-353695">
              <a:lnSpc>
                <a:spcPts val="3575"/>
              </a:lnSpc>
              <a:buChar char="•"/>
              <a:tabLst>
                <a:tab pos="366395" algn="l"/>
              </a:tabLst>
            </a:pPr>
            <a:r>
              <a:rPr sz="3050" spc="-10" dirty="0">
                <a:latin typeface="Calibri"/>
                <a:cs typeface="Calibri"/>
              </a:rPr>
              <a:t>&lt;htmI&gt;</a:t>
            </a:r>
            <a:endParaRPr sz="3050">
              <a:latin typeface="Calibri"/>
              <a:cs typeface="Calibri"/>
            </a:endParaRPr>
          </a:p>
          <a:p>
            <a:pPr marL="366395" indent="-353695">
              <a:lnSpc>
                <a:spcPts val="3579"/>
              </a:lnSpc>
              <a:buChar char="•"/>
              <a:tabLst>
                <a:tab pos="366395" algn="l"/>
              </a:tabLst>
            </a:pPr>
            <a:r>
              <a:rPr sz="3000" spc="-10" dirty="0">
                <a:latin typeface="Calibri"/>
                <a:cs typeface="Calibri"/>
              </a:rPr>
              <a:t>&lt;head&gt;&lt;/head&gt;</a:t>
            </a:r>
            <a:endParaRPr sz="3000">
              <a:latin typeface="Calibri"/>
              <a:cs typeface="Calibri"/>
            </a:endParaRPr>
          </a:p>
          <a:p>
            <a:pPr marL="366395" indent="-353695">
              <a:lnSpc>
                <a:spcPts val="3595"/>
              </a:lnSpc>
              <a:buChar char="•"/>
              <a:tabLst>
                <a:tab pos="366395" algn="l"/>
              </a:tabLst>
            </a:pPr>
            <a:r>
              <a:rPr sz="3000" spc="-10" dirty="0">
                <a:latin typeface="Calibri"/>
                <a:cs typeface="Calibri"/>
              </a:rPr>
              <a:t>&lt;body&gt;</a:t>
            </a:r>
            <a:endParaRPr sz="3000">
              <a:latin typeface="Calibri"/>
              <a:cs typeface="Calibri"/>
            </a:endParaRPr>
          </a:p>
          <a:p>
            <a:pPr marL="366395" indent="-353695">
              <a:lnSpc>
                <a:spcPts val="3575"/>
              </a:lnSpc>
              <a:spcBef>
                <a:spcPts val="60"/>
              </a:spcBef>
              <a:buChar char="•"/>
              <a:tabLst>
                <a:tab pos="366395" algn="l"/>
              </a:tabLst>
            </a:pPr>
            <a:r>
              <a:rPr sz="3000" dirty="0">
                <a:latin typeface="Calibri"/>
                <a:cs typeface="Calibri"/>
              </a:rPr>
              <a:t>&lt;script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type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=“text/javascript”&gt;</a:t>
            </a:r>
            <a:endParaRPr sz="3000">
              <a:latin typeface="Calibri"/>
              <a:cs typeface="Calibri"/>
            </a:endParaRPr>
          </a:p>
          <a:p>
            <a:pPr marL="365125" indent="-352425">
              <a:lnSpc>
                <a:spcPts val="3575"/>
              </a:lnSpc>
              <a:buChar char="•"/>
              <a:tabLst>
                <a:tab pos="365125" algn="l"/>
              </a:tabLst>
            </a:pPr>
            <a:r>
              <a:rPr sz="3000" spc="-30" dirty="0">
                <a:latin typeface="Calibri"/>
                <a:cs typeface="Calibri"/>
              </a:rPr>
              <a:t>Document.write(“Welcome</a:t>
            </a:r>
            <a:r>
              <a:rPr sz="3000" spc="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javascript”);</a:t>
            </a:r>
            <a:endParaRPr sz="3000">
              <a:latin typeface="Calibri"/>
              <a:cs typeface="Calibri"/>
            </a:endParaRPr>
          </a:p>
          <a:p>
            <a:pPr marL="30480">
              <a:lnSpc>
                <a:spcPct val="100000"/>
              </a:lnSpc>
              <a:spcBef>
                <a:spcPts val="120"/>
              </a:spcBef>
              <a:tabLst>
                <a:tab pos="367030" algn="l"/>
              </a:tabLst>
            </a:pPr>
            <a:r>
              <a:rPr sz="2900" spc="-50" dirty="0">
                <a:latin typeface="Calibri"/>
                <a:cs typeface="Calibri"/>
              </a:rPr>
              <a:t>°</a:t>
            </a:r>
            <a:r>
              <a:rPr sz="2900" dirty="0">
                <a:latin typeface="Calibri"/>
                <a:cs typeface="Calibri"/>
              </a:rPr>
              <a:t>	</a:t>
            </a:r>
            <a:r>
              <a:rPr sz="2900" spc="-10" dirty="0">
                <a:latin typeface="Calibri"/>
                <a:cs typeface="Calibri"/>
              </a:rPr>
              <a:t>&lt;/script&gt;</a:t>
            </a:r>
            <a:endParaRPr sz="2900">
              <a:latin typeface="Calibri"/>
              <a:cs typeface="Calibri"/>
            </a:endParaRPr>
          </a:p>
          <a:p>
            <a:pPr marL="367030" indent="-353695">
              <a:lnSpc>
                <a:spcPts val="3515"/>
              </a:lnSpc>
              <a:spcBef>
                <a:spcPts val="55"/>
              </a:spcBef>
              <a:buChar char="•"/>
              <a:tabLst>
                <a:tab pos="367030" algn="l"/>
              </a:tabLst>
            </a:pPr>
            <a:r>
              <a:rPr sz="2950" spc="-10" dirty="0">
                <a:latin typeface="Calibri"/>
                <a:cs typeface="Calibri"/>
              </a:rPr>
              <a:t>&lt;/body&gt;</a:t>
            </a:r>
            <a:endParaRPr sz="2950">
              <a:latin typeface="Calibri"/>
              <a:cs typeface="Calibri"/>
            </a:endParaRPr>
          </a:p>
          <a:p>
            <a:pPr marL="366395" indent="-353695">
              <a:lnSpc>
                <a:spcPts val="3635"/>
              </a:lnSpc>
              <a:buChar char="•"/>
              <a:tabLst>
                <a:tab pos="366395" algn="l"/>
              </a:tabLst>
            </a:pPr>
            <a:r>
              <a:rPr sz="3050" spc="-10" dirty="0">
                <a:latin typeface="Calibri"/>
                <a:cs typeface="Calibri"/>
              </a:rPr>
              <a:t>&lt;/htmI&gt;</a:t>
            </a:r>
            <a:endParaRPr sz="3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9647" y="379957"/>
            <a:ext cx="7994015" cy="3058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marR="118110" indent="-355600" algn="just">
              <a:lnSpc>
                <a:spcPct val="100499"/>
              </a:lnSpc>
              <a:spcBef>
                <a:spcPts val="100"/>
              </a:spcBef>
              <a:buChar char="•"/>
              <a:tabLst>
                <a:tab pos="372745" algn="l"/>
              </a:tabLst>
            </a:pPr>
            <a:r>
              <a:rPr sz="3250" spc="-25" dirty="0">
                <a:latin typeface="Calibri"/>
                <a:cs typeface="Calibri"/>
              </a:rPr>
              <a:t>Sometimes</a:t>
            </a:r>
            <a:r>
              <a:rPr sz="3250" spc="3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we</a:t>
            </a:r>
            <a:r>
              <a:rPr sz="3250" spc="-180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want</a:t>
            </a:r>
            <a:r>
              <a:rPr sz="3250" spc="-75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to</a:t>
            </a:r>
            <a:r>
              <a:rPr sz="3250" spc="-185" dirty="0">
                <a:latin typeface="Calibri"/>
                <a:cs typeface="Calibri"/>
              </a:rPr>
              <a:t> </a:t>
            </a:r>
            <a:r>
              <a:rPr sz="3250" spc="-40" dirty="0">
                <a:latin typeface="Calibri"/>
                <a:cs typeface="Calibri"/>
              </a:rPr>
              <a:t>execute</a:t>
            </a:r>
            <a:r>
              <a:rPr sz="3250" spc="-95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a</a:t>
            </a:r>
            <a:r>
              <a:rPr sz="3250" spc="-160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script</a:t>
            </a:r>
            <a:r>
              <a:rPr sz="3250" spc="-100" dirty="0">
                <a:latin typeface="Calibri"/>
                <a:cs typeface="Calibri"/>
              </a:rPr>
              <a:t> </a:t>
            </a:r>
            <a:r>
              <a:rPr sz="3250" spc="-20" dirty="0">
                <a:latin typeface="Calibri"/>
                <a:cs typeface="Calibri"/>
              </a:rPr>
              <a:t>when 	</a:t>
            </a:r>
            <a:r>
              <a:rPr sz="3150" dirty="0">
                <a:latin typeface="Calibri"/>
                <a:cs typeface="Calibri"/>
              </a:rPr>
              <a:t>a</a:t>
            </a:r>
            <a:r>
              <a:rPr sz="3150" spc="-3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page</a:t>
            </a:r>
            <a:r>
              <a:rPr sz="3150" spc="-1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loads</a:t>
            </a:r>
            <a:r>
              <a:rPr sz="3150" spc="13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or</a:t>
            </a:r>
            <a:r>
              <a:rPr sz="3150" spc="-3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when</a:t>
            </a:r>
            <a:r>
              <a:rPr sz="3150" spc="5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an</a:t>
            </a:r>
            <a:r>
              <a:rPr sz="3150" spc="3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event</a:t>
            </a:r>
            <a:r>
              <a:rPr sz="3150" spc="12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occurs</a:t>
            </a:r>
            <a:r>
              <a:rPr sz="3150" spc="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such</a:t>
            </a:r>
            <a:r>
              <a:rPr sz="3150" spc="85" dirty="0">
                <a:latin typeface="Calibri"/>
                <a:cs typeface="Calibri"/>
              </a:rPr>
              <a:t> </a:t>
            </a:r>
            <a:r>
              <a:rPr sz="3150" spc="-25" dirty="0">
                <a:latin typeface="Calibri"/>
                <a:cs typeface="Calibri"/>
              </a:rPr>
              <a:t>as 	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key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press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on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keyboard.</a:t>
            </a:r>
            <a:endParaRPr sz="3200">
              <a:latin typeface="Calibri"/>
              <a:cs typeface="Calibri"/>
            </a:endParaRPr>
          </a:p>
          <a:p>
            <a:pPr marL="368300" marR="5080" indent="-354330">
              <a:lnSpc>
                <a:spcPct val="101299"/>
              </a:lnSpc>
              <a:spcBef>
                <a:spcPts val="820"/>
              </a:spcBef>
              <a:buChar char="•"/>
              <a:tabLst>
                <a:tab pos="371475" algn="l"/>
              </a:tabLst>
            </a:pPr>
            <a:r>
              <a:rPr sz="3100" dirty="0">
                <a:latin typeface="Calibri"/>
                <a:cs typeface="Calibri"/>
              </a:rPr>
              <a:t>Scripts</a:t>
            </a:r>
            <a:r>
              <a:rPr sz="3100" spc="19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to</a:t>
            </a:r>
            <a:r>
              <a:rPr sz="3100" spc="14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be</a:t>
            </a:r>
            <a:r>
              <a:rPr sz="3100" spc="17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executed</a:t>
            </a:r>
            <a:r>
              <a:rPr sz="3100" spc="18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when</a:t>
            </a:r>
            <a:r>
              <a:rPr sz="3100" spc="18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they</a:t>
            </a:r>
            <a:r>
              <a:rPr sz="3100" spc="15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are</a:t>
            </a:r>
            <a:r>
              <a:rPr sz="3100" spc="12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called</a:t>
            </a:r>
            <a:r>
              <a:rPr sz="3100" spc="270" dirty="0">
                <a:latin typeface="Calibri"/>
                <a:cs typeface="Calibri"/>
              </a:rPr>
              <a:t> </a:t>
            </a:r>
            <a:r>
              <a:rPr sz="3100" spc="-25" dirty="0">
                <a:latin typeface="Calibri"/>
                <a:cs typeface="Calibri"/>
              </a:rPr>
              <a:t>or 	</a:t>
            </a:r>
            <a:r>
              <a:rPr sz="3150" dirty="0">
                <a:latin typeface="Calibri"/>
                <a:cs typeface="Calibri"/>
              </a:rPr>
              <a:t>when</a:t>
            </a:r>
            <a:r>
              <a:rPr sz="3150" spc="2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an</a:t>
            </a:r>
            <a:r>
              <a:rPr sz="3150" spc="1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event</a:t>
            </a:r>
            <a:r>
              <a:rPr sz="3150" spc="11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is</a:t>
            </a:r>
            <a:r>
              <a:rPr sz="3150" spc="-3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triggered</a:t>
            </a:r>
            <a:r>
              <a:rPr sz="3150" spc="12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are placed</a:t>
            </a:r>
            <a:r>
              <a:rPr sz="3150" spc="80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inside 	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function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3562" y="206573"/>
            <a:ext cx="286829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96085" algn="l"/>
              </a:tabLst>
            </a:pPr>
            <a:r>
              <a:rPr spc="-25" dirty="0"/>
              <a:t>POP</a:t>
            </a:r>
            <a:r>
              <a:rPr dirty="0"/>
              <a:t>	</a:t>
            </a:r>
            <a:r>
              <a:rPr spc="-70" dirty="0"/>
              <a:t>boxes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8898" y="841821"/>
            <a:ext cx="7985125" cy="44615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72745" marR="984885" indent="-360680">
              <a:lnSpc>
                <a:spcPct val="79300"/>
              </a:lnSpc>
              <a:spcBef>
                <a:spcPts val="770"/>
              </a:spcBef>
              <a:buChar char="•"/>
              <a:tabLst>
                <a:tab pos="374015" algn="l"/>
              </a:tabLst>
            </a:pPr>
            <a:r>
              <a:rPr sz="2550" dirty="0">
                <a:latin typeface="Calibri"/>
                <a:cs typeface="Calibri"/>
              </a:rPr>
              <a:t>It</a:t>
            </a:r>
            <a:r>
              <a:rPr sz="2550" spc="-9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is</a:t>
            </a:r>
            <a:r>
              <a:rPr sz="2550" spc="-140" dirty="0">
                <a:latin typeface="Calibri"/>
                <a:cs typeface="Calibri"/>
              </a:rPr>
              <a:t> </a:t>
            </a:r>
            <a:r>
              <a:rPr sz="2550" spc="-25" dirty="0">
                <a:latin typeface="Calibri"/>
                <a:cs typeface="Calibri"/>
              </a:rPr>
              <a:t>possible</a:t>
            </a:r>
            <a:r>
              <a:rPr sz="2550" spc="-4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to</a:t>
            </a:r>
            <a:r>
              <a:rPr sz="2550" spc="-140" dirty="0">
                <a:latin typeface="Calibri"/>
                <a:cs typeface="Calibri"/>
              </a:rPr>
              <a:t> </a:t>
            </a:r>
            <a:r>
              <a:rPr sz="2550" spc="-35" dirty="0">
                <a:latin typeface="Calibri"/>
                <a:cs typeface="Calibri"/>
              </a:rPr>
              <a:t>make</a:t>
            </a:r>
            <a:r>
              <a:rPr sz="2550" spc="-60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three</a:t>
            </a:r>
            <a:r>
              <a:rPr sz="2550" spc="-60" dirty="0">
                <a:latin typeface="Calibri"/>
                <a:cs typeface="Calibri"/>
              </a:rPr>
              <a:t> </a:t>
            </a:r>
            <a:r>
              <a:rPr sz="2550" spc="-35" dirty="0">
                <a:latin typeface="Calibri"/>
                <a:cs typeface="Calibri"/>
              </a:rPr>
              <a:t>different</a:t>
            </a:r>
            <a:r>
              <a:rPr sz="2550" spc="5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kinds</a:t>
            </a:r>
            <a:r>
              <a:rPr sz="2550" spc="-3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of</a:t>
            </a:r>
            <a:r>
              <a:rPr sz="2550" spc="-140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popup 	</a:t>
            </a:r>
            <a:r>
              <a:rPr sz="2550" spc="-10" dirty="0">
                <a:latin typeface="Calibri"/>
                <a:cs typeface="Calibri"/>
              </a:rPr>
              <a:t>windows.</a:t>
            </a:r>
            <a:endParaRPr sz="2550">
              <a:latin typeface="Calibri"/>
              <a:cs typeface="Calibri"/>
            </a:endParaRPr>
          </a:p>
          <a:p>
            <a:pPr marL="377190" indent="-364490">
              <a:lnSpc>
                <a:spcPts val="2980"/>
              </a:lnSpc>
              <a:buChar char="•"/>
              <a:tabLst>
                <a:tab pos="377190" algn="l"/>
              </a:tabLst>
            </a:pPr>
            <a:r>
              <a:rPr sz="2500" dirty="0">
                <a:latin typeface="Calibri"/>
                <a:cs typeface="Calibri"/>
              </a:rPr>
              <a:t>ALERT</a:t>
            </a:r>
            <a:r>
              <a:rPr sz="2500" spc="-12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BOX</a:t>
            </a:r>
            <a:endParaRPr sz="2500">
              <a:latin typeface="Calibri"/>
              <a:cs typeface="Calibri"/>
            </a:endParaRPr>
          </a:p>
          <a:p>
            <a:pPr marL="371475" marR="1554480">
              <a:lnSpc>
                <a:spcPct val="160500"/>
              </a:lnSpc>
            </a:pPr>
            <a:r>
              <a:rPr sz="2500" dirty="0">
                <a:latin typeface="Calibri"/>
                <a:cs typeface="Calibri"/>
              </a:rPr>
              <a:t>The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syntax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for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an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alert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box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is: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alert("yourtext"); </a:t>
            </a:r>
            <a:r>
              <a:rPr sz="2500" dirty="0">
                <a:latin typeface="Calibri"/>
                <a:cs typeface="Calibri"/>
              </a:rPr>
              <a:t>The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user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will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need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to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click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"OK"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to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proceed.</a:t>
            </a:r>
            <a:endParaRPr sz="2500">
              <a:latin typeface="Calibri"/>
              <a:cs typeface="Calibri"/>
            </a:endParaRPr>
          </a:p>
          <a:p>
            <a:pPr marL="368300" marR="569595" indent="2540">
              <a:lnSpc>
                <a:spcPct val="78100"/>
              </a:lnSpc>
              <a:spcBef>
                <a:spcPts val="2405"/>
              </a:spcBef>
            </a:pPr>
            <a:r>
              <a:rPr sz="2550" spc="-40" dirty="0">
                <a:latin typeface="Calibri"/>
                <a:cs typeface="Calibri"/>
              </a:rPr>
              <a:t>Typical</a:t>
            </a:r>
            <a:r>
              <a:rPr sz="2550" spc="-4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use</a:t>
            </a:r>
            <a:r>
              <a:rPr sz="2550" spc="-10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is</a:t>
            </a:r>
            <a:r>
              <a:rPr sz="2550" spc="-140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when</a:t>
            </a:r>
            <a:r>
              <a:rPr sz="2550" spc="-8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you</a:t>
            </a:r>
            <a:r>
              <a:rPr sz="2550" spc="-120" dirty="0">
                <a:latin typeface="Calibri"/>
                <a:cs typeface="Calibri"/>
              </a:rPr>
              <a:t> </a:t>
            </a:r>
            <a:r>
              <a:rPr sz="2550" spc="-30" dirty="0">
                <a:latin typeface="Calibri"/>
                <a:cs typeface="Calibri"/>
              </a:rPr>
              <a:t>want </a:t>
            </a:r>
            <a:r>
              <a:rPr sz="2550" dirty="0">
                <a:latin typeface="Calibri"/>
                <a:cs typeface="Calibri"/>
              </a:rPr>
              <a:t>to</a:t>
            </a:r>
            <a:r>
              <a:rPr sz="2550" spc="-75" dirty="0">
                <a:latin typeface="Calibri"/>
                <a:cs typeface="Calibri"/>
              </a:rPr>
              <a:t> </a:t>
            </a:r>
            <a:r>
              <a:rPr sz="2550" spc="-45" dirty="0">
                <a:latin typeface="Calibri"/>
                <a:cs typeface="Calibri"/>
              </a:rPr>
              <a:t>make</a:t>
            </a:r>
            <a:r>
              <a:rPr sz="2550" spc="5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sure</a:t>
            </a:r>
            <a:r>
              <a:rPr sz="2550" spc="-85" dirty="0">
                <a:latin typeface="Calibri"/>
                <a:cs typeface="Calibri"/>
              </a:rPr>
              <a:t> </a:t>
            </a:r>
            <a:r>
              <a:rPr sz="2550" spc="-40" dirty="0">
                <a:latin typeface="Calibri"/>
                <a:cs typeface="Calibri"/>
              </a:rPr>
              <a:t>information </a:t>
            </a:r>
            <a:r>
              <a:rPr sz="2550" spc="-10" dirty="0">
                <a:latin typeface="Calibri"/>
                <a:cs typeface="Calibri"/>
              </a:rPr>
              <a:t>comes</a:t>
            </a:r>
            <a:r>
              <a:rPr sz="2550" spc="-65" dirty="0">
                <a:latin typeface="Calibri"/>
                <a:cs typeface="Calibri"/>
              </a:rPr>
              <a:t> </a:t>
            </a:r>
            <a:r>
              <a:rPr sz="2550" spc="-35" dirty="0">
                <a:latin typeface="Calibri"/>
                <a:cs typeface="Calibri"/>
              </a:rPr>
              <a:t>through </a:t>
            </a:r>
            <a:r>
              <a:rPr sz="2550" dirty="0">
                <a:latin typeface="Calibri"/>
                <a:cs typeface="Calibri"/>
              </a:rPr>
              <a:t>to</a:t>
            </a:r>
            <a:r>
              <a:rPr sz="2550" spc="-13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the</a:t>
            </a:r>
            <a:r>
              <a:rPr sz="2550" spc="-130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user.</a:t>
            </a:r>
            <a:endParaRPr sz="2550">
              <a:latin typeface="Calibri"/>
              <a:cs typeface="Calibri"/>
            </a:endParaRPr>
          </a:p>
          <a:p>
            <a:pPr marL="374650">
              <a:lnSpc>
                <a:spcPts val="2665"/>
              </a:lnSpc>
              <a:spcBef>
                <a:spcPts val="1855"/>
              </a:spcBef>
            </a:pPr>
            <a:r>
              <a:rPr sz="2450" dirty="0">
                <a:latin typeface="Calibri"/>
                <a:cs typeface="Calibri"/>
              </a:rPr>
              <a:t>Examples</a:t>
            </a:r>
            <a:r>
              <a:rPr sz="2450" spc="13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could</a:t>
            </a:r>
            <a:r>
              <a:rPr sz="2450" spc="8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be</a:t>
            </a:r>
            <a:r>
              <a:rPr sz="2450" spc="2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warnings</a:t>
            </a:r>
            <a:r>
              <a:rPr sz="2450" spc="9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of</a:t>
            </a:r>
            <a:r>
              <a:rPr sz="2450" spc="-4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any </a:t>
            </a:r>
            <a:r>
              <a:rPr sz="2450" spc="-10" dirty="0">
                <a:latin typeface="Calibri"/>
                <a:cs typeface="Calibri"/>
              </a:rPr>
              <a:t>kind.</a:t>
            </a:r>
            <a:endParaRPr sz="2450">
              <a:latin typeface="Calibri"/>
              <a:cs typeface="Calibri"/>
            </a:endParaRPr>
          </a:p>
          <a:p>
            <a:pPr marL="368300" marR="5080" indent="2540">
              <a:lnSpc>
                <a:spcPts val="2430"/>
              </a:lnSpc>
              <a:spcBef>
                <a:spcPts val="229"/>
              </a:spcBef>
            </a:pPr>
            <a:r>
              <a:rPr sz="2450" dirty="0">
                <a:latin typeface="Calibri"/>
                <a:cs typeface="Calibri"/>
              </a:rPr>
              <a:t>(Typical</a:t>
            </a:r>
            <a:r>
              <a:rPr sz="2450" spc="6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examples</a:t>
            </a:r>
            <a:r>
              <a:rPr sz="2450" spc="8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are</a:t>
            </a:r>
            <a:r>
              <a:rPr sz="2450" spc="-2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"Adult</a:t>
            </a:r>
            <a:r>
              <a:rPr sz="2450" spc="5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Content",</a:t>
            </a:r>
            <a:r>
              <a:rPr sz="2450" spc="114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or</a:t>
            </a:r>
            <a:r>
              <a:rPr sz="2450" spc="-5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technical</a:t>
            </a:r>
            <a:r>
              <a:rPr sz="2450" spc="11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matters </a:t>
            </a:r>
            <a:r>
              <a:rPr sz="2450" dirty="0">
                <a:latin typeface="Calibri"/>
                <a:cs typeface="Calibri"/>
              </a:rPr>
              <a:t>like</a:t>
            </a:r>
            <a:r>
              <a:rPr sz="2450" spc="-3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"This</a:t>
            </a:r>
            <a:r>
              <a:rPr sz="2450" spc="4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site</a:t>
            </a:r>
            <a:r>
              <a:rPr sz="2450" spc="5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requires</a:t>
            </a:r>
            <a:r>
              <a:rPr sz="2450" spc="11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Shockwave</a:t>
            </a:r>
            <a:r>
              <a:rPr sz="2450" spc="12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Flash</a:t>
            </a:r>
            <a:r>
              <a:rPr sz="2450" spc="15" dirty="0">
                <a:latin typeface="Calibri"/>
                <a:cs typeface="Calibri"/>
              </a:rPr>
              <a:t> </a:t>
            </a:r>
            <a:r>
              <a:rPr sz="2450" spc="-25" dirty="0">
                <a:latin typeface="Calibri"/>
                <a:cs typeface="Calibri"/>
              </a:rPr>
              <a:t>plug-</a:t>
            </a:r>
            <a:r>
              <a:rPr sz="2450" spc="-10" dirty="0">
                <a:latin typeface="Calibri"/>
                <a:cs typeface="Calibri"/>
              </a:rPr>
              <a:t>in").</a:t>
            </a:r>
            <a:endParaRPr sz="2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7730" y="347215"/>
            <a:ext cx="7934325" cy="5621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72110" indent="-359410">
              <a:lnSpc>
                <a:spcPct val="100000"/>
              </a:lnSpc>
              <a:spcBef>
                <a:spcPts val="135"/>
              </a:spcBef>
              <a:buChar char="•"/>
              <a:tabLst>
                <a:tab pos="372110" algn="l"/>
              </a:tabLst>
            </a:pPr>
            <a:r>
              <a:rPr sz="2650" dirty="0">
                <a:latin typeface="Calibri"/>
                <a:cs typeface="Calibri"/>
              </a:rPr>
              <a:t>The</a:t>
            </a:r>
            <a:r>
              <a:rPr sz="2650" spc="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syntax</a:t>
            </a:r>
            <a:r>
              <a:rPr sz="2650" spc="14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for</a:t>
            </a:r>
            <a:r>
              <a:rPr sz="2650" spc="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a</a:t>
            </a:r>
            <a:r>
              <a:rPr sz="2650" spc="-5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confirm</a:t>
            </a:r>
            <a:r>
              <a:rPr sz="2650" spc="14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box</a:t>
            </a:r>
            <a:r>
              <a:rPr sz="2650" spc="1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is:</a:t>
            </a:r>
            <a:r>
              <a:rPr sz="2650" spc="-20" dirty="0">
                <a:latin typeface="Calibri"/>
                <a:cs typeface="Calibri"/>
              </a:rPr>
              <a:t> </a:t>
            </a:r>
            <a:r>
              <a:rPr sz="2650" spc="-10" dirty="0">
                <a:latin typeface="Calibri"/>
                <a:cs typeface="Calibri"/>
              </a:rPr>
              <a:t>confirm("yourtext");</a:t>
            </a:r>
            <a:endParaRPr sz="2650">
              <a:latin typeface="Calibri"/>
              <a:cs typeface="Calibri"/>
            </a:endParaRPr>
          </a:p>
          <a:p>
            <a:pPr marL="372745">
              <a:lnSpc>
                <a:spcPts val="2955"/>
              </a:lnSpc>
              <a:spcBef>
                <a:spcPts val="2755"/>
              </a:spcBef>
            </a:pPr>
            <a:r>
              <a:rPr sz="2550" dirty="0">
                <a:latin typeface="Calibri"/>
                <a:cs typeface="Calibri"/>
              </a:rPr>
              <a:t>The</a:t>
            </a:r>
            <a:r>
              <a:rPr sz="2550" spc="220" dirty="0">
                <a:latin typeface="Calibri"/>
                <a:cs typeface="Calibri"/>
              </a:rPr>
              <a:t> </a:t>
            </a:r>
            <a:r>
              <a:rPr sz="2550" spc="50" dirty="0">
                <a:latin typeface="Calibri"/>
                <a:cs typeface="Calibri"/>
              </a:rPr>
              <a:t>user</a:t>
            </a:r>
            <a:r>
              <a:rPr sz="2550" spc="14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needs</a:t>
            </a:r>
            <a:r>
              <a:rPr sz="2550" spc="254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to</a:t>
            </a:r>
            <a:r>
              <a:rPr sz="2550" spc="21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click</a:t>
            </a:r>
            <a:r>
              <a:rPr sz="2550" spc="27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either</a:t>
            </a:r>
            <a:r>
              <a:rPr sz="2550" spc="20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"OK"</a:t>
            </a:r>
            <a:r>
              <a:rPr sz="2550" spc="254" dirty="0">
                <a:latin typeface="Calibri"/>
                <a:cs typeface="Calibri"/>
              </a:rPr>
              <a:t> </a:t>
            </a:r>
            <a:r>
              <a:rPr sz="2550" spc="60" dirty="0">
                <a:latin typeface="Calibri"/>
                <a:cs typeface="Calibri"/>
              </a:rPr>
              <a:t>or</a:t>
            </a:r>
            <a:r>
              <a:rPr sz="2550" spc="21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"Cancel"</a:t>
            </a:r>
            <a:r>
              <a:rPr sz="2550" spc="455" dirty="0">
                <a:latin typeface="Calibri"/>
                <a:cs typeface="Calibri"/>
              </a:rPr>
              <a:t> </a:t>
            </a:r>
            <a:r>
              <a:rPr sz="2550" spc="-25" dirty="0">
                <a:latin typeface="Calibri"/>
                <a:cs typeface="Calibri"/>
              </a:rPr>
              <a:t>to</a:t>
            </a:r>
            <a:endParaRPr sz="2550">
              <a:latin typeface="Calibri"/>
              <a:cs typeface="Calibri"/>
            </a:endParaRPr>
          </a:p>
          <a:p>
            <a:pPr marL="375920">
              <a:lnSpc>
                <a:spcPts val="3075"/>
              </a:lnSpc>
            </a:pPr>
            <a:r>
              <a:rPr sz="2650" spc="-10" dirty="0">
                <a:latin typeface="Calibri"/>
                <a:cs typeface="Calibri"/>
              </a:rPr>
              <a:t>proceed.</a:t>
            </a:r>
            <a:endParaRPr sz="2650">
              <a:latin typeface="Calibri"/>
              <a:cs typeface="Calibri"/>
            </a:endParaRPr>
          </a:p>
          <a:p>
            <a:pPr marL="372745">
              <a:lnSpc>
                <a:spcPts val="3025"/>
              </a:lnSpc>
              <a:spcBef>
                <a:spcPts val="2705"/>
              </a:spcBef>
            </a:pPr>
            <a:r>
              <a:rPr sz="2600" dirty="0">
                <a:latin typeface="Calibri"/>
                <a:cs typeface="Calibri"/>
              </a:rPr>
              <a:t>Typical</a:t>
            </a:r>
            <a:r>
              <a:rPr sz="2600" spc="2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use</a:t>
            </a:r>
            <a:r>
              <a:rPr sz="2600" spc="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1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when</a:t>
            </a:r>
            <a:r>
              <a:rPr sz="2600" spc="2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want</a:t>
            </a:r>
            <a:r>
              <a:rPr sz="2600" spc="11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1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user</a:t>
            </a:r>
            <a:r>
              <a:rPr sz="2600" spc="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verify</a:t>
            </a:r>
            <a:r>
              <a:rPr sz="2600" spc="19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or</a:t>
            </a:r>
            <a:endParaRPr sz="2600">
              <a:latin typeface="Calibri"/>
              <a:cs typeface="Calibri"/>
            </a:endParaRPr>
          </a:p>
          <a:p>
            <a:pPr marL="368935">
              <a:lnSpc>
                <a:spcPts val="2965"/>
              </a:lnSpc>
            </a:pPr>
            <a:r>
              <a:rPr sz="2550" dirty="0">
                <a:latin typeface="Calibri"/>
                <a:cs typeface="Calibri"/>
              </a:rPr>
              <a:t>accept</a:t>
            </a:r>
            <a:r>
              <a:rPr sz="2550" spc="409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something.</a:t>
            </a:r>
            <a:endParaRPr sz="2550">
              <a:latin typeface="Calibri"/>
              <a:cs typeface="Calibri"/>
            </a:endParaRPr>
          </a:p>
          <a:p>
            <a:pPr marL="369570" marR="133985" indent="3175" algn="just">
              <a:lnSpc>
                <a:spcPct val="90900"/>
              </a:lnSpc>
              <a:spcBef>
                <a:spcPts val="2965"/>
              </a:spcBef>
            </a:pPr>
            <a:r>
              <a:rPr sz="2650" dirty="0">
                <a:latin typeface="Calibri"/>
                <a:cs typeface="Calibri"/>
              </a:rPr>
              <a:t>Examples</a:t>
            </a:r>
            <a:r>
              <a:rPr sz="2650" spc="12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could</a:t>
            </a:r>
            <a:r>
              <a:rPr sz="2650" spc="5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be</a:t>
            </a:r>
            <a:r>
              <a:rPr sz="2650" spc="-3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age</a:t>
            </a:r>
            <a:r>
              <a:rPr sz="2650" spc="-1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verification</a:t>
            </a:r>
            <a:r>
              <a:rPr sz="2650" spc="18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like</a:t>
            </a:r>
            <a:r>
              <a:rPr sz="2650" spc="-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"Confirm</a:t>
            </a:r>
            <a:r>
              <a:rPr sz="2650" spc="145" dirty="0">
                <a:latin typeface="Calibri"/>
                <a:cs typeface="Calibri"/>
              </a:rPr>
              <a:t> </a:t>
            </a:r>
            <a:r>
              <a:rPr sz="2650" spc="-20" dirty="0">
                <a:latin typeface="Calibri"/>
                <a:cs typeface="Calibri"/>
              </a:rPr>
              <a:t>that </a:t>
            </a:r>
            <a:r>
              <a:rPr sz="2700" dirty="0">
                <a:latin typeface="Calibri"/>
                <a:cs typeface="Calibri"/>
              </a:rPr>
              <a:t>you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are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at</a:t>
            </a:r>
            <a:r>
              <a:rPr sz="2700" spc="-1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least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57</a:t>
            </a:r>
            <a:r>
              <a:rPr sz="2700" spc="-1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years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old"</a:t>
            </a:r>
            <a:r>
              <a:rPr sz="2700" spc="-9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or</a:t>
            </a:r>
            <a:r>
              <a:rPr sz="2700" spc="-10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technical</a:t>
            </a:r>
            <a:r>
              <a:rPr sz="2700" spc="4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matters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like </a:t>
            </a:r>
            <a:r>
              <a:rPr sz="2650" dirty="0">
                <a:latin typeface="Calibri"/>
                <a:cs typeface="Calibri"/>
              </a:rPr>
              <a:t>"Do</a:t>
            </a:r>
            <a:r>
              <a:rPr sz="2650" spc="8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you</a:t>
            </a:r>
            <a:r>
              <a:rPr sz="2650" spc="1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have</a:t>
            </a:r>
            <a:r>
              <a:rPr sz="2650" spc="5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a</a:t>
            </a:r>
            <a:r>
              <a:rPr sz="2650" spc="-45" dirty="0">
                <a:latin typeface="Calibri"/>
                <a:cs typeface="Calibri"/>
              </a:rPr>
              <a:t> </a:t>
            </a:r>
            <a:r>
              <a:rPr sz="2650" spc="-25" dirty="0">
                <a:latin typeface="Calibri"/>
                <a:cs typeface="Calibri"/>
              </a:rPr>
              <a:t>plug-</a:t>
            </a:r>
            <a:r>
              <a:rPr sz="2650" dirty="0">
                <a:latin typeface="Calibri"/>
                <a:cs typeface="Calibri"/>
              </a:rPr>
              <a:t>in</a:t>
            </a:r>
            <a:r>
              <a:rPr sz="2650" spc="114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for</a:t>
            </a:r>
            <a:r>
              <a:rPr sz="2650" spc="5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Shockwave</a:t>
            </a:r>
            <a:r>
              <a:rPr sz="2650" spc="90" dirty="0">
                <a:latin typeface="Calibri"/>
                <a:cs typeface="Calibri"/>
              </a:rPr>
              <a:t> </a:t>
            </a:r>
            <a:r>
              <a:rPr sz="2650" spc="-10" dirty="0">
                <a:latin typeface="Calibri"/>
                <a:cs typeface="Calibri"/>
              </a:rPr>
              <a:t>Flash?"</a:t>
            </a:r>
            <a:endParaRPr sz="2650">
              <a:latin typeface="Calibri"/>
              <a:cs typeface="Calibri"/>
            </a:endParaRPr>
          </a:p>
          <a:p>
            <a:pPr marL="551815" lvl="1" indent="-179070">
              <a:lnSpc>
                <a:spcPts val="2985"/>
              </a:lnSpc>
              <a:spcBef>
                <a:spcPts val="2705"/>
              </a:spcBef>
              <a:buChar char="-"/>
              <a:tabLst>
                <a:tab pos="551815" algn="l"/>
              </a:tabLst>
            </a:pPr>
            <a:r>
              <a:rPr sz="2600" dirty="0">
                <a:latin typeface="Calibri"/>
                <a:cs typeface="Calibri"/>
              </a:rPr>
              <a:t>If</a:t>
            </a:r>
            <a:r>
              <a:rPr sz="2600" spc="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user</a:t>
            </a:r>
            <a:r>
              <a:rPr sz="2600" spc="1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clicks</a:t>
            </a:r>
            <a:r>
              <a:rPr sz="2600" spc="1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"OK",</a:t>
            </a:r>
            <a:r>
              <a:rPr sz="2600" spc="20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1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box</a:t>
            </a:r>
            <a:r>
              <a:rPr sz="2600" spc="1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returns</a:t>
            </a:r>
            <a:r>
              <a:rPr sz="2600" spc="1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1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value</a:t>
            </a:r>
            <a:r>
              <a:rPr sz="2600" spc="18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true.</a:t>
            </a:r>
            <a:endParaRPr sz="2600">
              <a:latin typeface="Calibri"/>
              <a:cs typeface="Calibri"/>
            </a:endParaRPr>
          </a:p>
          <a:p>
            <a:pPr marL="550545" lvl="1" indent="-178435">
              <a:lnSpc>
                <a:spcPts val="2980"/>
              </a:lnSpc>
              <a:buChar char="-"/>
              <a:tabLst>
                <a:tab pos="550545" algn="l"/>
              </a:tabLst>
            </a:pPr>
            <a:r>
              <a:rPr sz="2700" dirty="0">
                <a:latin typeface="Calibri"/>
                <a:cs typeface="Calibri"/>
              </a:rPr>
              <a:t>If</a:t>
            </a:r>
            <a:r>
              <a:rPr sz="2700" spc="-1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user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clicks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"Cancel",</a:t>
            </a:r>
            <a:r>
              <a:rPr sz="2700" spc="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box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returns</a:t>
            </a:r>
            <a:r>
              <a:rPr sz="2700" spc="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value</a:t>
            </a:r>
            <a:endParaRPr sz="2700">
              <a:latin typeface="Calibri"/>
              <a:cs typeface="Calibri"/>
            </a:endParaRPr>
          </a:p>
          <a:p>
            <a:pPr marL="368935">
              <a:lnSpc>
                <a:spcPts val="2990"/>
              </a:lnSpc>
            </a:pPr>
            <a:r>
              <a:rPr sz="2600" spc="-10" dirty="0">
                <a:latin typeface="Calibri"/>
                <a:cs typeface="Calibri"/>
              </a:rPr>
              <a:t>false.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989" y="483393"/>
            <a:ext cx="7955280" cy="4920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3220" indent="-350520">
              <a:lnSpc>
                <a:spcPct val="100000"/>
              </a:lnSpc>
              <a:spcBef>
                <a:spcPts val="95"/>
              </a:spcBef>
              <a:buChar char="•"/>
              <a:tabLst>
                <a:tab pos="363220" algn="l"/>
              </a:tabLst>
            </a:pPr>
            <a:r>
              <a:rPr sz="2250" spc="-40" dirty="0">
                <a:latin typeface="Calibri"/>
                <a:cs typeface="Calibri"/>
              </a:rPr>
              <a:t>PROMPT</a:t>
            </a:r>
            <a:r>
              <a:rPr sz="2250" spc="-50" dirty="0">
                <a:latin typeface="Calibri"/>
                <a:cs typeface="Calibri"/>
              </a:rPr>
              <a:t> </a:t>
            </a:r>
            <a:r>
              <a:rPr sz="2250" spc="-20" dirty="0">
                <a:latin typeface="Calibri"/>
                <a:cs typeface="Calibri"/>
              </a:rPr>
              <a:t>BOX:</a:t>
            </a:r>
            <a:endParaRPr sz="2250">
              <a:latin typeface="Calibri"/>
              <a:cs typeface="Calibri"/>
            </a:endParaRPr>
          </a:p>
          <a:p>
            <a:pPr marL="367665">
              <a:lnSpc>
                <a:spcPct val="100000"/>
              </a:lnSpc>
              <a:spcBef>
                <a:spcPts val="1570"/>
              </a:spcBef>
              <a:tabLst>
                <a:tab pos="5525135" algn="l"/>
              </a:tabLst>
            </a:pPr>
            <a:r>
              <a:rPr sz="2200" dirty="0">
                <a:latin typeface="Calibri"/>
                <a:cs typeface="Calibri"/>
              </a:rPr>
              <a:t>The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prompt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box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syntax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is: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prompt("yourtext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”defaultvalue");</a:t>
            </a:r>
            <a:endParaRPr sz="2200">
              <a:latin typeface="Calibri"/>
              <a:cs typeface="Calibri"/>
            </a:endParaRPr>
          </a:p>
          <a:p>
            <a:pPr marL="365760" marR="807720" indent="1270">
              <a:lnSpc>
                <a:spcPct val="79900"/>
              </a:lnSpc>
              <a:spcBef>
                <a:spcPts val="2110"/>
              </a:spcBef>
            </a:pPr>
            <a:r>
              <a:rPr sz="2200" dirty="0">
                <a:latin typeface="Calibri"/>
                <a:cs typeface="Calibri"/>
              </a:rPr>
              <a:t>The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user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must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click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either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"OK"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"Cancel"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1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proceed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after </a:t>
            </a:r>
            <a:r>
              <a:rPr sz="2200" spc="-20" dirty="0">
                <a:latin typeface="Calibri"/>
                <a:cs typeface="Calibri"/>
              </a:rPr>
              <a:t>entering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text.</a:t>
            </a:r>
            <a:endParaRPr sz="2200">
              <a:latin typeface="Calibri"/>
              <a:cs typeface="Calibri"/>
            </a:endParaRPr>
          </a:p>
          <a:p>
            <a:pPr marL="367665">
              <a:lnSpc>
                <a:spcPts val="2400"/>
              </a:lnSpc>
              <a:spcBef>
                <a:spcPts val="1575"/>
              </a:spcBef>
            </a:pPr>
            <a:r>
              <a:rPr sz="2200" spc="-10" dirty="0">
                <a:latin typeface="Calibri"/>
                <a:cs typeface="Calibri"/>
              </a:rPr>
              <a:t>Typical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use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when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user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should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input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value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before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entering</a:t>
            </a:r>
            <a:endParaRPr sz="2200">
              <a:latin typeface="Calibri"/>
              <a:cs typeface="Calibri"/>
            </a:endParaRPr>
          </a:p>
          <a:p>
            <a:pPr marL="365125">
              <a:lnSpc>
                <a:spcPts val="2340"/>
              </a:lnSpc>
            </a:pPr>
            <a:r>
              <a:rPr sz="2150" dirty="0">
                <a:latin typeface="Calibri"/>
                <a:cs typeface="Calibri"/>
              </a:rPr>
              <a:t>the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page.</a:t>
            </a:r>
            <a:endParaRPr sz="2150">
              <a:latin typeface="Calibri"/>
              <a:cs typeface="Calibri"/>
            </a:endParaRPr>
          </a:p>
          <a:p>
            <a:pPr marL="365760" marR="5080" indent="-1905">
              <a:lnSpc>
                <a:spcPct val="79900"/>
              </a:lnSpc>
              <a:spcBef>
                <a:spcPts val="2120"/>
              </a:spcBef>
            </a:pPr>
            <a:r>
              <a:rPr sz="2200" spc="-10" dirty="0">
                <a:latin typeface="Calibri"/>
                <a:cs typeface="Calibri"/>
              </a:rPr>
              <a:t>Examples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could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entering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user's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name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stored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1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1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cookie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or </a:t>
            </a:r>
            <a:r>
              <a:rPr sz="2200" spc="-20" dirty="0">
                <a:latin typeface="Calibri"/>
                <a:cs typeface="Calibri"/>
              </a:rPr>
              <a:t>entering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password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code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some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kind.</a:t>
            </a:r>
            <a:endParaRPr sz="2200">
              <a:latin typeface="Calibri"/>
              <a:cs typeface="Calibri"/>
            </a:endParaRPr>
          </a:p>
          <a:p>
            <a:pPr marL="516255" lvl="1" indent="-146685">
              <a:lnSpc>
                <a:spcPts val="2345"/>
              </a:lnSpc>
              <a:spcBef>
                <a:spcPts val="1630"/>
              </a:spcBef>
              <a:buChar char="-"/>
              <a:tabLst>
                <a:tab pos="516255" algn="l"/>
              </a:tabLst>
            </a:pPr>
            <a:r>
              <a:rPr sz="2150" dirty="0">
                <a:latin typeface="Calibri"/>
                <a:cs typeface="Calibri"/>
              </a:rPr>
              <a:t>If</a:t>
            </a:r>
            <a:r>
              <a:rPr sz="2150" spc="-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user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clicks</a:t>
            </a:r>
            <a:r>
              <a:rPr sz="2150" spc="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"OK"</a:t>
            </a:r>
            <a:r>
              <a:rPr sz="2150" spc="1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prompt</a:t>
            </a:r>
            <a:r>
              <a:rPr sz="2150" spc="1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box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returns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entry.</a:t>
            </a:r>
            <a:endParaRPr sz="2150">
              <a:latin typeface="Calibri"/>
              <a:cs typeface="Calibri"/>
            </a:endParaRPr>
          </a:p>
          <a:p>
            <a:pPr marL="516255" lvl="1" indent="-146685">
              <a:lnSpc>
                <a:spcPts val="2345"/>
              </a:lnSpc>
              <a:buChar char="-"/>
              <a:tabLst>
                <a:tab pos="516255" algn="l"/>
              </a:tabLst>
            </a:pPr>
            <a:r>
              <a:rPr sz="2150" dirty="0">
                <a:latin typeface="Calibri"/>
                <a:cs typeface="Calibri"/>
              </a:rPr>
              <a:t>If</a:t>
            </a:r>
            <a:r>
              <a:rPr sz="2150" spc="-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user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clicks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"Cancel"</a:t>
            </a:r>
            <a:r>
              <a:rPr sz="2150" spc="10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prompt</a:t>
            </a:r>
            <a:r>
              <a:rPr sz="2150" spc="1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box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returns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null.</a:t>
            </a:r>
            <a:endParaRPr sz="2150">
              <a:latin typeface="Calibri"/>
              <a:cs typeface="Calibri"/>
            </a:endParaRPr>
          </a:p>
          <a:p>
            <a:pPr marL="367665" marR="327660" indent="1270">
              <a:lnSpc>
                <a:spcPct val="79900"/>
              </a:lnSpc>
              <a:spcBef>
                <a:spcPts val="2120"/>
              </a:spcBef>
            </a:pPr>
            <a:r>
              <a:rPr sz="2200" dirty="0">
                <a:latin typeface="Calibri"/>
                <a:cs typeface="Calibri"/>
              </a:rPr>
              <a:t>Since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you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usually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want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use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input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from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1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prompt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box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for </a:t>
            </a:r>
            <a:r>
              <a:rPr sz="2200" dirty="0">
                <a:latin typeface="Calibri"/>
                <a:cs typeface="Calibri"/>
              </a:rPr>
              <a:t>some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purpose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it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normal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store the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input in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1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variable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2023" y="200371"/>
            <a:ext cx="1857375" cy="643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50" spc="-85" dirty="0"/>
              <a:t>Variables</a:t>
            </a:r>
            <a:endParaRPr sz="4050"/>
          </a:p>
        </p:txBody>
      </p:sp>
      <p:sp>
        <p:nvSpPr>
          <p:cNvPr id="3" name="object 3"/>
          <p:cNvSpPr txBox="1"/>
          <p:nvPr/>
        </p:nvSpPr>
        <p:spPr>
          <a:xfrm>
            <a:off x="531755" y="673149"/>
            <a:ext cx="7978775" cy="501967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357505" indent="-344805">
              <a:lnSpc>
                <a:spcPct val="100000"/>
              </a:lnSpc>
              <a:spcBef>
                <a:spcPts val="1180"/>
              </a:spcBef>
              <a:buChar char="•"/>
              <a:tabLst>
                <a:tab pos="357505" algn="l"/>
              </a:tabLst>
            </a:pPr>
            <a:r>
              <a:rPr sz="1500" spc="-20" dirty="0">
                <a:latin typeface="Calibri"/>
                <a:cs typeface="Calibri"/>
              </a:rPr>
              <a:t>Variables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can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compared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small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boxes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with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names.</a:t>
            </a:r>
            <a:endParaRPr sz="1500">
              <a:latin typeface="Calibri"/>
              <a:cs typeface="Calibri"/>
            </a:endParaRPr>
          </a:p>
          <a:p>
            <a:pPr marL="410845">
              <a:lnSpc>
                <a:spcPts val="1664"/>
              </a:lnSpc>
              <a:spcBef>
                <a:spcPts val="1080"/>
              </a:spcBef>
            </a:pPr>
            <a:r>
              <a:rPr sz="1500" dirty="0">
                <a:latin typeface="Calibri"/>
                <a:cs typeface="Calibri"/>
              </a:rPr>
              <a:t>f</a:t>
            </a:r>
            <a:r>
              <a:rPr sz="1500" spc="-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you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were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store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5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pair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shoes,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you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might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have a</a:t>
            </a:r>
            <a:r>
              <a:rPr sz="1500" spc="-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box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for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each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pair.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On</a:t>
            </a:r>
            <a:r>
              <a:rPr sz="1500" spc="-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each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box you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would</a:t>
            </a:r>
            <a:endParaRPr sz="1500">
              <a:latin typeface="Calibri"/>
              <a:cs typeface="Calibri"/>
            </a:endParaRPr>
          </a:p>
          <a:p>
            <a:pPr marL="356235">
              <a:lnSpc>
                <a:spcPts val="1410"/>
              </a:lnSpc>
            </a:pPr>
            <a:r>
              <a:rPr sz="1450" dirty="0">
                <a:latin typeface="Calibri"/>
                <a:cs typeface="Calibri"/>
              </a:rPr>
              <a:t>write</a:t>
            </a:r>
            <a:r>
              <a:rPr sz="1450" spc="5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what</a:t>
            </a:r>
            <a:r>
              <a:rPr sz="1450" spc="10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is</a:t>
            </a:r>
            <a:r>
              <a:rPr sz="1450" spc="20" dirty="0"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0C0C0C"/>
                </a:solidFill>
                <a:latin typeface="Calibri"/>
                <a:cs typeface="Calibri"/>
              </a:rPr>
              <a:t>in</a:t>
            </a:r>
            <a:r>
              <a:rPr sz="1450" spc="55" dirty="0">
                <a:solidFill>
                  <a:srgbClr val="0C0C0C"/>
                </a:solidFill>
                <a:latin typeface="Calibri"/>
                <a:cs typeface="Calibri"/>
              </a:rPr>
              <a:t> </a:t>
            </a:r>
            <a:r>
              <a:rPr sz="1450" spc="-25" dirty="0">
                <a:latin typeface="Calibri"/>
                <a:cs typeface="Calibri"/>
              </a:rPr>
              <a:t>it.</a:t>
            </a:r>
            <a:endParaRPr sz="1450">
              <a:latin typeface="Calibri"/>
              <a:cs typeface="Calibri"/>
            </a:endParaRPr>
          </a:p>
          <a:p>
            <a:pPr marL="359410">
              <a:lnSpc>
                <a:spcPts val="1420"/>
              </a:lnSpc>
            </a:pPr>
            <a:r>
              <a:rPr sz="1500" dirty="0">
                <a:latin typeface="Calibri"/>
                <a:cs typeface="Calibri"/>
              </a:rPr>
              <a:t>The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boxes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would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be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your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variables.</a:t>
            </a:r>
            <a:endParaRPr sz="1500">
              <a:latin typeface="Calibri"/>
              <a:cs typeface="Calibri"/>
            </a:endParaRPr>
          </a:p>
          <a:p>
            <a:pPr marL="459740" lvl="1" indent="-105410">
              <a:lnSpc>
                <a:spcPts val="1675"/>
              </a:lnSpc>
              <a:buClr>
                <a:srgbClr val="0F0F0F"/>
              </a:buClr>
              <a:buChar char="-"/>
              <a:tabLst>
                <a:tab pos="459740" algn="l"/>
              </a:tabLst>
            </a:pPr>
            <a:r>
              <a:rPr sz="1550" spc="-25" dirty="0">
                <a:latin typeface="Calibri"/>
                <a:cs typeface="Calibri"/>
              </a:rPr>
              <a:t>Places</a:t>
            </a:r>
            <a:r>
              <a:rPr sz="1550" spc="-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to</a:t>
            </a:r>
            <a:r>
              <a:rPr sz="1550" spc="-20" dirty="0">
                <a:latin typeface="Calibri"/>
                <a:cs typeface="Calibri"/>
              </a:rPr>
              <a:t> </a:t>
            </a:r>
            <a:r>
              <a:rPr sz="1550" spc="-45" dirty="0">
                <a:latin typeface="Calibri"/>
                <a:cs typeface="Calibri"/>
              </a:rPr>
              <a:t>store</a:t>
            </a:r>
            <a:r>
              <a:rPr sz="1550" spc="-2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things.</a:t>
            </a:r>
            <a:endParaRPr sz="1550">
              <a:latin typeface="Calibri"/>
              <a:cs typeface="Calibri"/>
            </a:endParaRPr>
          </a:p>
          <a:p>
            <a:pPr marL="359410">
              <a:lnSpc>
                <a:spcPts val="1660"/>
              </a:lnSpc>
              <a:spcBef>
                <a:spcPts val="1025"/>
              </a:spcBef>
            </a:pPr>
            <a:r>
              <a:rPr sz="1550" spc="-40" dirty="0">
                <a:latin typeface="Calibri"/>
                <a:cs typeface="Calibri"/>
              </a:rPr>
              <a:t>The</a:t>
            </a:r>
            <a:r>
              <a:rPr sz="1550" spc="-50" dirty="0">
                <a:latin typeface="Calibri"/>
                <a:cs typeface="Calibri"/>
              </a:rPr>
              <a:t> </a:t>
            </a:r>
            <a:r>
              <a:rPr sz="1550" spc="-20" dirty="0">
                <a:latin typeface="Calibri"/>
                <a:cs typeface="Calibri"/>
              </a:rPr>
              <a:t>name</a:t>
            </a:r>
            <a:r>
              <a:rPr sz="1550" spc="-65" dirty="0">
                <a:latin typeface="Calibri"/>
                <a:cs typeface="Calibri"/>
              </a:rPr>
              <a:t> </a:t>
            </a:r>
            <a:r>
              <a:rPr sz="1550" spc="-30" dirty="0">
                <a:latin typeface="Calibri"/>
                <a:cs typeface="Calibri"/>
              </a:rPr>
              <a:t>on</a:t>
            </a:r>
            <a:r>
              <a:rPr sz="1550" spc="-60" dirty="0">
                <a:latin typeface="Calibri"/>
                <a:cs typeface="Calibri"/>
              </a:rPr>
              <a:t> </a:t>
            </a:r>
            <a:r>
              <a:rPr sz="1550" spc="-20" dirty="0">
                <a:latin typeface="Calibri"/>
                <a:cs typeface="Calibri"/>
              </a:rPr>
              <a:t>the</a:t>
            </a:r>
            <a:r>
              <a:rPr sz="1550" spc="-65" dirty="0">
                <a:latin typeface="Calibri"/>
                <a:cs typeface="Calibri"/>
              </a:rPr>
              <a:t> </a:t>
            </a:r>
            <a:r>
              <a:rPr sz="1550" spc="-30" dirty="0">
                <a:latin typeface="Calibri"/>
                <a:cs typeface="Calibri"/>
              </a:rPr>
              <a:t>boxes</a:t>
            </a:r>
            <a:r>
              <a:rPr sz="1550" spc="-4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would</a:t>
            </a:r>
            <a:r>
              <a:rPr sz="1550" spc="-30" dirty="0">
                <a:latin typeface="Calibri"/>
                <a:cs typeface="Calibri"/>
              </a:rPr>
              <a:t> </a:t>
            </a:r>
            <a:r>
              <a:rPr sz="1550" spc="-20" dirty="0">
                <a:latin typeface="Calibri"/>
                <a:cs typeface="Calibri"/>
              </a:rPr>
              <a:t>be</a:t>
            </a:r>
            <a:r>
              <a:rPr sz="1550" spc="-6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the</a:t>
            </a:r>
            <a:r>
              <a:rPr sz="1550" spc="-50" dirty="0">
                <a:latin typeface="Calibri"/>
                <a:cs typeface="Calibri"/>
              </a:rPr>
              <a:t> </a:t>
            </a:r>
            <a:r>
              <a:rPr sz="1550" spc="-25" dirty="0">
                <a:latin typeface="Calibri"/>
                <a:cs typeface="Calibri"/>
              </a:rPr>
              <a:t>variable</a:t>
            </a:r>
            <a:r>
              <a:rPr sz="1550" spc="-10" dirty="0">
                <a:latin typeface="Calibri"/>
                <a:cs typeface="Calibri"/>
              </a:rPr>
              <a:t> names.</a:t>
            </a:r>
            <a:endParaRPr sz="1550">
              <a:latin typeface="Calibri"/>
              <a:cs typeface="Calibri"/>
            </a:endParaRPr>
          </a:p>
          <a:p>
            <a:pPr marL="456565" lvl="1" indent="-93345">
              <a:lnSpc>
                <a:spcPts val="1600"/>
              </a:lnSpc>
              <a:buClr>
                <a:srgbClr val="2B2B2B"/>
              </a:buClr>
              <a:buChar char="-"/>
              <a:tabLst>
                <a:tab pos="456565" algn="l"/>
              </a:tabLst>
            </a:pPr>
            <a:r>
              <a:rPr sz="1500" dirty="0">
                <a:latin typeface="Calibri"/>
                <a:cs typeface="Calibri"/>
              </a:rPr>
              <a:t>The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ones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you'd</a:t>
            </a:r>
            <a:r>
              <a:rPr sz="1500" spc="-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use</a:t>
            </a:r>
            <a:r>
              <a:rPr sz="1500" spc="-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when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referring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each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the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boxes.</a:t>
            </a:r>
            <a:endParaRPr sz="1500">
              <a:latin typeface="Calibri"/>
              <a:cs typeface="Calibri"/>
            </a:endParaRPr>
          </a:p>
          <a:p>
            <a:pPr marL="357505">
              <a:lnSpc>
                <a:spcPts val="1614"/>
              </a:lnSpc>
              <a:spcBef>
                <a:spcPts val="1080"/>
              </a:spcBef>
            </a:pPr>
            <a:r>
              <a:rPr sz="1500" dirty="0">
                <a:latin typeface="Calibri"/>
                <a:cs typeface="Calibri"/>
              </a:rPr>
              <a:t>And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finally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shoes,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would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be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content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variables.</a:t>
            </a:r>
            <a:endParaRPr sz="1500">
              <a:latin typeface="Calibri"/>
              <a:cs typeface="Calibri"/>
            </a:endParaRPr>
          </a:p>
          <a:p>
            <a:pPr marL="461645" lvl="1" indent="-107314">
              <a:lnSpc>
                <a:spcPts val="1675"/>
              </a:lnSpc>
              <a:buChar char="-"/>
              <a:tabLst>
                <a:tab pos="461645" algn="l"/>
              </a:tabLst>
            </a:pPr>
            <a:r>
              <a:rPr sz="1550" spc="-30" dirty="0">
                <a:latin typeface="Calibri"/>
                <a:cs typeface="Calibri"/>
              </a:rPr>
              <a:t>What</a:t>
            </a:r>
            <a:r>
              <a:rPr sz="1550" spc="-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is</a:t>
            </a:r>
            <a:r>
              <a:rPr sz="1550" spc="-85" dirty="0">
                <a:latin typeface="Calibri"/>
                <a:cs typeface="Calibri"/>
              </a:rPr>
              <a:t> </a:t>
            </a:r>
            <a:r>
              <a:rPr sz="1550" spc="-35" dirty="0">
                <a:latin typeface="Calibri"/>
                <a:cs typeface="Calibri"/>
              </a:rPr>
              <a:t>stored</a:t>
            </a:r>
            <a:r>
              <a:rPr sz="1550" spc="-1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in</a:t>
            </a:r>
            <a:r>
              <a:rPr sz="1550" spc="-55" dirty="0">
                <a:latin typeface="Calibri"/>
                <a:cs typeface="Calibri"/>
              </a:rPr>
              <a:t> </a:t>
            </a:r>
            <a:r>
              <a:rPr sz="1550" spc="-20" dirty="0">
                <a:solidFill>
                  <a:srgbClr val="0E0E0E"/>
                </a:solidFill>
                <a:latin typeface="Calibri"/>
                <a:cs typeface="Calibri"/>
              </a:rPr>
              <a:t>the</a:t>
            </a:r>
            <a:r>
              <a:rPr sz="1550" spc="-30" dirty="0">
                <a:solidFill>
                  <a:srgbClr val="0E0E0E"/>
                </a:solidFill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boxes.</a:t>
            </a:r>
            <a:endParaRPr sz="1550">
              <a:latin typeface="Calibri"/>
              <a:cs typeface="Calibri"/>
            </a:endParaRPr>
          </a:p>
          <a:p>
            <a:pPr marL="18415">
              <a:lnSpc>
                <a:spcPts val="1660"/>
              </a:lnSpc>
              <a:spcBef>
                <a:spcPts val="1375"/>
              </a:spcBef>
            </a:pPr>
            <a:r>
              <a:rPr sz="1550" dirty="0">
                <a:latin typeface="Calibri"/>
                <a:cs typeface="Calibri"/>
              </a:rPr>
              <a:t>A</a:t>
            </a:r>
            <a:r>
              <a:rPr sz="1550" spc="-90" dirty="0">
                <a:latin typeface="Calibri"/>
                <a:cs typeface="Calibri"/>
              </a:rPr>
              <a:t> </a:t>
            </a:r>
            <a:r>
              <a:rPr sz="1550" spc="-30" dirty="0">
                <a:latin typeface="Calibri"/>
                <a:cs typeface="Calibri"/>
              </a:rPr>
              <a:t>variable</a:t>
            </a:r>
            <a:r>
              <a:rPr sz="1550" spc="-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is</a:t>
            </a:r>
            <a:r>
              <a:rPr sz="1550" spc="-45" dirty="0">
                <a:latin typeface="Calibri"/>
                <a:cs typeface="Calibri"/>
              </a:rPr>
              <a:t> </a:t>
            </a:r>
            <a:r>
              <a:rPr sz="1550" spc="-20" dirty="0">
                <a:latin typeface="Calibri"/>
                <a:cs typeface="Calibri"/>
              </a:rPr>
              <a:t>simply</a:t>
            </a:r>
            <a:r>
              <a:rPr sz="1550" spc="-5" dirty="0"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2B2B2B"/>
                </a:solidFill>
                <a:latin typeface="Calibri"/>
                <a:cs typeface="Calibri"/>
              </a:rPr>
              <a:t>a</a:t>
            </a:r>
            <a:r>
              <a:rPr sz="1550" spc="-85" dirty="0">
                <a:solidFill>
                  <a:srgbClr val="2B2B2B"/>
                </a:solidFill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place</a:t>
            </a:r>
            <a:r>
              <a:rPr sz="1550" spc="-50" dirty="0"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111111"/>
                </a:solidFill>
                <a:latin typeface="Calibri"/>
                <a:cs typeface="Calibri"/>
              </a:rPr>
              <a:t>in</a:t>
            </a:r>
            <a:r>
              <a:rPr sz="1550" spc="-3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550" spc="-25" dirty="0">
                <a:latin typeface="Calibri"/>
                <a:cs typeface="Calibri"/>
              </a:rPr>
              <a:t>the</a:t>
            </a:r>
            <a:r>
              <a:rPr sz="1550" spc="-60" dirty="0">
                <a:latin typeface="Calibri"/>
                <a:cs typeface="Calibri"/>
              </a:rPr>
              <a:t> </a:t>
            </a:r>
            <a:r>
              <a:rPr sz="1550" spc="-30" dirty="0">
                <a:latin typeface="Calibri"/>
                <a:cs typeface="Calibri"/>
              </a:rPr>
              <a:t>computer's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-30" dirty="0">
                <a:latin typeface="Calibri"/>
                <a:cs typeface="Calibri"/>
              </a:rPr>
              <a:t>memory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-45" dirty="0">
                <a:latin typeface="Calibri"/>
                <a:cs typeface="Calibri"/>
              </a:rPr>
              <a:t>to </a:t>
            </a:r>
            <a:r>
              <a:rPr sz="1550" spc="-25" dirty="0">
                <a:latin typeface="Calibri"/>
                <a:cs typeface="Calibri"/>
              </a:rPr>
              <a:t>store </a:t>
            </a:r>
            <a:r>
              <a:rPr sz="1550" spc="-35" dirty="0">
                <a:latin typeface="Calibri"/>
                <a:cs typeface="Calibri"/>
              </a:rPr>
              <a:t>information.</a:t>
            </a:r>
            <a:r>
              <a:rPr sz="1550" spc="-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All</a:t>
            </a:r>
            <a:r>
              <a:rPr sz="1550" spc="-30" dirty="0">
                <a:latin typeface="Calibri"/>
                <a:cs typeface="Calibri"/>
              </a:rPr>
              <a:t> </a:t>
            </a:r>
            <a:r>
              <a:rPr sz="1550" spc="-25" dirty="0">
                <a:latin typeface="Calibri"/>
                <a:cs typeface="Calibri"/>
              </a:rPr>
              <a:t>variables</a:t>
            </a:r>
            <a:r>
              <a:rPr sz="1550" spc="20" dirty="0">
                <a:latin typeface="Calibri"/>
                <a:cs typeface="Calibri"/>
              </a:rPr>
              <a:t> </a:t>
            </a:r>
            <a:r>
              <a:rPr sz="1550" spc="-40" dirty="0">
                <a:latin typeface="Calibri"/>
                <a:cs typeface="Calibri"/>
              </a:rPr>
              <a:t>are</a:t>
            </a:r>
            <a:r>
              <a:rPr sz="1550" spc="-45" dirty="0">
                <a:latin typeface="Calibri"/>
                <a:cs typeface="Calibri"/>
              </a:rPr>
              <a:t> </a:t>
            </a:r>
            <a:r>
              <a:rPr sz="1550" spc="-40" dirty="0">
                <a:latin typeface="Calibri"/>
                <a:cs typeface="Calibri"/>
              </a:rPr>
              <a:t>referred</a:t>
            </a:r>
            <a:r>
              <a:rPr sz="1550" spc="-25" dirty="0">
                <a:latin typeface="Calibri"/>
                <a:cs typeface="Calibri"/>
              </a:rPr>
              <a:t> </a:t>
            </a:r>
            <a:r>
              <a:rPr sz="1550" spc="-25" dirty="0">
                <a:solidFill>
                  <a:srgbClr val="1D1D1D"/>
                </a:solidFill>
                <a:latin typeface="Calibri"/>
                <a:cs typeface="Calibri"/>
              </a:rPr>
              <a:t>to</a:t>
            </a:r>
            <a:endParaRPr sz="1550">
              <a:latin typeface="Calibri"/>
              <a:cs typeface="Calibri"/>
            </a:endParaRPr>
          </a:p>
          <a:p>
            <a:pPr marL="15875">
              <a:lnSpc>
                <a:spcPts val="1360"/>
              </a:lnSpc>
            </a:pPr>
            <a:r>
              <a:rPr sz="1500" dirty="0">
                <a:latin typeface="Calibri"/>
                <a:cs typeface="Calibri"/>
              </a:rPr>
              <a:t>by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unique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name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you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assigned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them.</a:t>
            </a:r>
            <a:endParaRPr sz="1500">
              <a:latin typeface="Calibri"/>
              <a:cs typeface="Calibri"/>
            </a:endParaRPr>
          </a:p>
          <a:p>
            <a:pPr marL="14604">
              <a:lnSpc>
                <a:spcPts val="1530"/>
              </a:lnSpc>
            </a:pPr>
            <a:r>
              <a:rPr sz="1650" spc="-10" dirty="0">
                <a:latin typeface="Calibri"/>
                <a:cs typeface="Calibri"/>
              </a:rPr>
              <a:t>&lt;htmI&gt;</a:t>
            </a:r>
            <a:endParaRPr sz="1650">
              <a:latin typeface="Calibri"/>
              <a:cs typeface="Calibri"/>
            </a:endParaRPr>
          </a:p>
          <a:p>
            <a:pPr marL="15240">
              <a:lnSpc>
                <a:spcPts val="1400"/>
              </a:lnSpc>
            </a:pPr>
            <a:r>
              <a:rPr sz="1500" spc="-10" dirty="0">
                <a:latin typeface="Calibri"/>
                <a:cs typeface="Calibri"/>
              </a:rPr>
              <a:t>&lt;head&gt;</a:t>
            </a:r>
            <a:endParaRPr sz="1500">
              <a:latin typeface="Calibri"/>
              <a:cs typeface="Calibri"/>
            </a:endParaRPr>
          </a:p>
          <a:p>
            <a:pPr marL="14604">
              <a:lnSpc>
                <a:spcPts val="1470"/>
              </a:lnSpc>
            </a:pPr>
            <a:r>
              <a:rPr sz="1550" spc="-35" dirty="0">
                <a:latin typeface="Calibri"/>
                <a:cs typeface="Calibri"/>
              </a:rPr>
              <a:t>&lt;titIe&gt;My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-30" dirty="0">
                <a:latin typeface="Calibri"/>
                <a:cs typeface="Calibri"/>
              </a:rPr>
              <a:t>Javascript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Page&lt;/title&gt;</a:t>
            </a:r>
            <a:endParaRPr sz="1550">
              <a:latin typeface="Calibri"/>
              <a:cs typeface="Calibri"/>
            </a:endParaRPr>
          </a:p>
          <a:p>
            <a:pPr marL="15240">
              <a:lnSpc>
                <a:spcPts val="1435"/>
              </a:lnSpc>
            </a:pPr>
            <a:r>
              <a:rPr sz="1500" spc="-10" dirty="0">
                <a:latin typeface="Calibri"/>
                <a:cs typeface="Calibri"/>
              </a:rPr>
              <a:t>&lt;/head&gt;</a:t>
            </a:r>
            <a:endParaRPr sz="1500">
              <a:latin typeface="Calibri"/>
              <a:cs typeface="Calibri"/>
            </a:endParaRPr>
          </a:p>
          <a:p>
            <a:pPr marL="15240">
              <a:lnSpc>
                <a:spcPts val="1465"/>
              </a:lnSpc>
            </a:pPr>
            <a:r>
              <a:rPr sz="1500" spc="-10" dirty="0">
                <a:latin typeface="Calibri"/>
                <a:cs typeface="Calibri"/>
              </a:rPr>
              <a:t>&lt;body&gt;</a:t>
            </a:r>
            <a:endParaRPr sz="1500">
              <a:latin typeface="Calibri"/>
              <a:cs typeface="Calibri"/>
            </a:endParaRPr>
          </a:p>
          <a:p>
            <a:pPr marL="12700" marR="5873750" indent="2540">
              <a:lnSpc>
                <a:spcPct val="79000"/>
              </a:lnSpc>
              <a:spcBef>
                <a:spcPts val="195"/>
              </a:spcBef>
            </a:pPr>
            <a:r>
              <a:rPr sz="1450" spc="-10" dirty="0">
                <a:latin typeface="Calibri"/>
                <a:cs typeface="Calibri"/>
              </a:rPr>
              <a:t>&lt;script&gt;</a:t>
            </a:r>
            <a:r>
              <a:rPr sz="1450" spc="50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myname="Henrik', </a:t>
            </a:r>
            <a:r>
              <a:rPr sz="1500" spc="-10" dirty="0">
                <a:latin typeface="Calibri"/>
                <a:cs typeface="Calibri"/>
              </a:rPr>
              <a:t>document.write(myname);</a:t>
            </a:r>
            <a:endParaRPr sz="1500">
              <a:latin typeface="Calibri"/>
              <a:cs typeface="Calibri"/>
            </a:endParaRPr>
          </a:p>
          <a:p>
            <a:pPr marL="14604">
              <a:lnSpc>
                <a:spcPts val="1290"/>
              </a:lnSpc>
            </a:pPr>
            <a:r>
              <a:rPr sz="1600" spc="-10" dirty="0">
                <a:latin typeface="Calibri"/>
                <a:cs typeface="Calibri"/>
              </a:rPr>
              <a:t>&lt;/scripts</a:t>
            </a:r>
            <a:endParaRPr sz="1600">
              <a:latin typeface="Calibri"/>
              <a:cs typeface="Calibri"/>
            </a:endParaRPr>
          </a:p>
          <a:p>
            <a:pPr marL="15240">
              <a:lnSpc>
                <a:spcPts val="1380"/>
              </a:lnSpc>
            </a:pPr>
            <a:r>
              <a:rPr sz="1500" spc="-10" dirty="0">
                <a:latin typeface="Calibri"/>
                <a:cs typeface="Calibri"/>
              </a:rPr>
              <a:t>&lt;/body&gt;</a:t>
            </a:r>
            <a:endParaRPr sz="1500">
              <a:latin typeface="Calibri"/>
              <a:cs typeface="Calibri"/>
            </a:endParaRPr>
          </a:p>
          <a:p>
            <a:pPr marL="14604">
              <a:lnSpc>
                <a:spcPts val="1710"/>
              </a:lnSpc>
            </a:pPr>
            <a:r>
              <a:rPr sz="1600" spc="-10" dirty="0">
                <a:latin typeface="Calibri"/>
                <a:cs typeface="Calibri"/>
              </a:rPr>
              <a:t>&lt;/htmI&gt;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574" y="328860"/>
            <a:ext cx="8060690" cy="5267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7030" indent="-354330">
              <a:lnSpc>
                <a:spcPts val="2390"/>
              </a:lnSpc>
              <a:spcBef>
                <a:spcPts val="95"/>
              </a:spcBef>
              <a:buChar char="•"/>
              <a:tabLst>
                <a:tab pos="367030" algn="l"/>
              </a:tabLst>
            </a:pPr>
            <a:r>
              <a:rPr sz="2200" dirty="0">
                <a:latin typeface="Calibri"/>
                <a:cs typeface="Calibri"/>
              </a:rPr>
              <a:t>This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example</a:t>
            </a:r>
            <a:r>
              <a:rPr sz="2200" dirty="0">
                <a:latin typeface="Calibri"/>
                <a:cs typeface="Calibri"/>
              </a:rPr>
              <a:t> would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write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"Henrik"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1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document.</a:t>
            </a:r>
            <a:endParaRPr sz="2200">
              <a:latin typeface="Calibri"/>
              <a:cs typeface="Calibri"/>
            </a:endParaRPr>
          </a:p>
          <a:p>
            <a:pPr marL="366395" marR="5080" indent="-3175">
              <a:lnSpc>
                <a:spcPts val="2140"/>
              </a:lnSpc>
              <a:spcBef>
                <a:spcPts val="240"/>
              </a:spcBef>
            </a:pPr>
            <a:r>
              <a:rPr sz="2200" dirty="0">
                <a:latin typeface="Calibri"/>
                <a:cs typeface="Calibri"/>
              </a:rPr>
              <a:t>Note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that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when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you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want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text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114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1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stored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1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variable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you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need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put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text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'</a:t>
            </a:r>
            <a:endParaRPr sz="2200">
              <a:latin typeface="Calibri"/>
              <a:cs typeface="Calibri"/>
            </a:endParaRPr>
          </a:p>
          <a:p>
            <a:pPr marL="367030">
              <a:lnSpc>
                <a:spcPts val="1855"/>
              </a:lnSpc>
              <a:tabLst>
                <a:tab pos="4811395" algn="l"/>
              </a:tabLst>
            </a:pPr>
            <a:r>
              <a:rPr sz="2150" dirty="0">
                <a:latin typeface="Calibri"/>
                <a:cs typeface="Calibri"/>
              </a:rPr>
              <a:t>The</a:t>
            </a:r>
            <a:r>
              <a:rPr sz="2150" spc="1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reason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is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that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javascript</a:t>
            </a:r>
            <a:r>
              <a:rPr sz="2150" spc="114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uses</a:t>
            </a:r>
            <a:r>
              <a:rPr sz="2150" spc="-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"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"to</a:t>
            </a:r>
            <a:r>
              <a:rPr sz="2150" dirty="0">
                <a:latin typeface="Calibri"/>
                <a:cs typeface="Calibri"/>
              </a:rPr>
              <a:t>	tell</a:t>
            </a:r>
            <a:r>
              <a:rPr sz="2150" spc="-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difference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between</a:t>
            </a:r>
            <a:endParaRPr sz="2150">
              <a:latin typeface="Calibri"/>
              <a:cs typeface="Calibri"/>
            </a:endParaRPr>
          </a:p>
          <a:p>
            <a:pPr marL="364490">
              <a:lnSpc>
                <a:spcPts val="2140"/>
              </a:lnSpc>
            </a:pPr>
            <a:r>
              <a:rPr sz="2200" dirty="0">
                <a:latin typeface="Calibri"/>
                <a:cs typeface="Calibri"/>
              </a:rPr>
              <a:t>text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variables.</a:t>
            </a:r>
            <a:endParaRPr sz="2200">
              <a:latin typeface="Calibri"/>
              <a:cs typeface="Calibri"/>
            </a:endParaRPr>
          </a:p>
          <a:p>
            <a:pPr marL="363855">
              <a:lnSpc>
                <a:spcPts val="2340"/>
              </a:lnSpc>
            </a:pPr>
            <a:r>
              <a:rPr sz="2150" dirty="0">
                <a:latin typeface="Calibri"/>
                <a:cs typeface="Calibri"/>
              </a:rPr>
              <a:t>Look</a:t>
            </a:r>
            <a:r>
              <a:rPr sz="2150" spc="1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at</a:t>
            </a:r>
            <a:r>
              <a:rPr sz="2150" spc="-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this</a:t>
            </a:r>
            <a:r>
              <a:rPr sz="2150" spc="-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example</a:t>
            </a:r>
            <a:r>
              <a:rPr sz="2150" spc="1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see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importance</a:t>
            </a:r>
            <a:r>
              <a:rPr sz="2150" spc="2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of</a:t>
            </a:r>
            <a:r>
              <a:rPr sz="2150" spc="-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this.</a:t>
            </a:r>
            <a:endParaRPr sz="2150">
              <a:latin typeface="Calibri"/>
              <a:cs typeface="Calibri"/>
            </a:endParaRPr>
          </a:p>
          <a:p>
            <a:pPr marL="368935" indent="-356235">
              <a:lnSpc>
                <a:spcPts val="2345"/>
              </a:lnSpc>
              <a:spcBef>
                <a:spcPts val="25"/>
              </a:spcBef>
              <a:buChar char="•"/>
              <a:tabLst>
                <a:tab pos="368935" algn="l"/>
              </a:tabLst>
            </a:pPr>
            <a:r>
              <a:rPr sz="2150" spc="-10" dirty="0">
                <a:latin typeface="Calibri"/>
                <a:cs typeface="Calibri"/>
              </a:rPr>
              <a:t>&lt;html»</a:t>
            </a:r>
            <a:endParaRPr sz="2150">
              <a:latin typeface="Calibri"/>
              <a:cs typeface="Calibri"/>
            </a:endParaRPr>
          </a:p>
          <a:p>
            <a:pPr marL="368935">
              <a:lnSpc>
                <a:spcPts val="2085"/>
              </a:lnSpc>
            </a:pPr>
            <a:r>
              <a:rPr sz="2150" spc="-10" dirty="0">
                <a:latin typeface="Calibri"/>
                <a:cs typeface="Calibri"/>
              </a:rPr>
              <a:t>&lt;head&gt;</a:t>
            </a:r>
            <a:endParaRPr sz="2150">
              <a:latin typeface="Calibri"/>
              <a:cs typeface="Calibri"/>
            </a:endParaRPr>
          </a:p>
          <a:p>
            <a:pPr marL="368300">
              <a:lnSpc>
                <a:spcPts val="2130"/>
              </a:lnSpc>
            </a:pPr>
            <a:r>
              <a:rPr sz="2200" spc="-20" dirty="0">
                <a:latin typeface="Calibri"/>
                <a:cs typeface="Calibri"/>
              </a:rPr>
              <a:t>&lt;titIe&gt;My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Javascript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Page&lt;/title&gt;</a:t>
            </a:r>
            <a:endParaRPr sz="2200">
              <a:latin typeface="Calibri"/>
              <a:cs typeface="Calibri"/>
            </a:endParaRPr>
          </a:p>
          <a:p>
            <a:pPr marL="368300">
              <a:lnSpc>
                <a:spcPts val="2390"/>
              </a:lnSpc>
            </a:pPr>
            <a:r>
              <a:rPr sz="2200" spc="-10" dirty="0">
                <a:latin typeface="Calibri"/>
                <a:cs typeface="Calibri"/>
              </a:rPr>
              <a:t>&lt;/head&gt;</a:t>
            </a:r>
            <a:endParaRPr sz="2200">
              <a:latin typeface="Calibri"/>
              <a:cs typeface="Calibri"/>
            </a:endParaRPr>
          </a:p>
          <a:p>
            <a:pPr marL="368935">
              <a:lnSpc>
                <a:spcPts val="2310"/>
              </a:lnSpc>
              <a:spcBef>
                <a:spcPts val="1590"/>
              </a:spcBef>
            </a:pPr>
            <a:r>
              <a:rPr sz="2150" spc="-10" dirty="0">
                <a:latin typeface="Calibri"/>
                <a:cs typeface="Calibri"/>
              </a:rPr>
              <a:t>&lt;body&gt;</a:t>
            </a:r>
            <a:endParaRPr sz="2150">
              <a:latin typeface="Calibri"/>
              <a:cs typeface="Calibri"/>
            </a:endParaRPr>
          </a:p>
          <a:p>
            <a:pPr marL="368300">
              <a:lnSpc>
                <a:spcPts val="2180"/>
              </a:lnSpc>
            </a:pPr>
            <a:r>
              <a:rPr sz="2250" spc="-10" dirty="0">
                <a:latin typeface="Calibri"/>
                <a:cs typeface="Calibri"/>
              </a:rPr>
              <a:t>&lt;script&gt;</a:t>
            </a:r>
            <a:endParaRPr sz="2250">
              <a:latin typeface="Calibri"/>
              <a:cs typeface="Calibri"/>
            </a:endParaRPr>
          </a:p>
          <a:p>
            <a:pPr marL="365125" marR="4662170" indent="-1905">
              <a:lnSpc>
                <a:spcPct val="79900"/>
              </a:lnSpc>
              <a:spcBef>
                <a:spcPts val="280"/>
              </a:spcBef>
            </a:pPr>
            <a:r>
              <a:rPr sz="2200" spc="-20" dirty="0">
                <a:latin typeface="Calibri"/>
                <a:cs typeface="Calibri"/>
              </a:rPr>
              <a:t>Henrik="my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first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name"; myname=Henrik; </a:t>
            </a:r>
            <a:r>
              <a:rPr sz="2200" spc="-20" dirty="0">
                <a:latin typeface="Calibri"/>
                <a:cs typeface="Calibri"/>
              </a:rPr>
              <a:t>document.write(myname);</a:t>
            </a:r>
            <a:endParaRPr sz="2200">
              <a:latin typeface="Calibri"/>
              <a:cs typeface="Calibri"/>
            </a:endParaRPr>
          </a:p>
          <a:p>
            <a:pPr marL="368300">
              <a:lnSpc>
                <a:spcPts val="1845"/>
              </a:lnSpc>
            </a:pPr>
            <a:r>
              <a:rPr sz="2200" spc="-10" dirty="0">
                <a:latin typeface="Calibri"/>
                <a:cs typeface="Calibri"/>
              </a:rPr>
              <a:t>&lt;/scripts</a:t>
            </a:r>
            <a:endParaRPr sz="2200">
              <a:latin typeface="Calibri"/>
              <a:cs typeface="Calibri"/>
            </a:endParaRPr>
          </a:p>
          <a:p>
            <a:pPr marL="368300">
              <a:lnSpc>
                <a:spcPts val="2010"/>
              </a:lnSpc>
            </a:pPr>
            <a:r>
              <a:rPr sz="2200" spc="-10" dirty="0">
                <a:latin typeface="Calibri"/>
                <a:cs typeface="Calibri"/>
              </a:rPr>
              <a:t>&lt;/body&gt;</a:t>
            </a:r>
            <a:endParaRPr sz="2200">
              <a:latin typeface="Calibri"/>
              <a:cs typeface="Calibri"/>
            </a:endParaRPr>
          </a:p>
          <a:p>
            <a:pPr marL="367665">
              <a:lnSpc>
                <a:spcPts val="2515"/>
              </a:lnSpc>
            </a:pPr>
            <a:r>
              <a:rPr sz="2400" spc="-10" dirty="0">
                <a:latin typeface="Calibri"/>
                <a:cs typeface="Calibri"/>
              </a:rPr>
              <a:t>&lt;/html»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Assigning values</a:t>
            </a:r>
            <a:r>
              <a:rPr spc="-40" dirty="0"/>
              <a:t> </a:t>
            </a:r>
            <a:r>
              <a:rPr dirty="0"/>
              <a:t>to</a:t>
            </a:r>
            <a:r>
              <a:rPr spc="-175" dirty="0"/>
              <a:t> </a:t>
            </a:r>
            <a:r>
              <a:rPr spc="-35" dirty="0"/>
              <a:t>variable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8248" y="798173"/>
            <a:ext cx="7934959" cy="4688205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360680" indent="-347980">
              <a:lnSpc>
                <a:spcPct val="100000"/>
              </a:lnSpc>
              <a:spcBef>
                <a:spcPts val="1335"/>
              </a:spcBef>
              <a:buChar char="•"/>
              <a:tabLst>
                <a:tab pos="360680" algn="l"/>
              </a:tabLst>
            </a:pPr>
            <a:r>
              <a:rPr sz="1800" dirty="0">
                <a:latin typeface="Calibri"/>
                <a:cs typeface="Calibri"/>
              </a:rPr>
              <a:t>ASSIGNING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VALUES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VARIABLES</a:t>
            </a:r>
            <a:endParaRPr sz="1800">
              <a:latin typeface="Calibri"/>
              <a:cs typeface="Calibri"/>
            </a:endParaRPr>
          </a:p>
          <a:p>
            <a:pPr marL="362585">
              <a:lnSpc>
                <a:spcPct val="100000"/>
              </a:lnSpc>
              <a:spcBef>
                <a:spcPts val="1270"/>
              </a:spcBef>
            </a:pPr>
            <a:r>
              <a:rPr sz="1850" spc="-10" dirty="0">
                <a:latin typeface="Calibri"/>
                <a:cs typeface="Calibri"/>
              </a:rPr>
              <a:t>The</a:t>
            </a:r>
            <a:r>
              <a:rPr sz="1850" spc="-50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most</a:t>
            </a:r>
            <a:r>
              <a:rPr sz="1850" spc="-60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common</a:t>
            </a:r>
            <a:r>
              <a:rPr sz="1850" spc="-15" dirty="0">
                <a:latin typeface="Calibri"/>
                <a:cs typeface="Calibri"/>
              </a:rPr>
              <a:t> </a:t>
            </a:r>
            <a:r>
              <a:rPr sz="1850" spc="-35" dirty="0">
                <a:latin typeface="Calibri"/>
                <a:cs typeface="Calibri"/>
              </a:rPr>
              <a:t>way</a:t>
            </a:r>
            <a:r>
              <a:rPr sz="1850" spc="-3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to</a:t>
            </a:r>
            <a:r>
              <a:rPr sz="1850" spc="-75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assign</a:t>
            </a:r>
            <a:r>
              <a:rPr sz="1850" spc="-8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</a:t>
            </a:r>
            <a:r>
              <a:rPr sz="1850" spc="-100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value</a:t>
            </a:r>
            <a:r>
              <a:rPr sz="1850" spc="-7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to</a:t>
            </a:r>
            <a:r>
              <a:rPr sz="1850" spc="-7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</a:t>
            </a:r>
            <a:r>
              <a:rPr sz="1850" spc="-85" dirty="0">
                <a:latin typeface="Calibri"/>
                <a:cs typeface="Calibri"/>
              </a:rPr>
              <a:t> </a:t>
            </a:r>
            <a:r>
              <a:rPr sz="1850" spc="-35" dirty="0">
                <a:latin typeface="Calibri"/>
                <a:cs typeface="Calibri"/>
              </a:rPr>
              <a:t>variable</a:t>
            </a:r>
            <a:r>
              <a:rPr sz="1850" spc="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is</a:t>
            </a:r>
            <a:r>
              <a:rPr sz="1850" spc="-60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using</a:t>
            </a:r>
            <a:r>
              <a:rPr sz="1850" spc="-4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the</a:t>
            </a:r>
            <a:r>
              <a:rPr sz="1850" spc="-8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equals</a:t>
            </a:r>
            <a:r>
              <a:rPr sz="1850" spc="-2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sign.</a:t>
            </a:r>
            <a:endParaRPr sz="1850">
              <a:latin typeface="Calibri"/>
              <a:cs typeface="Calibri"/>
            </a:endParaRPr>
          </a:p>
          <a:p>
            <a:pPr marL="362585">
              <a:lnSpc>
                <a:spcPts val="1935"/>
              </a:lnSpc>
              <a:spcBef>
                <a:spcPts val="1275"/>
              </a:spcBef>
            </a:pPr>
            <a:r>
              <a:rPr sz="1800" dirty="0">
                <a:latin typeface="Calibri"/>
                <a:cs typeface="Calibri"/>
              </a:rPr>
              <a:t>Consider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these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examples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see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different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ways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variables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assigned </a:t>
            </a:r>
            <a:r>
              <a:rPr sz="1800" spc="-25" dirty="0"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363220">
              <a:lnSpc>
                <a:spcPts val="1755"/>
              </a:lnSpc>
            </a:pPr>
            <a:r>
              <a:rPr sz="1850" spc="-40" dirty="0">
                <a:latin typeface="Calibri"/>
                <a:cs typeface="Calibri"/>
              </a:rPr>
              <a:t>contain</a:t>
            </a:r>
            <a:r>
              <a:rPr sz="1850" spc="-20" dirty="0">
                <a:latin typeface="Calibri"/>
                <a:cs typeface="Calibri"/>
              </a:rPr>
              <a:t> either</a:t>
            </a:r>
            <a:r>
              <a:rPr sz="1850" spc="-40" dirty="0">
                <a:latin typeface="Calibri"/>
                <a:cs typeface="Calibri"/>
              </a:rPr>
              <a:t> </a:t>
            </a:r>
            <a:r>
              <a:rPr sz="1850" spc="-30" dirty="0">
                <a:latin typeface="Calibri"/>
                <a:cs typeface="Calibri"/>
              </a:rPr>
              <a:t>values</a:t>
            </a:r>
            <a:r>
              <a:rPr sz="1850" spc="-2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or</a:t>
            </a:r>
            <a:r>
              <a:rPr sz="1850" spc="-7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text.</a:t>
            </a:r>
            <a:endParaRPr sz="1850">
              <a:latin typeface="Calibri"/>
              <a:cs typeface="Calibri"/>
            </a:endParaRPr>
          </a:p>
          <a:p>
            <a:pPr marL="363220">
              <a:lnSpc>
                <a:spcPts val="1675"/>
              </a:lnSpc>
            </a:pPr>
            <a:r>
              <a:rPr sz="1800" dirty="0">
                <a:latin typeface="Calibri"/>
                <a:cs typeface="Calibri"/>
              </a:rPr>
              <a:t>Note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particular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how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parentheses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control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how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complex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formulas</a:t>
            </a:r>
            <a:endParaRPr sz="1800">
              <a:latin typeface="Calibri"/>
              <a:cs typeface="Calibri"/>
            </a:endParaRPr>
          </a:p>
          <a:p>
            <a:pPr marL="362585">
              <a:lnSpc>
                <a:spcPts val="1964"/>
              </a:lnSpc>
            </a:pPr>
            <a:r>
              <a:rPr sz="1850" spc="-35" dirty="0">
                <a:latin typeface="Calibri"/>
                <a:cs typeface="Calibri"/>
              </a:rPr>
              <a:t>are</a:t>
            </a:r>
            <a:r>
              <a:rPr sz="1850" spc="-55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handled.</a:t>
            </a:r>
            <a:endParaRPr sz="1850">
              <a:latin typeface="Calibri"/>
              <a:cs typeface="Calibri"/>
            </a:endParaRPr>
          </a:p>
          <a:p>
            <a:pPr marL="363220" indent="-350520">
              <a:lnSpc>
                <a:spcPts val="1920"/>
              </a:lnSpc>
              <a:buChar char="•"/>
              <a:tabLst>
                <a:tab pos="363220" algn="l"/>
              </a:tabLst>
            </a:pPr>
            <a:r>
              <a:rPr sz="1800" spc="-280" dirty="0">
                <a:latin typeface="Calibri"/>
                <a:cs typeface="Calibri"/>
              </a:rPr>
              <a:t>a—</a:t>
            </a:r>
            <a:r>
              <a:rPr sz="1800" spc="-25" dirty="0">
                <a:latin typeface="Calibri"/>
                <a:cs typeface="Calibri"/>
              </a:rPr>
              <a:t>2;</a:t>
            </a:r>
            <a:endParaRPr sz="1800">
              <a:latin typeface="Calibri"/>
              <a:cs typeface="Calibri"/>
            </a:endParaRPr>
          </a:p>
          <a:p>
            <a:pPr marL="362585" marR="6714490">
              <a:lnSpc>
                <a:spcPct val="79200"/>
              </a:lnSpc>
              <a:spcBef>
                <a:spcPts val="235"/>
              </a:spcBef>
            </a:pPr>
            <a:r>
              <a:rPr sz="1850" spc="-10" dirty="0">
                <a:latin typeface="Calibri"/>
                <a:cs typeface="Calibri"/>
              </a:rPr>
              <a:t>a=2;</a:t>
            </a:r>
            <a:r>
              <a:rPr sz="1850" spc="-90" dirty="0">
                <a:latin typeface="Calibri"/>
                <a:cs typeface="Calibri"/>
              </a:rPr>
              <a:t> </a:t>
            </a:r>
            <a:r>
              <a:rPr sz="1850" spc="-35" dirty="0">
                <a:latin typeface="Calibri"/>
                <a:cs typeface="Calibri"/>
              </a:rPr>
              <a:t>a++; </a:t>
            </a:r>
            <a:r>
              <a:rPr sz="1850" spc="-10" dirty="0">
                <a:latin typeface="Calibri"/>
                <a:cs typeface="Calibri"/>
              </a:rPr>
              <a:t>a=2;</a:t>
            </a:r>
            <a:r>
              <a:rPr sz="1850" spc="-80" dirty="0">
                <a:latin typeface="Calibri"/>
                <a:cs typeface="Calibri"/>
              </a:rPr>
              <a:t> </a:t>
            </a:r>
            <a:r>
              <a:rPr sz="1850" spc="-40" dirty="0">
                <a:latin typeface="Calibri"/>
                <a:cs typeface="Calibri"/>
              </a:rPr>
              <a:t>a-</a:t>
            </a:r>
            <a:r>
              <a:rPr sz="1850" spc="-50" dirty="0">
                <a:latin typeface="Calibri"/>
                <a:cs typeface="Calibri"/>
              </a:rPr>
              <a:t>;</a:t>
            </a:r>
            <a:endParaRPr sz="1850">
              <a:latin typeface="Calibri"/>
              <a:cs typeface="Calibri"/>
            </a:endParaRPr>
          </a:p>
          <a:p>
            <a:pPr marL="363220">
              <a:lnSpc>
                <a:spcPts val="1425"/>
              </a:lnSpc>
            </a:pPr>
            <a:r>
              <a:rPr sz="1800" dirty="0">
                <a:latin typeface="Calibri"/>
                <a:cs typeface="Calibri"/>
              </a:rPr>
              <a:t>a=2;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b=3;</a:t>
            </a:r>
            <a:r>
              <a:rPr sz="1800" spc="-10" dirty="0">
                <a:latin typeface="Calibri"/>
                <a:cs typeface="Calibri"/>
              </a:rPr>
              <a:t> c=a+b;</a:t>
            </a:r>
            <a:endParaRPr sz="1800">
              <a:latin typeface="Calibri"/>
              <a:cs typeface="Calibri"/>
            </a:endParaRPr>
          </a:p>
          <a:p>
            <a:pPr marL="361950" marR="5844540">
              <a:lnSpc>
                <a:spcPct val="79000"/>
              </a:lnSpc>
              <a:spcBef>
                <a:spcPts val="229"/>
              </a:spcBef>
            </a:pPr>
            <a:r>
              <a:rPr sz="1900" spc="-50" dirty="0">
                <a:latin typeface="Calibri"/>
                <a:cs typeface="Calibri"/>
              </a:rPr>
              <a:t>a=2;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d=a+6; </a:t>
            </a:r>
            <a:r>
              <a:rPr sz="1800" spc="-10" dirty="0">
                <a:latin typeface="Calibri"/>
                <a:cs typeface="Calibri"/>
              </a:rPr>
              <a:t>First="Henrik"; </a:t>
            </a:r>
            <a:r>
              <a:rPr sz="1900" spc="-10" dirty="0">
                <a:latin typeface="Calibri"/>
                <a:cs typeface="Calibri"/>
              </a:rPr>
              <a:t>Last="Petersen"; </a:t>
            </a:r>
            <a:r>
              <a:rPr sz="1750" dirty="0">
                <a:latin typeface="Calibri"/>
                <a:cs typeface="Calibri"/>
              </a:rPr>
              <a:t>FuII=First+"</a:t>
            </a:r>
            <a:r>
              <a:rPr sz="1750" spc="7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"+Last; </a:t>
            </a:r>
            <a:r>
              <a:rPr sz="1800" spc="-10" dirty="0">
                <a:latin typeface="Calibri"/>
                <a:cs typeface="Calibri"/>
              </a:rPr>
              <a:t>a=2“7;</a:t>
            </a:r>
            <a:endParaRPr sz="1800">
              <a:latin typeface="Calibri"/>
              <a:cs typeface="Calibri"/>
            </a:endParaRPr>
          </a:p>
          <a:p>
            <a:pPr marL="361950" marR="6490970" indent="2540">
              <a:lnSpc>
                <a:spcPct val="76700"/>
              </a:lnSpc>
              <a:spcBef>
                <a:spcPts val="65"/>
              </a:spcBef>
            </a:pPr>
            <a:r>
              <a:rPr sz="1850" spc="-10" dirty="0">
                <a:latin typeface="Calibri"/>
                <a:cs typeface="Calibri"/>
              </a:rPr>
              <a:t>b=20/5; </a:t>
            </a:r>
            <a:r>
              <a:rPr sz="1850" spc="-35" dirty="0">
                <a:latin typeface="Calibri"/>
                <a:cs typeface="Calibri"/>
              </a:rPr>
              <a:t>c=(20/5)*2; </a:t>
            </a:r>
            <a:r>
              <a:rPr sz="1900" spc="-60" dirty="0">
                <a:latin typeface="Calibri"/>
                <a:cs typeface="Calibri"/>
              </a:rPr>
              <a:t>d=20/(5”2);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7661" y="956171"/>
            <a:ext cx="8027670" cy="3427729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358140" indent="-345440">
              <a:lnSpc>
                <a:spcPct val="100000"/>
              </a:lnSpc>
              <a:spcBef>
                <a:spcPts val="600"/>
              </a:spcBef>
              <a:buChar char="•"/>
              <a:tabLst>
                <a:tab pos="358140" algn="l"/>
              </a:tabLst>
            </a:pPr>
            <a:r>
              <a:rPr sz="1750" dirty="0">
                <a:latin typeface="Times New Roman"/>
                <a:cs typeface="Times New Roman"/>
              </a:rPr>
              <a:t>It</a:t>
            </a:r>
            <a:r>
              <a:rPr sz="1750" spc="4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stands</a:t>
            </a:r>
            <a:r>
              <a:rPr sz="1750" spc="4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for</a:t>
            </a:r>
            <a:r>
              <a:rPr sz="1750" spc="4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Internet</a:t>
            </a:r>
            <a:r>
              <a:rPr sz="1750" spc="16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service</a:t>
            </a:r>
            <a:r>
              <a:rPr sz="1750" spc="130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imes New Roman"/>
                <a:cs typeface="Times New Roman"/>
              </a:rPr>
              <a:t>Provider.</a:t>
            </a:r>
            <a:endParaRPr sz="1750">
              <a:latin typeface="Times New Roman"/>
              <a:cs typeface="Times New Roman"/>
            </a:endParaRPr>
          </a:p>
          <a:p>
            <a:pPr marL="356235" marR="114935" indent="-344170">
              <a:lnSpc>
                <a:spcPct val="103600"/>
              </a:lnSpc>
              <a:spcBef>
                <a:spcPts val="425"/>
              </a:spcBef>
              <a:buChar char="•"/>
              <a:tabLst>
                <a:tab pos="356235" algn="l"/>
                <a:tab pos="357505" algn="l"/>
                <a:tab pos="3353435" algn="l"/>
              </a:tabLst>
            </a:pPr>
            <a:r>
              <a:rPr sz="1750" dirty="0">
                <a:latin typeface="Times New Roman"/>
                <a:cs typeface="Times New Roman"/>
              </a:rPr>
              <a:t>	lt</a:t>
            </a:r>
            <a:r>
              <a:rPr sz="1750" spc="8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is</a:t>
            </a:r>
            <a:r>
              <a:rPr sz="1750" spc="1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a</a:t>
            </a:r>
            <a:r>
              <a:rPr sz="1750" spc="7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company</a:t>
            </a:r>
            <a:r>
              <a:rPr sz="1750" spc="18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that</a:t>
            </a:r>
            <a:r>
              <a:rPr sz="1750" spc="12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offers</a:t>
            </a:r>
            <a:r>
              <a:rPr sz="1750" spc="14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its</a:t>
            </a:r>
            <a:r>
              <a:rPr sz="1750" spc="3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customcrs</a:t>
            </a:r>
            <a:r>
              <a:rPr sz="1750" spc="15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access</a:t>
            </a:r>
            <a:r>
              <a:rPr sz="1750" spc="13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to</a:t>
            </a:r>
            <a:r>
              <a:rPr sz="1750" spc="6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the</a:t>
            </a:r>
            <a:r>
              <a:rPr sz="1750" spc="7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internet.</a:t>
            </a:r>
            <a:r>
              <a:rPr sz="1750" spc="1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The</a:t>
            </a:r>
            <a:r>
              <a:rPr sz="1750" spc="8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ISP</a:t>
            </a:r>
            <a:r>
              <a:rPr sz="1750" spc="-10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connects</a:t>
            </a:r>
            <a:r>
              <a:rPr sz="1750" spc="150" dirty="0">
                <a:latin typeface="Times New Roman"/>
                <a:cs typeface="Times New Roman"/>
              </a:rPr>
              <a:t> </a:t>
            </a:r>
            <a:r>
              <a:rPr sz="1750" spc="-25" dirty="0">
                <a:latin typeface="Times New Roman"/>
                <a:cs typeface="Times New Roman"/>
              </a:rPr>
              <a:t>to </a:t>
            </a:r>
            <a:r>
              <a:rPr sz="1700" dirty="0">
                <a:latin typeface="Times New Roman"/>
                <a:cs typeface="Times New Roman"/>
              </a:rPr>
              <a:t>its</a:t>
            </a:r>
            <a:r>
              <a:rPr sz="1700" spc="1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customers</a:t>
            </a:r>
            <a:r>
              <a:rPr sz="1700" spc="40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using</a:t>
            </a:r>
            <a:r>
              <a:rPr sz="1700" spc="2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data</a:t>
            </a:r>
            <a:r>
              <a:rPr sz="1700" spc="1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trans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mi</a:t>
            </a:r>
            <a:r>
              <a:rPr sz="1700" dirty="0">
                <a:latin typeface="Times New Roman"/>
                <a:cs typeface="Times New Roman"/>
              </a:rPr>
              <a:t>ssion</a:t>
            </a:r>
            <a:r>
              <a:rPr sz="1700" spc="3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technology</a:t>
            </a:r>
            <a:r>
              <a:rPr sz="1700" spc="3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appropi'iate</a:t>
            </a:r>
            <a:r>
              <a:rPr sz="1700" spc="2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13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delivering </a:t>
            </a:r>
            <a:r>
              <a:rPr sz="1750" dirty="0">
                <a:latin typeface="Times New Roman"/>
                <a:cs typeface="Times New Roman"/>
              </a:rPr>
              <a:t>appropriate</a:t>
            </a:r>
            <a:r>
              <a:rPr sz="1750" spc="18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messages</a:t>
            </a:r>
            <a:r>
              <a:rPr sz="1750" spc="180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imes New Roman"/>
                <a:cs typeface="Times New Roman"/>
              </a:rPr>
              <a:t>paradigm</a:t>
            </a:r>
            <a:r>
              <a:rPr sz="1750" dirty="0">
                <a:latin typeface="Times New Roman"/>
                <a:cs typeface="Times New Roman"/>
              </a:rPr>
              <a:t>	such</a:t>
            </a:r>
            <a:r>
              <a:rPr sz="1750" spc="14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as</a:t>
            </a:r>
            <a:r>
              <a:rPr sz="1750" spc="4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cable</a:t>
            </a:r>
            <a:r>
              <a:rPr sz="1750" spc="145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imes New Roman"/>
                <a:cs typeface="Times New Roman"/>
              </a:rPr>
              <a:t>modem.</a:t>
            </a:r>
            <a:endParaRPr sz="1750">
              <a:latin typeface="Times New Roman"/>
              <a:cs typeface="Times New Roman"/>
            </a:endParaRPr>
          </a:p>
          <a:p>
            <a:pPr marL="347345" marR="5080" indent="-334645">
              <a:lnSpc>
                <a:spcPct val="104099"/>
              </a:lnSpc>
              <a:spcBef>
                <a:spcPts val="465"/>
              </a:spcBef>
              <a:buChar char="•"/>
              <a:tabLst>
                <a:tab pos="347345" algn="l"/>
                <a:tab pos="358140" algn="l"/>
              </a:tabLst>
            </a:pPr>
            <a:r>
              <a:rPr sz="1700" dirty="0">
                <a:latin typeface="Times New Roman"/>
                <a:cs typeface="Times New Roman"/>
              </a:rPr>
              <a:t>	ISP</a:t>
            </a:r>
            <a:r>
              <a:rPr sz="1700" spc="9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may</a:t>
            </a:r>
            <a:r>
              <a:rPr sz="1700" spc="2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provide</a:t>
            </a:r>
            <a:r>
              <a:rPr sz="1700" spc="20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internet</a:t>
            </a:r>
            <a:r>
              <a:rPr sz="1700" spc="19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e-mail</a:t>
            </a:r>
            <a:r>
              <a:rPr sz="1700" spc="2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accounts</a:t>
            </a:r>
            <a:r>
              <a:rPr sz="1700" spc="1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users</a:t>
            </a:r>
            <a:r>
              <a:rPr sz="1700" spc="20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which</a:t>
            </a:r>
            <a:r>
              <a:rPr sz="1700" spc="2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allow</a:t>
            </a:r>
            <a:r>
              <a:rPr sz="1700" spc="2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them</a:t>
            </a:r>
            <a:r>
              <a:rPr sz="1700" spc="250" dirty="0">
                <a:latin typeface="Times New Roman"/>
                <a:cs typeface="Times New Roman"/>
              </a:rPr>
              <a:t> </a:t>
            </a:r>
            <a:r>
              <a:rPr sz="1700" spc="-25" dirty="0">
                <a:latin typeface="Times New Roman"/>
                <a:cs typeface="Times New Roman"/>
              </a:rPr>
              <a:t>to</a:t>
            </a:r>
            <a:r>
              <a:rPr sz="1700" spc="50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communicate</a:t>
            </a:r>
            <a:r>
              <a:rPr sz="1750" spc="23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with</a:t>
            </a:r>
            <a:r>
              <a:rPr sz="1750" spc="9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one</a:t>
            </a:r>
            <a:r>
              <a:rPr sz="1750" spc="13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another</a:t>
            </a:r>
            <a:r>
              <a:rPr sz="1750" spc="17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by</a:t>
            </a:r>
            <a:r>
              <a:rPr sz="1750" spc="6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sending</a:t>
            </a:r>
            <a:r>
              <a:rPr sz="1750" spc="9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&amp;</a:t>
            </a:r>
            <a:r>
              <a:rPr sz="1750" spc="8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receiving</a:t>
            </a:r>
            <a:r>
              <a:rPr sz="1750" spc="12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electronic</a:t>
            </a:r>
            <a:r>
              <a:rPr sz="1750" spc="20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messages</a:t>
            </a:r>
            <a:r>
              <a:rPr sz="1750" spc="155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imes New Roman"/>
                <a:cs typeface="Times New Roman"/>
              </a:rPr>
              <a:t>through </a:t>
            </a:r>
            <a:r>
              <a:rPr sz="1750" dirty="0">
                <a:latin typeface="Times New Roman"/>
                <a:cs typeface="Times New Roman"/>
              </a:rPr>
              <a:t>ISP</a:t>
            </a:r>
            <a:r>
              <a:rPr sz="1750" spc="-15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imes New Roman"/>
                <a:cs typeface="Times New Roman"/>
              </a:rPr>
              <a:t>scrver</a:t>
            </a:r>
            <a:endParaRPr sz="1750">
              <a:latin typeface="Times New Roman"/>
              <a:cs typeface="Times New Roman"/>
            </a:endParaRPr>
          </a:p>
          <a:p>
            <a:pPr marL="359410" indent="-346710">
              <a:lnSpc>
                <a:spcPct val="100000"/>
              </a:lnSpc>
              <a:spcBef>
                <a:spcPts val="434"/>
              </a:spcBef>
              <a:buChar char="•"/>
              <a:tabLst>
                <a:tab pos="359410" algn="l"/>
              </a:tabLst>
            </a:pPr>
            <a:r>
              <a:rPr sz="1750" spc="-20" dirty="0">
                <a:latin typeface="Times New Roman"/>
                <a:cs typeface="Times New Roman"/>
              </a:rPr>
              <a:t>E.G.</a:t>
            </a:r>
            <a:endParaRPr sz="1750">
              <a:latin typeface="Times New Roman"/>
              <a:cs typeface="Times New Roman"/>
            </a:endParaRPr>
          </a:p>
          <a:p>
            <a:pPr marL="360045" indent="-347345">
              <a:lnSpc>
                <a:spcPct val="100000"/>
              </a:lnSpc>
              <a:spcBef>
                <a:spcPts val="500"/>
              </a:spcBef>
              <a:buChar char="•"/>
              <a:tabLst>
                <a:tab pos="360045" algn="l"/>
              </a:tabLst>
            </a:pPr>
            <a:r>
              <a:rPr sz="1750" spc="-20" dirty="0">
                <a:latin typeface="Times New Roman"/>
                <a:cs typeface="Times New Roman"/>
              </a:rPr>
              <a:t>BSNL</a:t>
            </a:r>
            <a:endParaRPr sz="1750">
              <a:latin typeface="Times New Roman"/>
              <a:cs typeface="Times New Roman"/>
            </a:endParaRPr>
          </a:p>
          <a:p>
            <a:pPr marL="351155" indent="-338455">
              <a:lnSpc>
                <a:spcPct val="100000"/>
              </a:lnSpc>
              <a:spcBef>
                <a:spcPts val="500"/>
              </a:spcBef>
              <a:buChar char="•"/>
              <a:tabLst>
                <a:tab pos="351155" algn="l"/>
              </a:tabLst>
            </a:pPr>
            <a:r>
              <a:rPr sz="1750" spc="-20" dirty="0">
                <a:latin typeface="Times New Roman"/>
                <a:cs typeface="Times New Roman"/>
              </a:rPr>
              <a:t>MTNL</a:t>
            </a:r>
            <a:endParaRPr sz="1750">
              <a:latin typeface="Times New Roman"/>
              <a:cs typeface="Times New Roman"/>
            </a:endParaRPr>
          </a:p>
          <a:p>
            <a:pPr marL="349885" indent="-337185">
              <a:lnSpc>
                <a:spcPct val="100000"/>
              </a:lnSpc>
              <a:spcBef>
                <a:spcPts val="505"/>
              </a:spcBef>
              <a:buChar char="•"/>
              <a:tabLst>
                <a:tab pos="349885" algn="l"/>
              </a:tabLst>
            </a:pPr>
            <a:r>
              <a:rPr sz="1750" dirty="0">
                <a:latin typeface="Times New Roman"/>
                <a:cs typeface="Times New Roman"/>
              </a:rPr>
              <a:t>SIFFY </a:t>
            </a:r>
            <a:r>
              <a:rPr sz="1750" spc="-25" dirty="0">
                <a:latin typeface="Times New Roman"/>
                <a:cs typeface="Times New Roman"/>
              </a:rPr>
              <a:t>etc</a:t>
            </a:r>
            <a:endParaRPr sz="17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4203" y="491133"/>
            <a:ext cx="2419945" cy="892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9234" y="280243"/>
            <a:ext cx="5993765" cy="7029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50" spc="-55" dirty="0"/>
              <a:t>ARITHMETHIC</a:t>
            </a:r>
            <a:r>
              <a:rPr sz="4450" spc="30" dirty="0"/>
              <a:t> </a:t>
            </a:r>
            <a:r>
              <a:rPr sz="4450" spc="-100" dirty="0"/>
              <a:t>OPERATORS</a:t>
            </a:r>
            <a:endParaRPr sz="4450"/>
          </a:p>
        </p:txBody>
      </p:sp>
      <p:sp>
        <p:nvSpPr>
          <p:cNvPr id="4" name="object 4"/>
          <p:cNvSpPr txBox="1"/>
          <p:nvPr/>
        </p:nvSpPr>
        <p:spPr>
          <a:xfrm>
            <a:off x="521400" y="956666"/>
            <a:ext cx="7921625" cy="48945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marR="1265555" indent="-355600" algn="ctr">
              <a:lnSpc>
                <a:spcPts val="3525"/>
              </a:lnSpc>
              <a:spcBef>
                <a:spcPts val="125"/>
              </a:spcBef>
              <a:buChar char="•"/>
              <a:tabLst>
                <a:tab pos="355600" algn="l"/>
              </a:tabLst>
            </a:pPr>
            <a:r>
              <a:rPr sz="3100" dirty="0">
                <a:latin typeface="Calibri"/>
                <a:cs typeface="Calibri"/>
              </a:rPr>
              <a:t>The</a:t>
            </a:r>
            <a:r>
              <a:rPr sz="3100" spc="18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above</a:t>
            </a:r>
            <a:r>
              <a:rPr sz="3100" spc="16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table</a:t>
            </a:r>
            <a:r>
              <a:rPr sz="3100" spc="23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includes</a:t>
            </a:r>
            <a:r>
              <a:rPr sz="3100" spc="23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the</a:t>
            </a:r>
            <a:r>
              <a:rPr sz="3100" spc="100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so-called</a:t>
            </a:r>
            <a:endParaRPr sz="3100">
              <a:latin typeface="Calibri"/>
              <a:cs typeface="Calibri"/>
            </a:endParaRPr>
          </a:p>
          <a:p>
            <a:pPr marR="1199515" algn="ctr">
              <a:lnSpc>
                <a:spcPts val="3704"/>
              </a:lnSpc>
              <a:tabLst>
                <a:tab pos="4027804" algn="l"/>
              </a:tabLst>
            </a:pPr>
            <a:r>
              <a:rPr sz="3250" spc="-35" dirty="0">
                <a:latin typeface="Calibri"/>
                <a:cs typeface="Calibri"/>
              </a:rPr>
              <a:t>"arithmethic</a:t>
            </a:r>
            <a:r>
              <a:rPr sz="3250" spc="45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operators"</a:t>
            </a:r>
            <a:r>
              <a:rPr sz="3250" dirty="0">
                <a:latin typeface="Calibri"/>
                <a:cs typeface="Calibri"/>
              </a:rPr>
              <a:t>	a++</a:t>
            </a:r>
            <a:r>
              <a:rPr sz="3250" spc="-11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and</a:t>
            </a:r>
            <a:r>
              <a:rPr sz="3250" spc="-90" dirty="0">
                <a:latin typeface="Calibri"/>
                <a:cs typeface="Calibri"/>
              </a:rPr>
              <a:t> </a:t>
            </a:r>
            <a:r>
              <a:rPr sz="3250" spc="-65" dirty="0">
                <a:latin typeface="Calibri"/>
                <a:cs typeface="Calibri"/>
              </a:rPr>
              <a:t>a-</a:t>
            </a:r>
            <a:r>
              <a:rPr sz="3250" spc="-45" dirty="0">
                <a:latin typeface="Calibri"/>
                <a:cs typeface="Calibri"/>
              </a:rPr>
              <a:t>-</a:t>
            </a:r>
            <a:r>
              <a:rPr sz="3250" spc="-50" dirty="0">
                <a:latin typeface="Calibri"/>
                <a:cs typeface="Calibri"/>
              </a:rPr>
              <a:t>.</a:t>
            </a:r>
            <a:endParaRPr sz="3250">
              <a:latin typeface="Calibri"/>
              <a:cs typeface="Calibri"/>
            </a:endParaRPr>
          </a:p>
          <a:p>
            <a:pPr marL="369570" marR="100965" indent="4445">
              <a:lnSpc>
                <a:spcPts val="3450"/>
              </a:lnSpc>
              <a:spcBef>
                <a:spcPts val="3479"/>
              </a:spcBef>
            </a:pPr>
            <a:r>
              <a:rPr sz="3250" spc="-110" dirty="0">
                <a:latin typeface="Calibri"/>
                <a:cs typeface="Calibri"/>
              </a:rPr>
              <a:t>You</a:t>
            </a:r>
            <a:r>
              <a:rPr sz="3250" spc="-75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could</a:t>
            </a:r>
            <a:r>
              <a:rPr sz="3250" spc="-175" dirty="0">
                <a:latin typeface="Calibri"/>
                <a:cs typeface="Calibri"/>
              </a:rPr>
              <a:t> </a:t>
            </a:r>
            <a:r>
              <a:rPr sz="3250" spc="-20" dirty="0">
                <a:latin typeface="Calibri"/>
                <a:cs typeface="Calibri"/>
              </a:rPr>
              <a:t>really</a:t>
            </a:r>
            <a:r>
              <a:rPr sz="3250" spc="-11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live</a:t>
            </a:r>
            <a:r>
              <a:rPr sz="3250" spc="-135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well</a:t>
            </a:r>
            <a:r>
              <a:rPr sz="3250" spc="-135" dirty="0">
                <a:latin typeface="Calibri"/>
                <a:cs typeface="Calibri"/>
              </a:rPr>
              <a:t> </a:t>
            </a:r>
            <a:r>
              <a:rPr sz="3250" spc="-20" dirty="0">
                <a:latin typeface="Calibri"/>
                <a:cs typeface="Calibri"/>
              </a:rPr>
              <a:t>without</a:t>
            </a:r>
            <a:r>
              <a:rPr sz="3250" spc="-40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these,</a:t>
            </a:r>
            <a:r>
              <a:rPr sz="3250" spc="-114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since what</a:t>
            </a:r>
            <a:r>
              <a:rPr sz="3250" spc="-12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they</a:t>
            </a:r>
            <a:r>
              <a:rPr sz="3250" spc="-125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do</a:t>
            </a:r>
            <a:r>
              <a:rPr sz="3250" spc="-105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can</a:t>
            </a:r>
            <a:r>
              <a:rPr sz="3250" spc="-13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be</a:t>
            </a:r>
            <a:r>
              <a:rPr sz="3250" spc="-180" dirty="0">
                <a:latin typeface="Calibri"/>
                <a:cs typeface="Calibri"/>
              </a:rPr>
              <a:t> </a:t>
            </a:r>
            <a:r>
              <a:rPr sz="3250" spc="-30" dirty="0">
                <a:latin typeface="Calibri"/>
                <a:cs typeface="Calibri"/>
              </a:rPr>
              <a:t>achieved</a:t>
            </a:r>
            <a:r>
              <a:rPr sz="3250" spc="-25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by</a:t>
            </a:r>
            <a:r>
              <a:rPr sz="3250" spc="-114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using</a:t>
            </a:r>
            <a:r>
              <a:rPr sz="3250" spc="-60" dirty="0">
                <a:latin typeface="Calibri"/>
                <a:cs typeface="Calibri"/>
              </a:rPr>
              <a:t> </a:t>
            </a:r>
            <a:r>
              <a:rPr sz="3250" spc="-25" dirty="0">
                <a:latin typeface="Calibri"/>
                <a:cs typeface="Calibri"/>
              </a:rPr>
              <a:t>the </a:t>
            </a:r>
            <a:r>
              <a:rPr sz="3250" spc="-10" dirty="0">
                <a:latin typeface="Calibri"/>
                <a:cs typeface="Calibri"/>
              </a:rPr>
              <a:t>other</a:t>
            </a:r>
            <a:r>
              <a:rPr sz="3250" spc="-114" dirty="0">
                <a:latin typeface="Calibri"/>
                <a:cs typeface="Calibri"/>
              </a:rPr>
              <a:t> </a:t>
            </a:r>
            <a:r>
              <a:rPr sz="3250" spc="-50" dirty="0">
                <a:latin typeface="Calibri"/>
                <a:cs typeface="Calibri"/>
              </a:rPr>
              <a:t>operators</a:t>
            </a:r>
            <a:r>
              <a:rPr sz="3250" spc="-75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available.</a:t>
            </a:r>
            <a:endParaRPr sz="3250">
              <a:latin typeface="Calibri"/>
              <a:cs typeface="Calibri"/>
            </a:endParaRPr>
          </a:p>
          <a:p>
            <a:pPr marL="367665" marR="5080" indent="3810">
              <a:lnSpc>
                <a:spcPts val="3450"/>
              </a:lnSpc>
              <a:spcBef>
                <a:spcPts val="3500"/>
              </a:spcBef>
            </a:pPr>
            <a:r>
              <a:rPr sz="3300" spc="-70" dirty="0">
                <a:latin typeface="Calibri"/>
                <a:cs typeface="Calibri"/>
              </a:rPr>
              <a:t>However</a:t>
            </a:r>
            <a:r>
              <a:rPr sz="3300" spc="-100" dirty="0">
                <a:latin typeface="Calibri"/>
                <a:cs typeface="Calibri"/>
              </a:rPr>
              <a:t> </a:t>
            </a:r>
            <a:r>
              <a:rPr sz="3300" spc="-30" dirty="0">
                <a:latin typeface="Calibri"/>
                <a:cs typeface="Calibri"/>
              </a:rPr>
              <a:t>you</a:t>
            </a:r>
            <a:r>
              <a:rPr sz="3300" spc="-14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will</a:t>
            </a:r>
            <a:r>
              <a:rPr sz="3300" spc="-155" dirty="0">
                <a:latin typeface="Calibri"/>
                <a:cs typeface="Calibri"/>
              </a:rPr>
              <a:t> </a:t>
            </a:r>
            <a:r>
              <a:rPr sz="3300" spc="-50" dirty="0">
                <a:latin typeface="Calibri"/>
                <a:cs typeface="Calibri"/>
              </a:rPr>
              <a:t>often</a:t>
            </a:r>
            <a:r>
              <a:rPr sz="3300" spc="-125" dirty="0">
                <a:latin typeface="Calibri"/>
                <a:cs typeface="Calibri"/>
              </a:rPr>
              <a:t> </a:t>
            </a:r>
            <a:r>
              <a:rPr sz="3300" spc="-20" dirty="0">
                <a:latin typeface="Calibri"/>
                <a:cs typeface="Calibri"/>
              </a:rPr>
              <a:t>see</a:t>
            </a:r>
            <a:r>
              <a:rPr sz="3300" spc="-145" dirty="0">
                <a:latin typeface="Calibri"/>
                <a:cs typeface="Calibri"/>
              </a:rPr>
              <a:t> </a:t>
            </a:r>
            <a:r>
              <a:rPr sz="3300" spc="-20" dirty="0">
                <a:latin typeface="Calibri"/>
                <a:cs typeface="Calibri"/>
              </a:rPr>
              <a:t>them</a:t>
            </a:r>
            <a:r>
              <a:rPr sz="3300" spc="-95" dirty="0">
                <a:latin typeface="Calibri"/>
                <a:cs typeface="Calibri"/>
              </a:rPr>
              <a:t> </a:t>
            </a:r>
            <a:r>
              <a:rPr sz="3300" spc="-40" dirty="0">
                <a:latin typeface="Calibri"/>
                <a:cs typeface="Calibri"/>
              </a:rPr>
              <a:t>used</a:t>
            </a:r>
            <a:r>
              <a:rPr sz="3300" spc="-150" dirty="0">
                <a:latin typeface="Calibri"/>
                <a:cs typeface="Calibri"/>
              </a:rPr>
              <a:t> </a:t>
            </a:r>
            <a:r>
              <a:rPr sz="3300" spc="-25" dirty="0">
                <a:latin typeface="Calibri"/>
                <a:cs typeface="Calibri"/>
              </a:rPr>
              <a:t>in </a:t>
            </a:r>
            <a:r>
              <a:rPr sz="3300" spc="-40" dirty="0">
                <a:latin typeface="Calibri"/>
                <a:cs typeface="Calibri"/>
              </a:rPr>
              <a:t>scripts,</a:t>
            </a:r>
            <a:r>
              <a:rPr sz="3300" spc="-13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and</a:t>
            </a:r>
            <a:r>
              <a:rPr sz="3300" spc="-120" dirty="0">
                <a:latin typeface="Calibri"/>
                <a:cs typeface="Calibri"/>
              </a:rPr>
              <a:t> </a:t>
            </a:r>
            <a:r>
              <a:rPr sz="3300" spc="-40" dirty="0">
                <a:latin typeface="Calibri"/>
                <a:cs typeface="Calibri"/>
              </a:rPr>
              <a:t>you</a:t>
            </a:r>
            <a:r>
              <a:rPr sz="3300" spc="-150" dirty="0">
                <a:latin typeface="Calibri"/>
                <a:cs typeface="Calibri"/>
              </a:rPr>
              <a:t> </a:t>
            </a:r>
            <a:r>
              <a:rPr sz="3300" spc="-35" dirty="0">
                <a:latin typeface="Calibri"/>
                <a:cs typeface="Calibri"/>
              </a:rPr>
              <a:t>might </a:t>
            </a:r>
            <a:r>
              <a:rPr sz="3300" spc="-65" dirty="0">
                <a:latin typeface="Calibri"/>
                <a:cs typeface="Calibri"/>
              </a:rPr>
              <a:t>even</a:t>
            </a:r>
            <a:r>
              <a:rPr sz="3300" spc="-12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be</a:t>
            </a:r>
            <a:r>
              <a:rPr sz="3300" spc="-19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lazy</a:t>
            </a:r>
            <a:r>
              <a:rPr sz="3300" spc="-145" dirty="0">
                <a:latin typeface="Calibri"/>
                <a:cs typeface="Calibri"/>
              </a:rPr>
              <a:t> </a:t>
            </a:r>
            <a:r>
              <a:rPr sz="3300" spc="-45" dirty="0">
                <a:latin typeface="Calibri"/>
                <a:cs typeface="Calibri"/>
              </a:rPr>
              <a:t>enough</a:t>
            </a:r>
            <a:r>
              <a:rPr sz="3300" spc="-100" dirty="0">
                <a:latin typeface="Calibri"/>
                <a:cs typeface="Calibri"/>
              </a:rPr>
              <a:t> </a:t>
            </a:r>
            <a:r>
              <a:rPr sz="3300" spc="-25" dirty="0">
                <a:latin typeface="Calibri"/>
                <a:cs typeface="Calibri"/>
              </a:rPr>
              <a:t>to </a:t>
            </a:r>
            <a:r>
              <a:rPr sz="3300" spc="-10" dirty="0">
                <a:latin typeface="Calibri"/>
                <a:cs typeface="Calibri"/>
              </a:rPr>
              <a:t>use</a:t>
            </a:r>
            <a:r>
              <a:rPr sz="3300" spc="-160" dirty="0">
                <a:latin typeface="Calibri"/>
                <a:cs typeface="Calibri"/>
              </a:rPr>
              <a:t> </a:t>
            </a:r>
            <a:r>
              <a:rPr sz="3300" spc="-25" dirty="0">
                <a:latin typeface="Calibri"/>
                <a:cs typeface="Calibri"/>
              </a:rPr>
              <a:t>them</a:t>
            </a:r>
            <a:r>
              <a:rPr sz="3300" spc="-90" dirty="0">
                <a:latin typeface="Calibri"/>
                <a:cs typeface="Calibri"/>
              </a:rPr>
              <a:t> </a:t>
            </a:r>
            <a:r>
              <a:rPr sz="3300" spc="-70" dirty="0">
                <a:latin typeface="Calibri"/>
                <a:cs typeface="Calibri"/>
              </a:rPr>
              <a:t>yourself,</a:t>
            </a:r>
            <a:r>
              <a:rPr sz="3300" spc="-15" dirty="0">
                <a:latin typeface="Calibri"/>
                <a:cs typeface="Calibri"/>
              </a:rPr>
              <a:t> </a:t>
            </a:r>
            <a:r>
              <a:rPr sz="3300" spc="-30" dirty="0">
                <a:latin typeface="Calibri"/>
                <a:cs typeface="Calibri"/>
              </a:rPr>
              <a:t>since</a:t>
            </a:r>
            <a:r>
              <a:rPr sz="3300" spc="-4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it</a:t>
            </a:r>
            <a:r>
              <a:rPr sz="3300" spc="-15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is</a:t>
            </a:r>
            <a:r>
              <a:rPr sz="3300" spc="-175" dirty="0">
                <a:latin typeface="Calibri"/>
                <a:cs typeface="Calibri"/>
              </a:rPr>
              <a:t> </a:t>
            </a:r>
            <a:r>
              <a:rPr sz="3300" spc="-70" dirty="0">
                <a:latin typeface="Calibri"/>
                <a:cs typeface="Calibri"/>
              </a:rPr>
              <a:t>faster</a:t>
            </a:r>
            <a:r>
              <a:rPr sz="3300" spc="-114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to</a:t>
            </a:r>
            <a:r>
              <a:rPr sz="3300" spc="-105" dirty="0">
                <a:latin typeface="Calibri"/>
                <a:cs typeface="Calibri"/>
              </a:rPr>
              <a:t> </a:t>
            </a:r>
            <a:r>
              <a:rPr sz="3300" spc="-20" dirty="0">
                <a:latin typeface="Calibri"/>
                <a:cs typeface="Calibri"/>
              </a:rPr>
              <a:t>type </a:t>
            </a:r>
            <a:r>
              <a:rPr sz="3250" dirty="0">
                <a:latin typeface="Calibri"/>
                <a:cs typeface="Calibri"/>
              </a:rPr>
              <a:t>a++;</a:t>
            </a:r>
            <a:r>
              <a:rPr sz="3250" spc="-65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than</a:t>
            </a:r>
            <a:r>
              <a:rPr sz="3250" spc="-6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it</a:t>
            </a:r>
            <a:r>
              <a:rPr sz="3250" spc="-14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is</a:t>
            </a:r>
            <a:r>
              <a:rPr sz="3250" spc="-135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to</a:t>
            </a:r>
            <a:r>
              <a:rPr sz="3250" spc="-95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type</a:t>
            </a:r>
            <a:r>
              <a:rPr sz="3250" spc="-55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a=a+1;.</a:t>
            </a:r>
            <a:endParaRPr sz="3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5306" y="236090"/>
            <a:ext cx="1381093" cy="643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50" spc="-25" dirty="0"/>
              <a:t>DNS</a:t>
            </a:r>
            <a:endParaRPr sz="4050" dirty="0"/>
          </a:p>
        </p:txBody>
      </p:sp>
      <p:sp>
        <p:nvSpPr>
          <p:cNvPr id="3" name="object 3"/>
          <p:cNvSpPr txBox="1"/>
          <p:nvPr/>
        </p:nvSpPr>
        <p:spPr>
          <a:xfrm>
            <a:off x="519063" y="826196"/>
            <a:ext cx="7712709" cy="470344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74015" indent="-361315">
              <a:lnSpc>
                <a:spcPct val="100000"/>
              </a:lnSpc>
              <a:spcBef>
                <a:spcPts val="740"/>
              </a:spcBef>
              <a:buChar char="•"/>
              <a:tabLst>
                <a:tab pos="374015" algn="l"/>
              </a:tabLst>
            </a:pPr>
            <a:r>
              <a:rPr sz="3300" dirty="0">
                <a:latin typeface="Calibri"/>
                <a:cs typeface="Calibri"/>
              </a:rPr>
              <a:t>It</a:t>
            </a:r>
            <a:r>
              <a:rPr sz="3300" spc="-160" dirty="0">
                <a:latin typeface="Calibri"/>
                <a:cs typeface="Calibri"/>
              </a:rPr>
              <a:t> </a:t>
            </a:r>
            <a:r>
              <a:rPr sz="3300" spc="-55" dirty="0">
                <a:latin typeface="Calibri"/>
                <a:cs typeface="Calibri"/>
              </a:rPr>
              <a:t>stands</a:t>
            </a:r>
            <a:r>
              <a:rPr sz="3300" spc="-100" dirty="0">
                <a:latin typeface="Calibri"/>
                <a:cs typeface="Calibri"/>
              </a:rPr>
              <a:t> </a:t>
            </a:r>
            <a:r>
              <a:rPr sz="3300" spc="-40" dirty="0">
                <a:latin typeface="Calibri"/>
                <a:cs typeface="Calibri"/>
              </a:rPr>
              <a:t>for</a:t>
            </a:r>
            <a:r>
              <a:rPr sz="3300" spc="-145" dirty="0">
                <a:latin typeface="Calibri"/>
                <a:cs typeface="Calibri"/>
              </a:rPr>
              <a:t> </a:t>
            </a:r>
            <a:r>
              <a:rPr sz="3300" spc="-45" dirty="0">
                <a:latin typeface="Calibri"/>
                <a:cs typeface="Calibri"/>
              </a:rPr>
              <a:t>Domain</a:t>
            </a:r>
            <a:r>
              <a:rPr sz="3300" spc="-70" dirty="0">
                <a:latin typeface="Calibri"/>
                <a:cs typeface="Calibri"/>
              </a:rPr>
              <a:t> </a:t>
            </a:r>
            <a:r>
              <a:rPr sz="3300" spc="-40" dirty="0">
                <a:latin typeface="Calibri"/>
                <a:cs typeface="Calibri"/>
              </a:rPr>
              <a:t>name</a:t>
            </a:r>
            <a:r>
              <a:rPr sz="3300" spc="-4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system.</a:t>
            </a:r>
            <a:endParaRPr sz="3300">
              <a:latin typeface="Calibri"/>
              <a:cs typeface="Calibri"/>
            </a:endParaRPr>
          </a:p>
          <a:p>
            <a:pPr marL="370205" marR="57150" indent="-358140">
              <a:lnSpc>
                <a:spcPct val="96700"/>
              </a:lnSpc>
              <a:spcBef>
                <a:spcPts val="775"/>
              </a:spcBef>
              <a:buChar char="•"/>
              <a:tabLst>
                <a:tab pos="371475" algn="l"/>
                <a:tab pos="3697604" algn="l"/>
              </a:tabLst>
            </a:pPr>
            <a:r>
              <a:rPr sz="3300" spc="-10" dirty="0">
                <a:latin typeface="Calibri"/>
                <a:cs typeface="Calibri"/>
              </a:rPr>
              <a:t>The</a:t>
            </a:r>
            <a:r>
              <a:rPr sz="3300" spc="-150" dirty="0">
                <a:latin typeface="Calibri"/>
                <a:cs typeface="Calibri"/>
              </a:rPr>
              <a:t> </a:t>
            </a:r>
            <a:r>
              <a:rPr sz="3300" spc="-45" dirty="0">
                <a:latin typeface="Calibri"/>
                <a:cs typeface="Calibri"/>
              </a:rPr>
              <a:t>Domain</a:t>
            </a:r>
            <a:r>
              <a:rPr sz="3300" spc="-135" dirty="0">
                <a:latin typeface="Calibri"/>
                <a:cs typeface="Calibri"/>
              </a:rPr>
              <a:t> </a:t>
            </a:r>
            <a:r>
              <a:rPr sz="3300" spc="-30" dirty="0">
                <a:latin typeface="Calibri"/>
                <a:cs typeface="Calibri"/>
              </a:rPr>
              <a:t>Name</a:t>
            </a:r>
            <a:r>
              <a:rPr sz="3300" spc="-130" dirty="0">
                <a:latin typeface="Calibri"/>
                <a:cs typeface="Calibri"/>
              </a:rPr>
              <a:t> </a:t>
            </a:r>
            <a:r>
              <a:rPr sz="3300" spc="-70" dirty="0">
                <a:latin typeface="Calibri"/>
                <a:cs typeface="Calibri"/>
              </a:rPr>
              <a:t>System</a:t>
            </a:r>
            <a:r>
              <a:rPr sz="3300" spc="-114" dirty="0">
                <a:latin typeface="Calibri"/>
                <a:cs typeface="Calibri"/>
              </a:rPr>
              <a:t> </a:t>
            </a:r>
            <a:r>
              <a:rPr sz="3300" spc="-50" dirty="0">
                <a:latin typeface="Calibri"/>
                <a:cs typeface="Calibri"/>
              </a:rPr>
              <a:t>servers</a:t>
            </a:r>
            <a:r>
              <a:rPr sz="3300" spc="-130" dirty="0">
                <a:latin typeface="Calibri"/>
                <a:cs typeface="Calibri"/>
              </a:rPr>
              <a:t> </a:t>
            </a:r>
            <a:r>
              <a:rPr sz="3300" spc="-45" dirty="0">
                <a:latin typeface="Calibri"/>
                <a:cs typeface="Calibri"/>
              </a:rPr>
              <a:t>distribute 	</a:t>
            </a:r>
            <a:r>
              <a:rPr sz="3350" spc="-60" dirty="0">
                <a:latin typeface="Calibri"/>
                <a:cs typeface="Calibri"/>
              </a:rPr>
              <a:t>the</a:t>
            </a:r>
            <a:r>
              <a:rPr sz="3350" spc="-114" dirty="0">
                <a:latin typeface="Calibri"/>
                <a:cs typeface="Calibri"/>
              </a:rPr>
              <a:t> </a:t>
            </a:r>
            <a:r>
              <a:rPr sz="3350" spc="-45" dirty="0">
                <a:latin typeface="Calibri"/>
                <a:cs typeface="Calibri"/>
              </a:rPr>
              <a:t>job</a:t>
            </a:r>
            <a:r>
              <a:rPr sz="3350" spc="-145" dirty="0">
                <a:latin typeface="Calibri"/>
                <a:cs typeface="Calibri"/>
              </a:rPr>
              <a:t> </a:t>
            </a:r>
            <a:r>
              <a:rPr sz="3350" dirty="0">
                <a:latin typeface="Calibri"/>
                <a:cs typeface="Calibri"/>
              </a:rPr>
              <a:t>of</a:t>
            </a:r>
            <a:r>
              <a:rPr sz="3350" spc="-150" dirty="0">
                <a:latin typeface="Calibri"/>
                <a:cs typeface="Calibri"/>
              </a:rPr>
              <a:t> </a:t>
            </a:r>
            <a:r>
              <a:rPr sz="3350" spc="-10" dirty="0">
                <a:latin typeface="Calibri"/>
                <a:cs typeface="Calibri"/>
              </a:rPr>
              <a:t>mapping</a:t>
            </a:r>
            <a:r>
              <a:rPr sz="3350" dirty="0">
                <a:latin typeface="Calibri"/>
                <a:cs typeface="Calibri"/>
              </a:rPr>
              <a:t>	</a:t>
            </a:r>
            <a:r>
              <a:rPr sz="3350" spc="-80" dirty="0">
                <a:latin typeface="Calibri"/>
                <a:cs typeface="Calibri"/>
              </a:rPr>
              <a:t>domain</a:t>
            </a:r>
            <a:r>
              <a:rPr sz="3350" spc="-100" dirty="0">
                <a:latin typeface="Calibri"/>
                <a:cs typeface="Calibri"/>
              </a:rPr>
              <a:t> </a:t>
            </a:r>
            <a:r>
              <a:rPr sz="3350" spc="-70" dirty="0">
                <a:latin typeface="Calibri"/>
                <a:cs typeface="Calibri"/>
              </a:rPr>
              <a:t>names</a:t>
            </a:r>
            <a:r>
              <a:rPr sz="3350" spc="-80" dirty="0">
                <a:latin typeface="Calibri"/>
                <a:cs typeface="Calibri"/>
              </a:rPr>
              <a:t> </a:t>
            </a:r>
            <a:r>
              <a:rPr sz="3350" spc="-55" dirty="0">
                <a:latin typeface="Calibri"/>
                <a:cs typeface="Calibri"/>
              </a:rPr>
              <a:t>to</a:t>
            </a:r>
            <a:r>
              <a:rPr sz="3350" spc="-140" dirty="0">
                <a:latin typeface="Calibri"/>
                <a:cs typeface="Calibri"/>
              </a:rPr>
              <a:t> </a:t>
            </a:r>
            <a:r>
              <a:rPr sz="3350" spc="-25" dirty="0">
                <a:latin typeface="Calibri"/>
                <a:cs typeface="Calibri"/>
              </a:rPr>
              <a:t>IP 	</a:t>
            </a:r>
            <a:r>
              <a:rPr sz="3250" spc="-35" dirty="0">
                <a:latin typeface="Calibri"/>
                <a:cs typeface="Calibri"/>
              </a:rPr>
              <a:t>addresses</a:t>
            </a:r>
            <a:r>
              <a:rPr sz="3250" spc="-65" dirty="0">
                <a:latin typeface="Calibri"/>
                <a:cs typeface="Calibri"/>
              </a:rPr>
              <a:t> </a:t>
            </a:r>
            <a:r>
              <a:rPr sz="3250" spc="-20" dirty="0">
                <a:latin typeface="Calibri"/>
                <a:cs typeface="Calibri"/>
              </a:rPr>
              <a:t>among</a:t>
            </a:r>
            <a:r>
              <a:rPr sz="3250" spc="-55" dirty="0">
                <a:latin typeface="Calibri"/>
                <a:cs typeface="Calibri"/>
              </a:rPr>
              <a:t> </a:t>
            </a:r>
            <a:r>
              <a:rPr sz="3250" spc="-25" dirty="0">
                <a:latin typeface="Calibri"/>
                <a:cs typeface="Calibri"/>
              </a:rPr>
              <a:t>servers</a:t>
            </a:r>
            <a:r>
              <a:rPr sz="3250" spc="-114" dirty="0">
                <a:latin typeface="Calibri"/>
                <a:cs typeface="Calibri"/>
              </a:rPr>
              <a:t> </a:t>
            </a:r>
            <a:r>
              <a:rPr sz="3250" spc="-40" dirty="0">
                <a:latin typeface="Calibri"/>
                <a:cs typeface="Calibri"/>
              </a:rPr>
              <a:t>allocated</a:t>
            </a:r>
            <a:r>
              <a:rPr sz="3250" spc="25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to</a:t>
            </a:r>
            <a:r>
              <a:rPr sz="3250" spc="-185" dirty="0">
                <a:latin typeface="Calibri"/>
                <a:cs typeface="Calibri"/>
              </a:rPr>
              <a:t> </a:t>
            </a:r>
            <a:r>
              <a:rPr sz="3250" spc="-20" dirty="0">
                <a:latin typeface="Calibri"/>
                <a:cs typeface="Calibri"/>
              </a:rPr>
              <a:t>each 	</a:t>
            </a:r>
            <a:r>
              <a:rPr sz="3350" spc="-10" dirty="0">
                <a:latin typeface="Calibri"/>
                <a:cs typeface="Calibri"/>
              </a:rPr>
              <a:t>domain.</a:t>
            </a:r>
            <a:endParaRPr sz="3350">
              <a:latin typeface="Calibri"/>
              <a:cs typeface="Calibri"/>
            </a:endParaRPr>
          </a:p>
          <a:p>
            <a:pPr marL="368935" marR="5080" indent="-355600">
              <a:lnSpc>
                <a:spcPct val="98100"/>
              </a:lnSpc>
              <a:spcBef>
                <a:spcPts val="775"/>
              </a:spcBef>
              <a:buChar char="•"/>
              <a:tabLst>
                <a:tab pos="368935" algn="l"/>
                <a:tab pos="374650" algn="l"/>
                <a:tab pos="2623185" algn="l"/>
                <a:tab pos="5096510" algn="l"/>
                <a:tab pos="6684009" algn="l"/>
              </a:tabLst>
            </a:pPr>
            <a:r>
              <a:rPr sz="3200" dirty="0">
                <a:latin typeface="Calibri"/>
                <a:cs typeface="Calibri"/>
              </a:rPr>
              <a:t>	Each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second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level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domain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must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have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at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least </a:t>
            </a:r>
            <a:r>
              <a:rPr sz="3250" dirty="0">
                <a:latin typeface="Calibri"/>
                <a:cs typeface="Calibri"/>
              </a:rPr>
              <a:t>one</a:t>
            </a:r>
            <a:r>
              <a:rPr sz="3250" spc="-130" dirty="0">
                <a:latin typeface="Calibri"/>
                <a:cs typeface="Calibri"/>
              </a:rPr>
              <a:t> </a:t>
            </a:r>
            <a:r>
              <a:rPr sz="3250" spc="-25" dirty="0">
                <a:latin typeface="Calibri"/>
                <a:cs typeface="Calibri"/>
              </a:rPr>
              <a:t>domain</a:t>
            </a:r>
            <a:r>
              <a:rPr sz="3250" spc="-10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name</a:t>
            </a:r>
            <a:r>
              <a:rPr sz="3250" spc="-155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server</a:t>
            </a:r>
            <a:r>
              <a:rPr sz="3250" spc="-85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responsible</a:t>
            </a:r>
            <a:r>
              <a:rPr sz="3250" dirty="0">
                <a:latin typeface="Calibri"/>
                <a:cs typeface="Calibri"/>
              </a:rPr>
              <a:t>	</a:t>
            </a:r>
            <a:r>
              <a:rPr sz="3250" spc="-25" dirty="0">
                <a:latin typeface="Calibri"/>
                <a:cs typeface="Calibri"/>
              </a:rPr>
              <a:t>for </a:t>
            </a:r>
            <a:r>
              <a:rPr sz="3300" spc="-10" dirty="0">
                <a:latin typeface="Calibri"/>
                <a:cs typeface="Calibri"/>
              </a:rPr>
              <a:t>maintenance</a:t>
            </a:r>
            <a:r>
              <a:rPr sz="3300" dirty="0">
                <a:latin typeface="Calibri"/>
                <a:cs typeface="Calibri"/>
              </a:rPr>
              <a:t>	of</a:t>
            </a:r>
            <a:r>
              <a:rPr sz="3300" spc="-14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information</a:t>
            </a:r>
            <a:r>
              <a:rPr sz="3300" dirty="0">
                <a:latin typeface="Calibri"/>
                <a:cs typeface="Calibri"/>
              </a:rPr>
              <a:t>	</a:t>
            </a:r>
            <a:r>
              <a:rPr sz="3300" spc="-40" dirty="0">
                <a:latin typeface="Calibri"/>
                <a:cs typeface="Calibri"/>
              </a:rPr>
              <a:t>about</a:t>
            </a:r>
            <a:r>
              <a:rPr sz="3300" spc="-105" dirty="0">
                <a:latin typeface="Calibri"/>
                <a:cs typeface="Calibri"/>
              </a:rPr>
              <a:t> </a:t>
            </a:r>
            <a:r>
              <a:rPr sz="3300" spc="-20" dirty="0">
                <a:latin typeface="Calibri"/>
                <a:cs typeface="Calibri"/>
              </a:rPr>
              <a:t>that </a:t>
            </a:r>
            <a:r>
              <a:rPr sz="3250" spc="-25" dirty="0">
                <a:latin typeface="Calibri"/>
                <a:cs typeface="Calibri"/>
              </a:rPr>
              <a:t>domain</a:t>
            </a:r>
            <a:r>
              <a:rPr sz="3250" spc="-1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&amp;</a:t>
            </a:r>
            <a:r>
              <a:rPr sz="3250" spc="-145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all</a:t>
            </a:r>
            <a:r>
              <a:rPr sz="3250" spc="-90" dirty="0">
                <a:latin typeface="Calibri"/>
                <a:cs typeface="Calibri"/>
              </a:rPr>
              <a:t> </a:t>
            </a:r>
            <a:r>
              <a:rPr sz="3250" spc="-30" dirty="0">
                <a:latin typeface="Calibri"/>
                <a:cs typeface="Calibri"/>
              </a:rPr>
              <a:t>subsidiary</a:t>
            </a:r>
            <a:r>
              <a:rPr sz="3250" spc="45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domains.</a:t>
            </a:r>
            <a:endParaRPr sz="3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3343" y="437554"/>
            <a:ext cx="1357312" cy="3303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1985" y="833387"/>
            <a:ext cx="8000365" cy="50622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845">
              <a:lnSpc>
                <a:spcPts val="3625"/>
              </a:lnSpc>
              <a:spcBef>
                <a:spcPts val="125"/>
              </a:spcBef>
              <a:tabLst>
                <a:tab pos="364490" algn="l"/>
              </a:tabLst>
            </a:pPr>
            <a:r>
              <a:rPr sz="3050" spc="-50" dirty="0">
                <a:latin typeface="Calibri"/>
                <a:cs typeface="Calibri"/>
              </a:rPr>
              <a:t>°</a:t>
            </a:r>
            <a:r>
              <a:rPr sz="3050" dirty="0">
                <a:latin typeface="Calibri"/>
                <a:cs typeface="Calibri"/>
              </a:rPr>
              <a:t>	It</a:t>
            </a:r>
            <a:r>
              <a:rPr sz="3050" spc="-140" dirty="0">
                <a:latin typeface="Calibri"/>
                <a:cs typeface="Calibri"/>
              </a:rPr>
              <a:t> </a:t>
            </a:r>
            <a:r>
              <a:rPr sz="3050" spc="-30" dirty="0">
                <a:latin typeface="Calibri"/>
                <a:cs typeface="Calibri"/>
              </a:rPr>
              <a:t>stands</a:t>
            </a:r>
            <a:r>
              <a:rPr sz="3050" spc="-6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for</a:t>
            </a:r>
            <a:r>
              <a:rPr sz="3050" spc="-110" dirty="0">
                <a:latin typeface="Calibri"/>
                <a:cs typeface="Calibri"/>
              </a:rPr>
              <a:t> </a:t>
            </a:r>
            <a:r>
              <a:rPr sz="3050" spc="-25" dirty="0">
                <a:latin typeface="Calibri"/>
                <a:cs typeface="Calibri"/>
              </a:rPr>
              <a:t>world</a:t>
            </a:r>
            <a:r>
              <a:rPr sz="3050" spc="-9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wide</a:t>
            </a:r>
            <a:r>
              <a:rPr sz="3050" spc="-90" dirty="0">
                <a:latin typeface="Calibri"/>
                <a:cs typeface="Calibri"/>
              </a:rPr>
              <a:t> </a:t>
            </a:r>
            <a:r>
              <a:rPr sz="3050" spc="-20" dirty="0">
                <a:latin typeface="Calibri"/>
                <a:cs typeface="Calibri"/>
              </a:rPr>
              <a:t>web.</a:t>
            </a:r>
            <a:endParaRPr sz="3050">
              <a:latin typeface="Calibri"/>
              <a:cs typeface="Calibri"/>
            </a:endParaRPr>
          </a:p>
          <a:p>
            <a:pPr marL="364490" marR="97790" indent="-352425">
              <a:lnSpc>
                <a:spcPct val="78500"/>
              </a:lnSpc>
              <a:spcBef>
                <a:spcPts val="750"/>
              </a:spcBef>
              <a:buChar char="•"/>
              <a:tabLst>
                <a:tab pos="368300" algn="l"/>
              </a:tabLst>
            </a:pPr>
            <a:r>
              <a:rPr sz="3050" dirty="0">
                <a:latin typeface="Calibri"/>
                <a:cs typeface="Calibri"/>
              </a:rPr>
              <a:t>the</a:t>
            </a:r>
            <a:r>
              <a:rPr sz="3050" spc="-175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most</a:t>
            </a:r>
            <a:r>
              <a:rPr sz="3050" spc="-130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widely</a:t>
            </a:r>
            <a:r>
              <a:rPr sz="3050" spc="-2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used</a:t>
            </a:r>
            <a:r>
              <a:rPr sz="3050" spc="-10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part</a:t>
            </a:r>
            <a:r>
              <a:rPr sz="3050" spc="-10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of</a:t>
            </a:r>
            <a:r>
              <a:rPr sz="3050" spc="-14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the</a:t>
            </a:r>
            <a:r>
              <a:rPr sz="3050" spc="-100" dirty="0">
                <a:latin typeface="Calibri"/>
                <a:cs typeface="Calibri"/>
              </a:rPr>
              <a:t> </a:t>
            </a:r>
            <a:r>
              <a:rPr sz="3050" spc="-50" dirty="0">
                <a:latin typeface="Calibri"/>
                <a:cs typeface="Calibri"/>
              </a:rPr>
              <a:t>internet.</a:t>
            </a:r>
            <a:r>
              <a:rPr sz="3050" spc="-40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Using 	</a:t>
            </a:r>
            <a:r>
              <a:rPr sz="3050" dirty="0">
                <a:latin typeface="Calibri"/>
                <a:cs typeface="Calibri"/>
              </a:rPr>
              <a:t>the</a:t>
            </a:r>
            <a:r>
              <a:rPr sz="3050" spc="-10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web</a:t>
            </a:r>
            <a:r>
              <a:rPr sz="3050" spc="-9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we</a:t>
            </a:r>
            <a:r>
              <a:rPr sz="3050" spc="-9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can</a:t>
            </a:r>
            <a:r>
              <a:rPr sz="3050" spc="-100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access</a:t>
            </a:r>
            <a:r>
              <a:rPr sz="3050" spc="-12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to</a:t>
            </a:r>
            <a:r>
              <a:rPr sz="3050" spc="-135" dirty="0">
                <a:latin typeface="Calibri"/>
                <a:cs typeface="Calibri"/>
              </a:rPr>
              <a:t> </a:t>
            </a:r>
            <a:r>
              <a:rPr sz="3050" spc="-25" dirty="0">
                <a:latin typeface="Calibri"/>
                <a:cs typeface="Calibri"/>
              </a:rPr>
              <a:t>millions</a:t>
            </a:r>
            <a:r>
              <a:rPr sz="3050" spc="-8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of</a:t>
            </a:r>
            <a:r>
              <a:rPr sz="3050" spc="-170" dirty="0">
                <a:latin typeface="Calibri"/>
                <a:cs typeface="Calibri"/>
              </a:rPr>
              <a:t> </a:t>
            </a:r>
            <a:r>
              <a:rPr sz="3050" spc="-20" dirty="0">
                <a:latin typeface="Calibri"/>
                <a:cs typeface="Calibri"/>
              </a:rPr>
              <a:t>pages</a:t>
            </a:r>
            <a:r>
              <a:rPr sz="3050" spc="-110" dirty="0">
                <a:latin typeface="Calibri"/>
                <a:cs typeface="Calibri"/>
              </a:rPr>
              <a:t> </a:t>
            </a:r>
            <a:r>
              <a:rPr sz="3050" spc="-25" dirty="0">
                <a:latin typeface="Calibri"/>
                <a:cs typeface="Calibri"/>
              </a:rPr>
              <a:t>of 	</a:t>
            </a:r>
            <a:r>
              <a:rPr sz="3050" spc="-50" dirty="0">
                <a:latin typeface="Calibri"/>
                <a:cs typeface="Calibri"/>
              </a:rPr>
              <a:t>information.</a:t>
            </a:r>
            <a:r>
              <a:rPr sz="3050" spc="3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This</a:t>
            </a:r>
            <a:r>
              <a:rPr sz="3050" spc="-114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can</a:t>
            </a:r>
            <a:r>
              <a:rPr sz="3050" spc="-16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be</a:t>
            </a:r>
            <a:r>
              <a:rPr sz="3050" spc="-16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done</a:t>
            </a:r>
            <a:r>
              <a:rPr sz="3050" spc="-55" dirty="0">
                <a:latin typeface="Calibri"/>
                <a:cs typeface="Calibri"/>
              </a:rPr>
              <a:t> </a:t>
            </a:r>
            <a:r>
              <a:rPr sz="3050" spc="-20" dirty="0">
                <a:latin typeface="Calibri"/>
                <a:cs typeface="Calibri"/>
              </a:rPr>
              <a:t>with</a:t>
            </a:r>
            <a:r>
              <a:rPr sz="3050" spc="-145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browser 	</a:t>
            </a:r>
            <a:r>
              <a:rPr sz="3050" spc="-20" dirty="0">
                <a:latin typeface="Calibri"/>
                <a:cs typeface="Calibri"/>
              </a:rPr>
              <a:t>known</a:t>
            </a:r>
            <a:r>
              <a:rPr sz="3050" spc="-8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as</a:t>
            </a:r>
            <a:r>
              <a:rPr sz="3050" spc="-12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web</a:t>
            </a:r>
            <a:r>
              <a:rPr sz="3050" spc="-170" dirty="0">
                <a:latin typeface="Calibri"/>
                <a:cs typeface="Calibri"/>
              </a:rPr>
              <a:t> </a:t>
            </a:r>
            <a:r>
              <a:rPr sz="3050" spc="-85" dirty="0">
                <a:latin typeface="Calibri"/>
                <a:cs typeface="Calibri"/>
              </a:rPr>
              <a:t>browser.</a:t>
            </a:r>
            <a:r>
              <a:rPr sz="3050" spc="-45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Most</a:t>
            </a:r>
            <a:r>
              <a:rPr sz="3050" spc="-125" dirty="0">
                <a:latin typeface="Calibri"/>
                <a:cs typeface="Calibri"/>
              </a:rPr>
              <a:t> </a:t>
            </a:r>
            <a:r>
              <a:rPr sz="3050" spc="-25" dirty="0">
                <a:latin typeface="Calibri"/>
                <a:cs typeface="Calibri"/>
              </a:rPr>
              <a:t>popular</a:t>
            </a:r>
            <a:r>
              <a:rPr sz="3050" spc="-45" dirty="0">
                <a:latin typeface="Calibri"/>
                <a:cs typeface="Calibri"/>
              </a:rPr>
              <a:t> </a:t>
            </a:r>
            <a:r>
              <a:rPr sz="3050" spc="-25" dirty="0">
                <a:latin typeface="Calibri"/>
                <a:cs typeface="Calibri"/>
              </a:rPr>
              <a:t>web 	</a:t>
            </a:r>
            <a:r>
              <a:rPr sz="3050" spc="-55" dirty="0">
                <a:latin typeface="Calibri"/>
                <a:cs typeface="Calibri"/>
              </a:rPr>
              <a:t>browsers-</a:t>
            </a:r>
            <a:r>
              <a:rPr sz="3050" spc="-40" dirty="0">
                <a:latin typeface="Calibri"/>
                <a:cs typeface="Calibri"/>
              </a:rPr>
              <a:t>internet</a:t>
            </a:r>
            <a:r>
              <a:rPr sz="3050" spc="-135" dirty="0">
                <a:latin typeface="Calibri"/>
                <a:cs typeface="Calibri"/>
              </a:rPr>
              <a:t> </a:t>
            </a:r>
            <a:r>
              <a:rPr sz="3050" spc="-35" dirty="0">
                <a:latin typeface="Calibri"/>
                <a:cs typeface="Calibri"/>
              </a:rPr>
              <a:t>explorer</a:t>
            </a:r>
            <a:r>
              <a:rPr sz="3050" spc="-1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&amp;</a:t>
            </a:r>
            <a:r>
              <a:rPr sz="3050" spc="-135" dirty="0">
                <a:latin typeface="Calibri"/>
                <a:cs typeface="Calibri"/>
              </a:rPr>
              <a:t> </a:t>
            </a:r>
            <a:r>
              <a:rPr sz="3050" spc="-40" dirty="0">
                <a:latin typeface="Calibri"/>
                <a:cs typeface="Calibri"/>
              </a:rPr>
              <a:t>netscape</a:t>
            </a:r>
            <a:r>
              <a:rPr sz="3050" spc="85" dirty="0">
                <a:latin typeface="Calibri"/>
                <a:cs typeface="Calibri"/>
              </a:rPr>
              <a:t> </a:t>
            </a:r>
            <a:r>
              <a:rPr sz="3050" spc="-55" dirty="0">
                <a:latin typeface="Calibri"/>
                <a:cs typeface="Calibri"/>
              </a:rPr>
              <a:t>navigator.</a:t>
            </a:r>
            <a:endParaRPr sz="3050">
              <a:latin typeface="Calibri"/>
              <a:cs typeface="Calibri"/>
            </a:endParaRPr>
          </a:p>
          <a:p>
            <a:pPr marL="363855" marR="5080" indent="-334645">
              <a:lnSpc>
                <a:spcPct val="78800"/>
              </a:lnSpc>
              <a:spcBef>
                <a:spcPts val="735"/>
              </a:spcBef>
              <a:tabLst>
                <a:tab pos="369570" algn="l"/>
                <a:tab pos="4436745" algn="l"/>
              </a:tabLst>
            </a:pPr>
            <a:r>
              <a:rPr sz="3050" spc="-50" dirty="0">
                <a:latin typeface="Calibri"/>
                <a:cs typeface="Calibri"/>
              </a:rPr>
              <a:t>°</a:t>
            </a:r>
            <a:r>
              <a:rPr sz="3050" dirty="0">
                <a:latin typeface="Calibri"/>
                <a:cs typeface="Calibri"/>
              </a:rPr>
              <a:t>		www</a:t>
            </a:r>
            <a:r>
              <a:rPr sz="3050" spc="-6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is</a:t>
            </a:r>
            <a:r>
              <a:rPr sz="3050" spc="-145" dirty="0">
                <a:latin typeface="Calibri"/>
                <a:cs typeface="Calibri"/>
              </a:rPr>
              <a:t> </a:t>
            </a:r>
            <a:r>
              <a:rPr sz="3050" spc="-25" dirty="0">
                <a:latin typeface="Calibri"/>
                <a:cs typeface="Calibri"/>
              </a:rPr>
              <a:t>another</a:t>
            </a:r>
            <a:r>
              <a:rPr sz="3050" spc="-15" dirty="0">
                <a:latin typeface="Calibri"/>
                <a:cs typeface="Calibri"/>
              </a:rPr>
              <a:t> </a:t>
            </a:r>
            <a:r>
              <a:rPr sz="3050" spc="-45" dirty="0">
                <a:latin typeface="Calibri"/>
                <a:cs typeface="Calibri"/>
              </a:rPr>
              <a:t>example</a:t>
            </a:r>
            <a:r>
              <a:rPr sz="3050" spc="-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of</a:t>
            </a:r>
            <a:r>
              <a:rPr sz="3050" spc="-120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client/server </a:t>
            </a:r>
            <a:r>
              <a:rPr sz="3050" spc="-50" dirty="0">
                <a:latin typeface="Calibri"/>
                <a:cs typeface="Calibri"/>
              </a:rPr>
              <a:t>computing.</a:t>
            </a:r>
            <a:r>
              <a:rPr sz="3050" spc="15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Each</a:t>
            </a:r>
            <a:r>
              <a:rPr sz="3050" spc="-120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time</a:t>
            </a:r>
            <a:r>
              <a:rPr sz="3050" spc="-114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a</a:t>
            </a:r>
            <a:r>
              <a:rPr sz="3050" spc="-17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link</a:t>
            </a:r>
            <a:r>
              <a:rPr sz="3050" spc="-5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is</a:t>
            </a:r>
            <a:r>
              <a:rPr sz="3050" spc="-150" dirty="0">
                <a:latin typeface="Calibri"/>
                <a:cs typeface="Calibri"/>
              </a:rPr>
              <a:t> </a:t>
            </a:r>
            <a:r>
              <a:rPr sz="3050" spc="-40" dirty="0">
                <a:latin typeface="Calibri"/>
                <a:cs typeface="Calibri"/>
              </a:rPr>
              <a:t>followed,</a:t>
            </a:r>
            <a:r>
              <a:rPr sz="3050" spc="20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the</a:t>
            </a:r>
            <a:r>
              <a:rPr sz="3050" spc="-130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client </a:t>
            </a:r>
            <a:r>
              <a:rPr sz="3050" dirty="0">
                <a:latin typeface="Calibri"/>
                <a:cs typeface="Calibri"/>
              </a:rPr>
              <a:t>is</a:t>
            </a:r>
            <a:r>
              <a:rPr sz="3050" spc="-145" dirty="0">
                <a:latin typeface="Calibri"/>
                <a:cs typeface="Calibri"/>
              </a:rPr>
              <a:t> </a:t>
            </a:r>
            <a:r>
              <a:rPr sz="3050" spc="-45" dirty="0">
                <a:latin typeface="Calibri"/>
                <a:cs typeface="Calibri"/>
              </a:rPr>
              <a:t>requesting</a:t>
            </a:r>
            <a:r>
              <a:rPr sz="3050" spc="114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a</a:t>
            </a:r>
            <a:r>
              <a:rPr sz="3050" spc="-95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document</a:t>
            </a:r>
            <a:r>
              <a:rPr sz="3050" dirty="0">
                <a:latin typeface="Calibri"/>
                <a:cs typeface="Calibri"/>
              </a:rPr>
              <a:t>	</a:t>
            </a:r>
            <a:r>
              <a:rPr sz="3050" spc="-10" dirty="0">
                <a:latin typeface="Calibri"/>
                <a:cs typeface="Calibri"/>
              </a:rPr>
              <a:t>from</a:t>
            </a:r>
            <a:r>
              <a:rPr sz="3050" spc="-6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a</a:t>
            </a:r>
            <a:r>
              <a:rPr sz="3050" spc="-135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server(known </a:t>
            </a:r>
            <a:r>
              <a:rPr sz="3050" dirty="0">
                <a:latin typeface="Calibri"/>
                <a:cs typeface="Calibri"/>
              </a:rPr>
              <a:t>as</a:t>
            </a:r>
            <a:r>
              <a:rPr sz="3050" spc="-15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web</a:t>
            </a:r>
            <a:r>
              <a:rPr sz="3050" spc="-90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server)</a:t>
            </a:r>
            <a:r>
              <a:rPr sz="3050" spc="-35" dirty="0">
                <a:latin typeface="Calibri"/>
                <a:cs typeface="Calibri"/>
              </a:rPr>
              <a:t> </a:t>
            </a:r>
            <a:r>
              <a:rPr sz="3050" spc="-20" dirty="0">
                <a:latin typeface="Calibri"/>
                <a:cs typeface="Calibri"/>
              </a:rPr>
              <a:t>that</a:t>
            </a:r>
            <a:r>
              <a:rPr sz="3050" spc="-15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serves</a:t>
            </a:r>
            <a:r>
              <a:rPr sz="3050" spc="-10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the</a:t>
            </a:r>
            <a:r>
              <a:rPr sz="3050" spc="-125" dirty="0">
                <a:latin typeface="Calibri"/>
                <a:cs typeface="Calibri"/>
              </a:rPr>
              <a:t> </a:t>
            </a:r>
            <a:r>
              <a:rPr sz="3050" spc="-50" dirty="0">
                <a:latin typeface="Calibri"/>
                <a:cs typeface="Calibri"/>
              </a:rPr>
              <a:t>document.</a:t>
            </a:r>
            <a:r>
              <a:rPr sz="3050" spc="-10" dirty="0">
                <a:latin typeface="Calibri"/>
                <a:cs typeface="Calibri"/>
              </a:rPr>
              <a:t> </a:t>
            </a:r>
            <a:r>
              <a:rPr sz="3050" spc="-25" dirty="0">
                <a:latin typeface="Calibri"/>
                <a:cs typeface="Calibri"/>
              </a:rPr>
              <a:t>The </a:t>
            </a:r>
            <a:r>
              <a:rPr sz="3050" dirty="0">
                <a:latin typeface="Calibri"/>
                <a:cs typeface="Calibri"/>
              </a:rPr>
              <a:t>server</a:t>
            </a:r>
            <a:r>
              <a:rPr sz="3050" spc="-12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uses</a:t>
            </a:r>
            <a:r>
              <a:rPr sz="3050" spc="-11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a</a:t>
            </a:r>
            <a:r>
              <a:rPr sz="3050" spc="-170" dirty="0">
                <a:latin typeface="Calibri"/>
                <a:cs typeface="Calibri"/>
              </a:rPr>
              <a:t> </a:t>
            </a:r>
            <a:r>
              <a:rPr sz="3050" spc="-35" dirty="0">
                <a:latin typeface="Calibri"/>
                <a:cs typeface="Calibri"/>
              </a:rPr>
              <a:t>protocol</a:t>
            </a:r>
            <a:r>
              <a:rPr sz="3050" spc="5" dirty="0">
                <a:latin typeface="Calibri"/>
                <a:cs typeface="Calibri"/>
              </a:rPr>
              <a:t> </a:t>
            </a:r>
            <a:r>
              <a:rPr sz="3050" spc="-20" dirty="0">
                <a:latin typeface="Calibri"/>
                <a:cs typeface="Calibri"/>
              </a:rPr>
              <a:t>called</a:t>
            </a:r>
            <a:r>
              <a:rPr sz="3050" spc="-55" dirty="0">
                <a:latin typeface="Calibri"/>
                <a:cs typeface="Calibri"/>
              </a:rPr>
              <a:t> </a:t>
            </a:r>
            <a:r>
              <a:rPr sz="3050" spc="-120" dirty="0">
                <a:latin typeface="Calibri"/>
                <a:cs typeface="Calibri"/>
              </a:rPr>
              <a:t>HTTP.</a:t>
            </a:r>
            <a:r>
              <a:rPr sz="3050" spc="-5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The</a:t>
            </a:r>
            <a:r>
              <a:rPr sz="3050" spc="-75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standard </a:t>
            </a:r>
            <a:r>
              <a:rPr sz="3000" dirty="0">
                <a:latin typeface="Calibri"/>
                <a:cs typeface="Calibri"/>
              </a:rPr>
              <a:t>for</a:t>
            </a:r>
            <a:r>
              <a:rPr sz="3000" spc="-1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creating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30" dirty="0">
                <a:latin typeface="Calibri"/>
                <a:cs typeface="Calibri"/>
              </a:rPr>
              <a:t>hypertext</a:t>
            </a:r>
            <a:r>
              <a:rPr sz="3000" spc="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document</a:t>
            </a:r>
            <a:r>
              <a:rPr sz="3000" spc="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</a:t>
            </a:r>
            <a:r>
              <a:rPr sz="3000" spc="-1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HTML(markup </a:t>
            </a:r>
            <a:r>
              <a:rPr sz="3050" spc="-10" dirty="0">
                <a:latin typeface="Calibri"/>
                <a:cs typeface="Calibri"/>
              </a:rPr>
              <a:t>language).</a:t>
            </a:r>
            <a:endParaRPr sz="3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4859" y="315961"/>
            <a:ext cx="7262495" cy="7029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50" dirty="0"/>
              <a:t>Uniform</a:t>
            </a:r>
            <a:r>
              <a:rPr sz="4450" spc="-100" dirty="0"/>
              <a:t> </a:t>
            </a:r>
            <a:r>
              <a:rPr sz="4450" dirty="0"/>
              <a:t>Resource</a:t>
            </a:r>
            <a:r>
              <a:rPr sz="4450" spc="-125" dirty="0"/>
              <a:t> </a:t>
            </a:r>
            <a:r>
              <a:rPr sz="4450" spc="-10" dirty="0"/>
              <a:t>Locator(URL)</a:t>
            </a:r>
            <a:endParaRPr sz="4450"/>
          </a:p>
        </p:txBody>
      </p:sp>
      <p:sp>
        <p:nvSpPr>
          <p:cNvPr id="3" name="object 3"/>
          <p:cNvSpPr txBox="1"/>
          <p:nvPr/>
        </p:nvSpPr>
        <p:spPr>
          <a:xfrm>
            <a:off x="519063" y="1083666"/>
            <a:ext cx="7902575" cy="511619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69570" marR="116839" indent="-357505">
              <a:lnSpc>
                <a:spcPct val="87200"/>
              </a:lnSpc>
              <a:spcBef>
                <a:spcPts val="625"/>
              </a:spcBef>
              <a:buChar char="•"/>
              <a:tabLst>
                <a:tab pos="369570" algn="l"/>
                <a:tab pos="374015" algn="l"/>
                <a:tab pos="4780280" algn="l"/>
              </a:tabLst>
            </a:pPr>
            <a:r>
              <a:rPr sz="3300" dirty="0">
                <a:latin typeface="Calibri"/>
                <a:cs typeface="Calibri"/>
              </a:rPr>
              <a:t>	It</a:t>
            </a:r>
            <a:r>
              <a:rPr sz="3300" spc="-13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is</a:t>
            </a:r>
            <a:r>
              <a:rPr sz="3300" spc="-13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the</a:t>
            </a:r>
            <a:r>
              <a:rPr sz="3300" spc="-100" dirty="0">
                <a:latin typeface="Calibri"/>
                <a:cs typeface="Calibri"/>
              </a:rPr>
              <a:t> </a:t>
            </a:r>
            <a:r>
              <a:rPr sz="3300" spc="-55" dirty="0">
                <a:latin typeface="Calibri"/>
                <a:cs typeface="Calibri"/>
              </a:rPr>
              <a:t>address</a:t>
            </a:r>
            <a:r>
              <a:rPr sz="3300" spc="-3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of</a:t>
            </a:r>
            <a:r>
              <a:rPr sz="3300" spc="-18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a</a:t>
            </a:r>
            <a:r>
              <a:rPr sz="3300" spc="-160" dirty="0">
                <a:latin typeface="Calibri"/>
                <a:cs typeface="Calibri"/>
              </a:rPr>
              <a:t> </a:t>
            </a:r>
            <a:r>
              <a:rPr sz="3300" spc="-70" dirty="0">
                <a:latin typeface="Calibri"/>
                <a:cs typeface="Calibri"/>
              </a:rPr>
              <a:t>document</a:t>
            </a:r>
            <a:r>
              <a:rPr sz="3300" spc="5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browser </a:t>
            </a:r>
            <a:r>
              <a:rPr sz="3350" spc="-85" dirty="0">
                <a:latin typeface="Calibri"/>
                <a:cs typeface="Calibri"/>
              </a:rPr>
              <a:t>interprets</a:t>
            </a:r>
            <a:r>
              <a:rPr sz="3350" spc="-35" dirty="0">
                <a:latin typeface="Calibri"/>
                <a:cs typeface="Calibri"/>
              </a:rPr>
              <a:t> </a:t>
            </a:r>
            <a:r>
              <a:rPr sz="3350" spc="-20" dirty="0">
                <a:latin typeface="Calibri"/>
                <a:cs typeface="Calibri"/>
              </a:rPr>
              <a:t>the</a:t>
            </a:r>
            <a:r>
              <a:rPr sz="3350" spc="-145" dirty="0">
                <a:latin typeface="Calibri"/>
                <a:cs typeface="Calibri"/>
              </a:rPr>
              <a:t> </a:t>
            </a:r>
            <a:r>
              <a:rPr sz="3350" spc="-10" dirty="0">
                <a:latin typeface="Calibri"/>
                <a:cs typeface="Calibri"/>
              </a:rPr>
              <a:t>information</a:t>
            </a:r>
            <a:r>
              <a:rPr sz="3350" dirty="0">
                <a:latin typeface="Calibri"/>
                <a:cs typeface="Calibri"/>
              </a:rPr>
              <a:t>	in</a:t>
            </a:r>
            <a:r>
              <a:rPr sz="3350" spc="-195" dirty="0">
                <a:latin typeface="Calibri"/>
                <a:cs typeface="Calibri"/>
              </a:rPr>
              <a:t> </a:t>
            </a:r>
            <a:r>
              <a:rPr sz="3350" spc="-75" dirty="0">
                <a:latin typeface="Calibri"/>
                <a:cs typeface="Calibri"/>
              </a:rPr>
              <a:t>the</a:t>
            </a:r>
            <a:r>
              <a:rPr sz="3350" spc="-114" dirty="0">
                <a:latin typeface="Calibri"/>
                <a:cs typeface="Calibri"/>
              </a:rPr>
              <a:t> </a:t>
            </a:r>
            <a:r>
              <a:rPr sz="3350" dirty="0">
                <a:latin typeface="Calibri"/>
                <a:cs typeface="Calibri"/>
              </a:rPr>
              <a:t>url</a:t>
            </a:r>
            <a:r>
              <a:rPr sz="3350" spc="-145" dirty="0">
                <a:latin typeface="Calibri"/>
                <a:cs typeface="Calibri"/>
              </a:rPr>
              <a:t> </a:t>
            </a:r>
            <a:r>
              <a:rPr sz="3350" spc="-30" dirty="0">
                <a:latin typeface="Calibri"/>
                <a:cs typeface="Calibri"/>
              </a:rPr>
              <a:t>in</a:t>
            </a:r>
            <a:r>
              <a:rPr sz="3350" spc="-160" dirty="0">
                <a:latin typeface="Calibri"/>
                <a:cs typeface="Calibri"/>
              </a:rPr>
              <a:t> </a:t>
            </a:r>
            <a:r>
              <a:rPr sz="3350" spc="-10" dirty="0">
                <a:latin typeface="Calibri"/>
                <a:cs typeface="Calibri"/>
              </a:rPr>
              <a:t>order </a:t>
            </a:r>
            <a:r>
              <a:rPr sz="3300" spc="-10" dirty="0">
                <a:latin typeface="Calibri"/>
                <a:cs typeface="Calibri"/>
              </a:rPr>
              <a:t>to</a:t>
            </a:r>
            <a:r>
              <a:rPr sz="3300" spc="-150" dirty="0">
                <a:latin typeface="Calibri"/>
                <a:cs typeface="Calibri"/>
              </a:rPr>
              <a:t> </a:t>
            </a:r>
            <a:r>
              <a:rPr sz="3300" spc="-45" dirty="0">
                <a:latin typeface="Calibri"/>
                <a:cs typeface="Calibri"/>
              </a:rPr>
              <a:t>connect</a:t>
            </a:r>
            <a:r>
              <a:rPr sz="3300" spc="-12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to</a:t>
            </a:r>
            <a:r>
              <a:rPr sz="3300" spc="-19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the</a:t>
            </a:r>
            <a:r>
              <a:rPr sz="3300" spc="-180" dirty="0">
                <a:latin typeface="Calibri"/>
                <a:cs typeface="Calibri"/>
              </a:rPr>
              <a:t> </a:t>
            </a:r>
            <a:r>
              <a:rPr sz="3300" spc="-50" dirty="0">
                <a:latin typeface="Calibri"/>
                <a:cs typeface="Calibri"/>
              </a:rPr>
              <a:t>proper</a:t>
            </a:r>
            <a:r>
              <a:rPr sz="3300" spc="-70" dirty="0">
                <a:latin typeface="Calibri"/>
                <a:cs typeface="Calibri"/>
              </a:rPr>
              <a:t> </a:t>
            </a:r>
            <a:r>
              <a:rPr sz="3300" spc="-50" dirty="0">
                <a:latin typeface="Calibri"/>
                <a:cs typeface="Calibri"/>
              </a:rPr>
              <a:t>internet</a:t>
            </a:r>
            <a:r>
              <a:rPr sz="3300" spc="-80" dirty="0">
                <a:latin typeface="Calibri"/>
                <a:cs typeface="Calibri"/>
              </a:rPr>
              <a:t> </a:t>
            </a:r>
            <a:r>
              <a:rPr sz="3300" spc="-30" dirty="0">
                <a:latin typeface="Calibri"/>
                <a:cs typeface="Calibri"/>
              </a:rPr>
              <a:t>server</a:t>
            </a:r>
            <a:r>
              <a:rPr sz="3300" spc="-10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&amp;</a:t>
            </a:r>
            <a:r>
              <a:rPr sz="3300" spc="-190" dirty="0">
                <a:latin typeface="Calibri"/>
                <a:cs typeface="Calibri"/>
              </a:rPr>
              <a:t> </a:t>
            </a:r>
            <a:r>
              <a:rPr sz="3300" spc="-25" dirty="0">
                <a:latin typeface="Calibri"/>
                <a:cs typeface="Calibri"/>
              </a:rPr>
              <a:t>to </a:t>
            </a:r>
            <a:r>
              <a:rPr sz="3250" spc="-30" dirty="0">
                <a:latin typeface="Calibri"/>
                <a:cs typeface="Calibri"/>
              </a:rPr>
              <a:t>retrive</a:t>
            </a:r>
            <a:r>
              <a:rPr sz="3250" spc="-65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the</a:t>
            </a:r>
            <a:r>
              <a:rPr sz="3250" spc="-170" dirty="0">
                <a:latin typeface="Calibri"/>
                <a:cs typeface="Calibri"/>
              </a:rPr>
              <a:t> </a:t>
            </a:r>
            <a:r>
              <a:rPr sz="3250" spc="-25" dirty="0">
                <a:latin typeface="Calibri"/>
                <a:cs typeface="Calibri"/>
              </a:rPr>
              <a:t>desired</a:t>
            </a:r>
            <a:r>
              <a:rPr sz="3250" spc="-100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document.</a:t>
            </a:r>
            <a:endParaRPr sz="3250">
              <a:latin typeface="Calibri"/>
              <a:cs typeface="Calibri"/>
            </a:endParaRPr>
          </a:p>
          <a:p>
            <a:pPr marL="374650" indent="-361315">
              <a:lnSpc>
                <a:spcPct val="100000"/>
              </a:lnSpc>
              <a:spcBef>
                <a:spcPts val="370"/>
              </a:spcBef>
              <a:buChar char="•"/>
              <a:tabLst>
                <a:tab pos="374650" algn="l"/>
              </a:tabLst>
            </a:pPr>
            <a:r>
              <a:rPr sz="3200" spc="-10" dirty="0">
                <a:latin typeface="Calibri"/>
                <a:cs typeface="Calibri"/>
              </a:rPr>
              <a:t>Hypertext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  <a:hlinkClick r:id="rId2"/>
              </a:rPr>
              <a:t>protocol-</a:t>
            </a:r>
            <a:r>
              <a:rPr sz="3200" spc="-10" dirty="0">
                <a:latin typeface="Calibri"/>
                <a:cs typeface="Calibri"/>
                <a:hlinkClick r:id="rId2"/>
              </a:rPr>
              <a:t>http://www.gmaiI.com</a:t>
            </a:r>
            <a:endParaRPr sz="3200">
              <a:latin typeface="Calibri"/>
              <a:cs typeface="Calibri"/>
            </a:endParaRPr>
          </a:p>
          <a:p>
            <a:pPr marL="366395" marR="5080" indent="-353060">
              <a:lnSpc>
                <a:spcPct val="87900"/>
              </a:lnSpc>
              <a:spcBef>
                <a:spcPts val="845"/>
              </a:spcBef>
              <a:buChar char="•"/>
              <a:tabLst>
                <a:tab pos="368935" algn="l"/>
                <a:tab pos="2319655" algn="l"/>
              </a:tabLst>
            </a:pPr>
            <a:r>
              <a:rPr sz="3200" dirty="0">
                <a:latin typeface="Calibri"/>
                <a:cs typeface="Calibri"/>
              </a:rPr>
              <a:t>URL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contains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name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protocol</a:t>
            </a:r>
            <a:r>
              <a:rPr sz="3200" spc="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be 	</a:t>
            </a:r>
            <a:r>
              <a:rPr sz="3250" dirty="0">
                <a:latin typeface="Calibri"/>
                <a:cs typeface="Calibri"/>
              </a:rPr>
              <a:t>used</a:t>
            </a:r>
            <a:r>
              <a:rPr sz="3250" spc="-11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to</a:t>
            </a:r>
            <a:r>
              <a:rPr sz="3250" spc="-135" dirty="0">
                <a:latin typeface="Calibri"/>
                <a:cs typeface="Calibri"/>
              </a:rPr>
              <a:t> </a:t>
            </a:r>
            <a:r>
              <a:rPr sz="3250" spc="-20" dirty="0">
                <a:latin typeface="Calibri"/>
                <a:cs typeface="Calibri"/>
              </a:rPr>
              <a:t>access</a:t>
            </a:r>
            <a:r>
              <a:rPr sz="3250" spc="-105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the</a:t>
            </a:r>
            <a:r>
              <a:rPr sz="3250" spc="-90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file</a:t>
            </a:r>
            <a:r>
              <a:rPr sz="3250" spc="-175" dirty="0">
                <a:latin typeface="Calibri"/>
                <a:cs typeface="Calibri"/>
              </a:rPr>
              <a:t> </a:t>
            </a:r>
            <a:r>
              <a:rPr sz="3250" spc="-30" dirty="0">
                <a:latin typeface="Calibri"/>
                <a:cs typeface="Calibri"/>
              </a:rPr>
              <a:t>resource,a</a:t>
            </a:r>
            <a:r>
              <a:rPr sz="3250" spc="-70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domain 	</a:t>
            </a:r>
            <a:r>
              <a:rPr sz="3300" spc="-40" dirty="0">
                <a:latin typeface="Calibri"/>
                <a:cs typeface="Calibri"/>
              </a:rPr>
              <a:t>name</a:t>
            </a:r>
            <a:r>
              <a:rPr sz="3300" spc="-60" dirty="0">
                <a:latin typeface="Calibri"/>
                <a:cs typeface="Calibri"/>
              </a:rPr>
              <a:t> </a:t>
            </a:r>
            <a:r>
              <a:rPr sz="3300" spc="-40" dirty="0">
                <a:latin typeface="Calibri"/>
                <a:cs typeface="Calibri"/>
              </a:rPr>
              <a:t>that</a:t>
            </a:r>
            <a:r>
              <a:rPr sz="3300" spc="-145" dirty="0">
                <a:latin typeface="Calibri"/>
                <a:cs typeface="Calibri"/>
              </a:rPr>
              <a:t> </a:t>
            </a:r>
            <a:r>
              <a:rPr sz="3300" spc="-40" dirty="0">
                <a:latin typeface="Calibri"/>
                <a:cs typeface="Calibri"/>
              </a:rPr>
              <a:t>identifies</a:t>
            </a:r>
            <a:r>
              <a:rPr sz="3300" spc="-6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a</a:t>
            </a:r>
            <a:r>
              <a:rPr sz="3300" spc="-185" dirty="0">
                <a:latin typeface="Calibri"/>
                <a:cs typeface="Calibri"/>
              </a:rPr>
              <a:t> </a:t>
            </a:r>
            <a:r>
              <a:rPr sz="3300" spc="-35" dirty="0">
                <a:latin typeface="Calibri"/>
                <a:cs typeface="Calibri"/>
              </a:rPr>
              <a:t>specific</a:t>
            </a:r>
            <a:r>
              <a:rPr sz="3300" spc="-45" dirty="0">
                <a:latin typeface="Calibri"/>
                <a:cs typeface="Calibri"/>
              </a:rPr>
              <a:t> </a:t>
            </a:r>
            <a:r>
              <a:rPr sz="3300" spc="-65" dirty="0">
                <a:latin typeface="Calibri"/>
                <a:cs typeface="Calibri"/>
              </a:rPr>
              <a:t>computer</a:t>
            </a:r>
            <a:r>
              <a:rPr sz="3300" spc="15" dirty="0">
                <a:latin typeface="Calibri"/>
                <a:cs typeface="Calibri"/>
              </a:rPr>
              <a:t> </a:t>
            </a:r>
            <a:r>
              <a:rPr sz="3300" spc="-25" dirty="0">
                <a:latin typeface="Calibri"/>
                <a:cs typeface="Calibri"/>
              </a:rPr>
              <a:t>on 	</a:t>
            </a:r>
            <a:r>
              <a:rPr sz="3300" spc="-20" dirty="0">
                <a:latin typeface="Calibri"/>
                <a:cs typeface="Calibri"/>
              </a:rPr>
              <a:t>the</a:t>
            </a:r>
            <a:r>
              <a:rPr sz="3300" spc="-105" dirty="0">
                <a:latin typeface="Calibri"/>
                <a:cs typeface="Calibri"/>
              </a:rPr>
              <a:t> </a:t>
            </a:r>
            <a:r>
              <a:rPr sz="3300" spc="-55" dirty="0">
                <a:latin typeface="Calibri"/>
                <a:cs typeface="Calibri"/>
              </a:rPr>
              <a:t>internet,pathname,a</a:t>
            </a:r>
            <a:r>
              <a:rPr sz="3300" spc="-9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hierarchical 	description</a:t>
            </a:r>
            <a:r>
              <a:rPr sz="3300" dirty="0">
                <a:latin typeface="Calibri"/>
                <a:cs typeface="Calibri"/>
              </a:rPr>
              <a:t>	</a:t>
            </a:r>
            <a:r>
              <a:rPr sz="3300" spc="-30" dirty="0">
                <a:latin typeface="Calibri"/>
                <a:cs typeface="Calibri"/>
              </a:rPr>
              <a:t>that</a:t>
            </a:r>
            <a:r>
              <a:rPr sz="3300" spc="-100" dirty="0">
                <a:latin typeface="Calibri"/>
                <a:cs typeface="Calibri"/>
              </a:rPr>
              <a:t> </a:t>
            </a:r>
            <a:r>
              <a:rPr sz="3300" spc="-40" dirty="0">
                <a:latin typeface="Calibri"/>
                <a:cs typeface="Calibri"/>
              </a:rPr>
              <a:t>specifies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-40" dirty="0">
                <a:latin typeface="Calibri"/>
                <a:cs typeface="Calibri"/>
              </a:rPr>
              <a:t>the</a:t>
            </a:r>
            <a:r>
              <a:rPr sz="3300" spc="-145" dirty="0">
                <a:latin typeface="Calibri"/>
                <a:cs typeface="Calibri"/>
              </a:rPr>
              <a:t> </a:t>
            </a:r>
            <a:r>
              <a:rPr sz="3300" spc="-40" dirty="0">
                <a:latin typeface="Calibri"/>
                <a:cs typeface="Calibri"/>
              </a:rPr>
              <a:t>location</a:t>
            </a:r>
            <a:r>
              <a:rPr sz="3300" spc="-5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of</a:t>
            </a:r>
            <a:r>
              <a:rPr sz="3300" spc="-18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a</a:t>
            </a:r>
            <a:r>
              <a:rPr sz="3300" spc="-185" dirty="0">
                <a:latin typeface="Calibri"/>
                <a:cs typeface="Calibri"/>
              </a:rPr>
              <a:t> </a:t>
            </a:r>
            <a:r>
              <a:rPr sz="3300" spc="-20" dirty="0">
                <a:latin typeface="Calibri"/>
                <a:cs typeface="Calibri"/>
              </a:rPr>
              <a:t>file 	</a:t>
            </a:r>
            <a:r>
              <a:rPr sz="3250" dirty="0">
                <a:latin typeface="Calibri"/>
                <a:cs typeface="Calibri"/>
              </a:rPr>
              <a:t>in</a:t>
            </a:r>
            <a:r>
              <a:rPr sz="3250" spc="-155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that</a:t>
            </a:r>
            <a:r>
              <a:rPr sz="3250" spc="-70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computer.</a:t>
            </a:r>
            <a:endParaRPr sz="3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76200"/>
            <a:ext cx="6798734" cy="1303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3564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Browsers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173" y="1219200"/>
            <a:ext cx="7907655" cy="50971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68300" marR="5080" indent="-355600">
              <a:lnSpc>
                <a:spcPct val="99700"/>
              </a:lnSpc>
              <a:spcBef>
                <a:spcPts val="135"/>
              </a:spcBef>
              <a:buChar char="•"/>
              <a:tabLst>
                <a:tab pos="368300" algn="l"/>
                <a:tab pos="369570" algn="l"/>
              </a:tabLst>
            </a:pPr>
            <a:r>
              <a:rPr sz="3150" dirty="0">
                <a:latin typeface="Calibri"/>
                <a:cs typeface="Calibri"/>
              </a:rPr>
              <a:t>	The</a:t>
            </a:r>
            <a:r>
              <a:rPr sz="3150" spc="1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program</a:t>
            </a:r>
            <a:r>
              <a:rPr sz="3150" spc="114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use</a:t>
            </a:r>
            <a:r>
              <a:rPr sz="3150" spc="8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to</a:t>
            </a:r>
            <a:r>
              <a:rPr sz="3150" spc="-4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access</a:t>
            </a:r>
            <a:r>
              <a:rPr sz="3150" spc="11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the</a:t>
            </a:r>
            <a:r>
              <a:rPr sz="3150" spc="4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www</a:t>
            </a:r>
            <a:r>
              <a:rPr sz="3150" spc="8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is</a:t>
            </a:r>
            <a:r>
              <a:rPr sz="3150" spc="5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known 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browser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because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it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browses</a:t>
            </a:r>
            <a:r>
              <a:rPr sz="3200" spc="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www </a:t>
            </a:r>
            <a:r>
              <a:rPr sz="3250" spc="-30" dirty="0">
                <a:latin typeface="Calibri"/>
                <a:cs typeface="Calibri"/>
              </a:rPr>
              <a:t>requests</a:t>
            </a:r>
            <a:r>
              <a:rPr sz="3250" spc="-95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these</a:t>
            </a:r>
            <a:r>
              <a:rPr sz="3250" spc="-135" dirty="0">
                <a:latin typeface="Calibri"/>
                <a:cs typeface="Calibri"/>
              </a:rPr>
              <a:t> </a:t>
            </a:r>
            <a:r>
              <a:rPr sz="3250" spc="-45" dirty="0">
                <a:latin typeface="Calibri"/>
                <a:cs typeface="Calibri"/>
              </a:rPr>
              <a:t>hypertext</a:t>
            </a:r>
            <a:r>
              <a:rPr sz="3250" spc="-35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documents</a:t>
            </a:r>
            <a:endParaRPr sz="3250" dirty="0">
              <a:latin typeface="Calibri"/>
              <a:cs typeface="Calibri"/>
            </a:endParaRPr>
          </a:p>
          <a:p>
            <a:pPr marL="374015" indent="-361315">
              <a:lnSpc>
                <a:spcPts val="3804"/>
              </a:lnSpc>
              <a:spcBef>
                <a:spcPts val="720"/>
              </a:spcBef>
              <a:buChar char="•"/>
              <a:tabLst>
                <a:tab pos="374015" algn="l"/>
              </a:tabLst>
            </a:pPr>
            <a:r>
              <a:rPr sz="3200" spc="-30" dirty="0">
                <a:latin typeface="Calibri"/>
                <a:cs typeface="Calibri"/>
              </a:rPr>
              <a:t>Browsers</a:t>
            </a:r>
            <a:r>
              <a:rPr sz="3200" spc="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can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graphical,aIIowing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&amp;</a:t>
            </a:r>
            <a:endParaRPr sz="3200" dirty="0">
              <a:latin typeface="Calibri"/>
              <a:cs typeface="Calibri"/>
            </a:endParaRPr>
          </a:p>
          <a:p>
            <a:pPr marL="367665">
              <a:lnSpc>
                <a:spcPts val="3925"/>
              </a:lnSpc>
            </a:pPr>
            <a:r>
              <a:rPr sz="3300" spc="-25" dirty="0">
                <a:latin typeface="Calibri"/>
                <a:cs typeface="Calibri"/>
              </a:rPr>
              <a:t>hear</a:t>
            </a:r>
            <a:r>
              <a:rPr sz="3300" spc="-130" dirty="0">
                <a:latin typeface="Calibri"/>
                <a:cs typeface="Calibri"/>
              </a:rPr>
              <a:t> </a:t>
            </a:r>
            <a:r>
              <a:rPr sz="3300" spc="-20" dirty="0">
                <a:latin typeface="Calibri"/>
                <a:cs typeface="Calibri"/>
              </a:rPr>
              <a:t>audio</a:t>
            </a:r>
            <a:r>
              <a:rPr sz="3300" spc="-9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&amp;</a:t>
            </a:r>
            <a:r>
              <a:rPr sz="3300" spc="-14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video.</a:t>
            </a:r>
            <a:endParaRPr sz="3300" dirty="0">
              <a:latin typeface="Calibri"/>
              <a:cs typeface="Calibri"/>
            </a:endParaRPr>
          </a:p>
          <a:p>
            <a:pPr marL="367030" marR="220345" indent="-354965">
              <a:lnSpc>
                <a:spcPct val="98400"/>
              </a:lnSpc>
              <a:spcBef>
                <a:spcPts val="770"/>
              </a:spcBef>
              <a:buChar char="•"/>
              <a:tabLst>
                <a:tab pos="367030" algn="l"/>
                <a:tab pos="373380" algn="l"/>
                <a:tab pos="2849880" algn="l"/>
              </a:tabLst>
            </a:pPr>
            <a:r>
              <a:rPr sz="3200" dirty="0">
                <a:latin typeface="Calibri"/>
                <a:cs typeface="Calibri"/>
              </a:rPr>
              <a:t>	1)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Internet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explorer-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series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graphical </a:t>
            </a:r>
            <a:r>
              <a:rPr sz="3250" spc="-10" dirty="0">
                <a:latin typeface="Calibri"/>
                <a:cs typeface="Calibri"/>
              </a:rPr>
              <a:t>web</a:t>
            </a:r>
            <a:r>
              <a:rPr sz="3250" spc="-165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browsers</a:t>
            </a:r>
            <a:r>
              <a:rPr sz="3250" dirty="0">
                <a:latin typeface="Calibri"/>
                <a:cs typeface="Calibri"/>
              </a:rPr>
              <a:t>	</a:t>
            </a:r>
            <a:r>
              <a:rPr sz="3250" spc="-35" dirty="0">
                <a:latin typeface="Calibri"/>
                <a:cs typeface="Calibri"/>
              </a:rPr>
              <a:t>developed</a:t>
            </a:r>
            <a:r>
              <a:rPr sz="3250" spc="-1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by</a:t>
            </a:r>
            <a:r>
              <a:rPr sz="3250" spc="-185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microsoft,has </a:t>
            </a:r>
            <a:r>
              <a:rPr sz="3350" spc="-70" dirty="0">
                <a:latin typeface="Calibri"/>
                <a:cs typeface="Calibri"/>
              </a:rPr>
              <a:t>been</a:t>
            </a:r>
            <a:r>
              <a:rPr sz="3350" spc="-125" dirty="0">
                <a:latin typeface="Calibri"/>
                <a:cs typeface="Calibri"/>
              </a:rPr>
              <a:t> </a:t>
            </a:r>
            <a:r>
              <a:rPr sz="3350" spc="-60" dirty="0">
                <a:latin typeface="Calibri"/>
                <a:cs typeface="Calibri"/>
              </a:rPr>
              <a:t>designed</a:t>
            </a:r>
            <a:r>
              <a:rPr sz="3350" spc="-75" dirty="0">
                <a:latin typeface="Calibri"/>
                <a:cs typeface="Calibri"/>
              </a:rPr>
              <a:t> </a:t>
            </a:r>
            <a:r>
              <a:rPr sz="3350" spc="-45" dirty="0">
                <a:latin typeface="Calibri"/>
                <a:cs typeface="Calibri"/>
              </a:rPr>
              <a:t>to</a:t>
            </a:r>
            <a:r>
              <a:rPr sz="3350" spc="-145" dirty="0">
                <a:latin typeface="Calibri"/>
                <a:cs typeface="Calibri"/>
              </a:rPr>
              <a:t> </a:t>
            </a:r>
            <a:r>
              <a:rPr sz="3350" spc="-80" dirty="0">
                <a:latin typeface="Calibri"/>
                <a:cs typeface="Calibri"/>
              </a:rPr>
              <a:t>view</a:t>
            </a:r>
            <a:r>
              <a:rPr sz="3350" spc="-110" dirty="0">
                <a:latin typeface="Calibri"/>
                <a:cs typeface="Calibri"/>
              </a:rPr>
              <a:t> </a:t>
            </a:r>
            <a:r>
              <a:rPr sz="3350" dirty="0">
                <a:latin typeface="Calibri"/>
                <a:cs typeface="Calibri"/>
              </a:rPr>
              <a:t>a</a:t>
            </a:r>
            <a:r>
              <a:rPr sz="3350" spc="-185" dirty="0">
                <a:latin typeface="Calibri"/>
                <a:cs typeface="Calibri"/>
              </a:rPr>
              <a:t> </a:t>
            </a:r>
            <a:r>
              <a:rPr sz="3350" spc="-70" dirty="0">
                <a:latin typeface="Calibri"/>
                <a:cs typeface="Calibri"/>
              </a:rPr>
              <a:t>broad</a:t>
            </a:r>
            <a:r>
              <a:rPr sz="3350" spc="10" dirty="0">
                <a:latin typeface="Calibri"/>
                <a:cs typeface="Calibri"/>
              </a:rPr>
              <a:t> </a:t>
            </a:r>
            <a:r>
              <a:rPr sz="3350" spc="-90" dirty="0">
                <a:latin typeface="Calibri"/>
                <a:cs typeface="Calibri"/>
              </a:rPr>
              <a:t>range</a:t>
            </a:r>
            <a:r>
              <a:rPr sz="3350" spc="-95" dirty="0">
                <a:latin typeface="Calibri"/>
                <a:cs typeface="Calibri"/>
              </a:rPr>
              <a:t> </a:t>
            </a:r>
            <a:r>
              <a:rPr sz="3350" spc="-20" dirty="0">
                <a:latin typeface="Calibri"/>
                <a:cs typeface="Calibri"/>
              </a:rPr>
              <a:t>of</a:t>
            </a:r>
            <a:r>
              <a:rPr sz="3350" spc="-145" dirty="0">
                <a:latin typeface="Calibri"/>
                <a:cs typeface="Calibri"/>
              </a:rPr>
              <a:t> </a:t>
            </a:r>
            <a:r>
              <a:rPr sz="3350" spc="-30" dirty="0">
                <a:latin typeface="Calibri"/>
                <a:cs typeface="Calibri"/>
              </a:rPr>
              <a:t>web </a:t>
            </a:r>
            <a:r>
              <a:rPr sz="3200" dirty="0">
                <a:latin typeface="Calibri"/>
                <a:cs typeface="Calibri"/>
              </a:rPr>
              <a:t>pages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&amp;</a:t>
            </a:r>
            <a:r>
              <a:rPr sz="3200" spc="-1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provide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certain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features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within </a:t>
            </a:r>
            <a:r>
              <a:rPr sz="3200" spc="-25" dirty="0">
                <a:latin typeface="Calibri"/>
                <a:cs typeface="Calibri"/>
              </a:rPr>
              <a:t>the </a:t>
            </a:r>
            <a:r>
              <a:rPr sz="3250" spc="-25" dirty="0">
                <a:latin typeface="Calibri"/>
                <a:cs typeface="Calibri"/>
              </a:rPr>
              <a:t>os.</a:t>
            </a:r>
            <a:endParaRPr sz="32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061" y="342006"/>
            <a:ext cx="5423535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dirty="0">
                <a:latin typeface="Calibri"/>
                <a:cs typeface="Calibri"/>
              </a:rPr>
              <a:t>2</a:t>
            </a:r>
            <a:r>
              <a:rPr sz="1950" spc="-1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Netscape</a:t>
            </a:r>
            <a:r>
              <a:rPr sz="1950" spc="8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navigator-</a:t>
            </a:r>
            <a:r>
              <a:rPr sz="1950" dirty="0">
                <a:latin typeface="Calibri"/>
                <a:cs typeface="Calibri"/>
              </a:rPr>
              <a:t>it</a:t>
            </a:r>
            <a:r>
              <a:rPr sz="1950" spc="18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is</a:t>
            </a:r>
            <a:r>
              <a:rPr sz="1950" spc="2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a</a:t>
            </a:r>
            <a:r>
              <a:rPr sz="1950" spc="3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proprietary</a:t>
            </a:r>
            <a:r>
              <a:rPr sz="1950" spc="17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web</a:t>
            </a:r>
            <a:r>
              <a:rPr sz="1950" spc="5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browser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840" y="642143"/>
            <a:ext cx="6414135" cy="640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50"/>
              </a:lnSpc>
              <a:spcBef>
                <a:spcPts val="100"/>
              </a:spcBef>
            </a:pPr>
            <a:r>
              <a:rPr sz="2050" dirty="0"/>
              <a:t>3</a:t>
            </a:r>
            <a:r>
              <a:rPr sz="2050" spc="-25" dirty="0"/>
              <a:t> </a:t>
            </a:r>
            <a:r>
              <a:rPr sz="2050" spc="-10" dirty="0"/>
              <a:t>Opera</a:t>
            </a:r>
            <a:endParaRPr sz="2050"/>
          </a:p>
          <a:p>
            <a:pPr marL="361315">
              <a:lnSpc>
                <a:spcPts val="2390"/>
              </a:lnSpc>
            </a:pPr>
            <a:r>
              <a:rPr sz="2000" dirty="0"/>
              <a:t>It</a:t>
            </a:r>
            <a:r>
              <a:rPr sz="2000" spc="-95" dirty="0"/>
              <a:t> </a:t>
            </a:r>
            <a:r>
              <a:rPr sz="2000" dirty="0"/>
              <a:t>is</a:t>
            </a:r>
            <a:r>
              <a:rPr sz="2000" spc="-55" dirty="0"/>
              <a:t> </a:t>
            </a:r>
            <a:r>
              <a:rPr sz="2000" dirty="0"/>
              <a:t>a</a:t>
            </a:r>
            <a:r>
              <a:rPr sz="2000" spc="-95" dirty="0"/>
              <a:t> </a:t>
            </a:r>
            <a:r>
              <a:rPr sz="2000" dirty="0"/>
              <a:t>web</a:t>
            </a:r>
            <a:r>
              <a:rPr sz="2000" spc="-20" dirty="0"/>
              <a:t> </a:t>
            </a:r>
            <a:r>
              <a:rPr sz="2000" spc="-10" dirty="0"/>
              <a:t>browser</a:t>
            </a:r>
            <a:r>
              <a:rPr sz="2000" spc="70" dirty="0"/>
              <a:t> </a:t>
            </a:r>
            <a:r>
              <a:rPr sz="2000" dirty="0"/>
              <a:t>&amp;</a:t>
            </a:r>
            <a:r>
              <a:rPr sz="2000" spc="-35" dirty="0"/>
              <a:t> </a:t>
            </a:r>
            <a:r>
              <a:rPr sz="2000" spc="-10" dirty="0"/>
              <a:t>internet</a:t>
            </a:r>
            <a:r>
              <a:rPr sz="2000" spc="10" dirty="0"/>
              <a:t> </a:t>
            </a:r>
            <a:r>
              <a:rPr sz="2000" dirty="0"/>
              <a:t>suit</a:t>
            </a:r>
            <a:r>
              <a:rPr sz="2000" spc="-25" dirty="0"/>
              <a:t> </a:t>
            </a:r>
            <a:r>
              <a:rPr sz="2000" dirty="0"/>
              <a:t>developed</a:t>
            </a:r>
            <a:r>
              <a:rPr sz="2000" spc="60" dirty="0"/>
              <a:t> </a:t>
            </a:r>
            <a:r>
              <a:rPr sz="2000" dirty="0"/>
              <a:t>by</a:t>
            </a:r>
            <a:r>
              <a:rPr sz="2000" spc="-55" dirty="0"/>
              <a:t> </a:t>
            </a:r>
            <a:r>
              <a:rPr sz="2000" spc="-20" dirty="0"/>
              <a:t>software</a:t>
            </a:r>
            <a:r>
              <a:rPr sz="2000" spc="50" dirty="0"/>
              <a:t> </a:t>
            </a:r>
            <a:r>
              <a:rPr sz="2000" spc="-50" dirty="0"/>
              <a:t>.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421787" y="1249362"/>
            <a:ext cx="8082915" cy="4723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780">
              <a:lnSpc>
                <a:spcPts val="2425"/>
              </a:lnSpc>
              <a:spcBef>
                <a:spcPts val="100"/>
              </a:spcBef>
              <a:tabLst>
                <a:tab pos="466725" algn="l"/>
              </a:tabLst>
            </a:pPr>
            <a:r>
              <a:rPr sz="2050" spc="-50" dirty="0">
                <a:latin typeface="Calibri"/>
                <a:cs typeface="Calibri"/>
              </a:rPr>
              <a:t>v</a:t>
            </a:r>
            <a:r>
              <a:rPr sz="2050" dirty="0">
                <a:latin typeface="Calibri"/>
                <a:cs typeface="Calibri"/>
              </a:rPr>
              <a:t>	It</a:t>
            </a:r>
            <a:r>
              <a:rPr sz="2050" spc="-12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is</a:t>
            </a:r>
            <a:r>
              <a:rPr sz="2050" spc="-9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the</a:t>
            </a:r>
            <a:r>
              <a:rPr sz="2050" spc="-114" dirty="0">
                <a:latin typeface="Calibri"/>
                <a:cs typeface="Calibri"/>
              </a:rPr>
              <a:t> </a:t>
            </a:r>
            <a:r>
              <a:rPr sz="2050" spc="-20" dirty="0">
                <a:latin typeface="Calibri"/>
                <a:cs typeface="Calibri"/>
              </a:rPr>
              <a:t>smallest</a:t>
            </a:r>
            <a:r>
              <a:rPr sz="2050" spc="3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&amp;</a:t>
            </a:r>
            <a:r>
              <a:rPr sz="2050" spc="-100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fastest</a:t>
            </a:r>
            <a:r>
              <a:rPr sz="2050" spc="5" dirty="0">
                <a:latin typeface="Calibri"/>
                <a:cs typeface="Calibri"/>
              </a:rPr>
              <a:t> </a:t>
            </a:r>
            <a:r>
              <a:rPr sz="2050" spc="-30" dirty="0">
                <a:latin typeface="Calibri"/>
                <a:cs typeface="Calibri"/>
              </a:rPr>
              <a:t>browser</a:t>
            </a:r>
            <a:r>
              <a:rPr sz="2050" spc="-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in</a:t>
            </a:r>
            <a:r>
              <a:rPr sz="2050" spc="-30" dirty="0">
                <a:latin typeface="Calibri"/>
                <a:cs typeface="Calibri"/>
              </a:rPr>
              <a:t> </a:t>
            </a:r>
            <a:r>
              <a:rPr sz="2050" spc="-10" dirty="0">
                <a:latin typeface="Calibri"/>
                <a:cs typeface="Calibri"/>
              </a:rPr>
              <a:t>world.</a:t>
            </a:r>
            <a:endParaRPr sz="2050">
              <a:latin typeface="Calibri"/>
              <a:cs typeface="Calibri"/>
            </a:endParaRPr>
          </a:p>
          <a:p>
            <a:pPr marL="473075" marR="344805" indent="-4445">
              <a:lnSpc>
                <a:spcPct val="77200"/>
              </a:lnSpc>
              <a:spcBef>
                <a:spcPts val="525"/>
              </a:spcBef>
            </a:pPr>
            <a:r>
              <a:rPr sz="2050" spc="-30" dirty="0">
                <a:latin typeface="Calibri"/>
                <a:cs typeface="Calibri"/>
              </a:rPr>
              <a:t>The</a:t>
            </a:r>
            <a:r>
              <a:rPr sz="2050" spc="-90" dirty="0">
                <a:latin typeface="Calibri"/>
                <a:cs typeface="Calibri"/>
              </a:rPr>
              <a:t> </a:t>
            </a:r>
            <a:r>
              <a:rPr sz="2050" spc="-20" dirty="0">
                <a:latin typeface="Calibri"/>
                <a:cs typeface="Calibri"/>
              </a:rPr>
              <a:t>browser</a:t>
            </a:r>
            <a:r>
              <a:rPr sz="2050" spc="-55" dirty="0">
                <a:latin typeface="Calibri"/>
                <a:cs typeface="Calibri"/>
              </a:rPr>
              <a:t> </a:t>
            </a:r>
            <a:r>
              <a:rPr sz="2050" spc="-30" dirty="0">
                <a:latin typeface="Calibri"/>
                <a:cs typeface="Calibri"/>
              </a:rPr>
              <a:t>handles</a:t>
            </a:r>
            <a:r>
              <a:rPr sz="2050" spc="-50" dirty="0">
                <a:latin typeface="Calibri"/>
                <a:cs typeface="Calibri"/>
              </a:rPr>
              <a:t> </a:t>
            </a:r>
            <a:r>
              <a:rPr sz="2050" spc="-30" dirty="0">
                <a:latin typeface="Calibri"/>
                <a:cs typeface="Calibri"/>
              </a:rPr>
              <a:t>common</a:t>
            </a:r>
            <a:r>
              <a:rPr sz="2050" spc="-75" dirty="0">
                <a:latin typeface="Calibri"/>
                <a:cs typeface="Calibri"/>
              </a:rPr>
              <a:t> </a:t>
            </a:r>
            <a:r>
              <a:rPr sz="2050" spc="-30" dirty="0">
                <a:latin typeface="Calibri"/>
                <a:cs typeface="Calibri"/>
              </a:rPr>
              <a:t>internet</a:t>
            </a:r>
            <a:r>
              <a:rPr sz="2050" spc="-70" dirty="0">
                <a:latin typeface="Calibri"/>
                <a:cs typeface="Calibri"/>
              </a:rPr>
              <a:t> </a:t>
            </a:r>
            <a:r>
              <a:rPr sz="2050" spc="-35" dirty="0">
                <a:latin typeface="Calibri"/>
                <a:cs typeface="Calibri"/>
              </a:rPr>
              <a:t>related</a:t>
            </a:r>
            <a:r>
              <a:rPr sz="2050" spc="-50" dirty="0">
                <a:latin typeface="Calibri"/>
                <a:cs typeface="Calibri"/>
              </a:rPr>
              <a:t> </a:t>
            </a:r>
            <a:r>
              <a:rPr sz="2050" spc="-10" dirty="0">
                <a:latin typeface="Calibri"/>
                <a:cs typeface="Calibri"/>
              </a:rPr>
              <a:t>tasks</a:t>
            </a:r>
            <a:r>
              <a:rPr sz="2050" spc="-6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such</a:t>
            </a:r>
            <a:r>
              <a:rPr sz="2050" spc="-7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as</a:t>
            </a:r>
            <a:r>
              <a:rPr sz="2050" spc="-100" dirty="0">
                <a:latin typeface="Calibri"/>
                <a:cs typeface="Calibri"/>
              </a:rPr>
              <a:t> </a:t>
            </a:r>
            <a:r>
              <a:rPr sz="2050" spc="-10" dirty="0">
                <a:latin typeface="Calibri"/>
                <a:cs typeface="Calibri"/>
              </a:rPr>
              <a:t>displaying </a:t>
            </a:r>
            <a:r>
              <a:rPr sz="2050" spc="-60" dirty="0">
                <a:latin typeface="Calibri"/>
                <a:cs typeface="Calibri"/>
              </a:rPr>
              <a:t>web </a:t>
            </a:r>
            <a:r>
              <a:rPr sz="2050" spc="-35" dirty="0">
                <a:latin typeface="Calibri"/>
                <a:cs typeface="Calibri"/>
              </a:rPr>
              <a:t>sites,sending</a:t>
            </a:r>
            <a:r>
              <a:rPr sz="2050" spc="3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&amp;</a:t>
            </a:r>
            <a:r>
              <a:rPr sz="2050" spc="-105" dirty="0">
                <a:latin typeface="Calibri"/>
                <a:cs typeface="Calibri"/>
              </a:rPr>
              <a:t> </a:t>
            </a:r>
            <a:r>
              <a:rPr sz="2050" spc="-30" dirty="0">
                <a:latin typeface="Calibri"/>
                <a:cs typeface="Calibri"/>
              </a:rPr>
              <a:t>receiving</a:t>
            </a:r>
            <a:r>
              <a:rPr sz="2050" spc="2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e-</a:t>
            </a:r>
            <a:r>
              <a:rPr sz="2050" dirty="0">
                <a:latin typeface="Calibri"/>
                <a:cs typeface="Calibri"/>
              </a:rPr>
              <a:t>mail</a:t>
            </a:r>
            <a:r>
              <a:rPr sz="2050" spc="10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messages,managing</a:t>
            </a:r>
            <a:r>
              <a:rPr sz="2050" spc="-85" dirty="0">
                <a:latin typeface="Calibri"/>
                <a:cs typeface="Calibri"/>
              </a:rPr>
              <a:t> </a:t>
            </a:r>
            <a:r>
              <a:rPr sz="2050" spc="-10" dirty="0">
                <a:latin typeface="Calibri"/>
                <a:cs typeface="Calibri"/>
              </a:rPr>
              <a:t>contacts.</a:t>
            </a:r>
            <a:endParaRPr sz="2050">
              <a:latin typeface="Calibri"/>
              <a:cs typeface="Calibri"/>
            </a:endParaRPr>
          </a:p>
          <a:p>
            <a:pPr marL="466725" indent="1905">
              <a:lnSpc>
                <a:spcPct val="100000"/>
              </a:lnSpc>
              <a:spcBef>
                <a:spcPts val="30"/>
              </a:spcBef>
            </a:pPr>
            <a:r>
              <a:rPr sz="1950" dirty="0">
                <a:latin typeface="Calibri"/>
                <a:cs typeface="Calibri"/>
              </a:rPr>
              <a:t>opera</a:t>
            </a:r>
            <a:r>
              <a:rPr sz="1950" spc="5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is</a:t>
            </a:r>
            <a:r>
              <a:rPr sz="1950" spc="1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offered</a:t>
            </a:r>
            <a:r>
              <a:rPr sz="1950" spc="10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free</a:t>
            </a:r>
            <a:r>
              <a:rPr sz="1950" spc="6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of</a:t>
            </a:r>
            <a:r>
              <a:rPr sz="1950" spc="-1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charges</a:t>
            </a:r>
            <a:r>
              <a:rPr sz="1950" spc="8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for</a:t>
            </a:r>
            <a:r>
              <a:rPr sz="1950" spc="2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personal</a:t>
            </a:r>
            <a:r>
              <a:rPr sz="1950" spc="16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computers</a:t>
            </a:r>
            <a:r>
              <a:rPr sz="1950" spc="114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&amp;</a:t>
            </a:r>
            <a:r>
              <a:rPr sz="1950" spc="3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mobile</a:t>
            </a:r>
            <a:r>
              <a:rPr sz="1950" spc="10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phones.</a:t>
            </a:r>
            <a:endParaRPr sz="1950">
              <a:latin typeface="Calibri"/>
              <a:cs typeface="Calibri"/>
            </a:endParaRPr>
          </a:p>
          <a:p>
            <a:pPr marL="469265" marR="61594" indent="-2540">
              <a:lnSpc>
                <a:spcPct val="77200"/>
              </a:lnSpc>
              <a:spcBef>
                <a:spcPts val="585"/>
              </a:spcBef>
            </a:pPr>
            <a:r>
              <a:rPr sz="2050" dirty="0">
                <a:latin typeface="Calibri"/>
                <a:cs typeface="Calibri"/>
              </a:rPr>
              <a:t>Its</a:t>
            </a:r>
            <a:r>
              <a:rPr sz="2050" spc="-95" dirty="0">
                <a:latin typeface="Calibri"/>
                <a:cs typeface="Calibri"/>
              </a:rPr>
              <a:t> </a:t>
            </a:r>
            <a:r>
              <a:rPr sz="2050" spc="-20" dirty="0">
                <a:latin typeface="Calibri"/>
                <a:cs typeface="Calibri"/>
              </a:rPr>
              <a:t>security</a:t>
            </a:r>
            <a:r>
              <a:rPr sz="2050" spc="-25" dirty="0">
                <a:latin typeface="Calibri"/>
                <a:cs typeface="Calibri"/>
              </a:rPr>
              <a:t> </a:t>
            </a:r>
            <a:r>
              <a:rPr sz="2050" spc="-35" dirty="0">
                <a:latin typeface="Calibri"/>
                <a:cs typeface="Calibri"/>
              </a:rPr>
              <a:t>features</a:t>
            </a:r>
            <a:r>
              <a:rPr sz="2050" spc="30" dirty="0">
                <a:latin typeface="Calibri"/>
                <a:cs typeface="Calibri"/>
              </a:rPr>
              <a:t> </a:t>
            </a:r>
            <a:r>
              <a:rPr sz="2050" spc="-35" dirty="0">
                <a:latin typeface="Calibri"/>
                <a:cs typeface="Calibri"/>
              </a:rPr>
              <a:t>includes</a:t>
            </a:r>
            <a:r>
              <a:rPr sz="2050" spc="20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malware</a:t>
            </a:r>
            <a:r>
              <a:rPr sz="2050" spc="-40" dirty="0">
                <a:latin typeface="Calibri"/>
                <a:cs typeface="Calibri"/>
              </a:rPr>
              <a:t> </a:t>
            </a:r>
            <a:r>
              <a:rPr sz="2050" spc="-30" dirty="0">
                <a:latin typeface="Calibri"/>
                <a:cs typeface="Calibri"/>
              </a:rPr>
              <a:t>protection,strong</a:t>
            </a:r>
            <a:r>
              <a:rPr sz="2050" spc="-90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encryption</a:t>
            </a:r>
            <a:r>
              <a:rPr sz="2050" spc="15" dirty="0">
                <a:latin typeface="Calibri"/>
                <a:cs typeface="Calibri"/>
              </a:rPr>
              <a:t> </a:t>
            </a:r>
            <a:r>
              <a:rPr sz="2050" spc="-20" dirty="0">
                <a:latin typeface="Calibri"/>
                <a:cs typeface="Calibri"/>
              </a:rPr>
              <a:t>when </a:t>
            </a:r>
            <a:r>
              <a:rPr sz="2050" spc="-40" dirty="0">
                <a:latin typeface="Calibri"/>
                <a:cs typeface="Calibri"/>
              </a:rPr>
              <a:t>browsing</a:t>
            </a:r>
            <a:r>
              <a:rPr sz="2050" spc="70" dirty="0">
                <a:latin typeface="Calibri"/>
                <a:cs typeface="Calibri"/>
              </a:rPr>
              <a:t> </a:t>
            </a:r>
            <a:r>
              <a:rPr sz="2050" spc="-20" dirty="0">
                <a:latin typeface="Calibri"/>
                <a:cs typeface="Calibri"/>
              </a:rPr>
              <a:t>secure</a:t>
            </a:r>
            <a:r>
              <a:rPr sz="2050" spc="-65" dirty="0">
                <a:latin typeface="Calibri"/>
                <a:cs typeface="Calibri"/>
              </a:rPr>
              <a:t> web-</a:t>
            </a:r>
            <a:r>
              <a:rPr sz="2050" spc="-10" dirty="0">
                <a:latin typeface="Calibri"/>
                <a:cs typeface="Calibri"/>
              </a:rPr>
              <a:t>sites.</a:t>
            </a:r>
            <a:endParaRPr sz="2050">
              <a:latin typeface="Calibri"/>
              <a:cs typeface="Calibri"/>
            </a:endParaRPr>
          </a:p>
          <a:p>
            <a:pPr marL="125730">
              <a:lnSpc>
                <a:spcPts val="2380"/>
              </a:lnSpc>
            </a:pPr>
            <a:r>
              <a:rPr sz="2000" dirty="0">
                <a:latin typeface="Calibri"/>
                <a:cs typeface="Calibri"/>
              </a:rPr>
              <a:t>4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Firefox</a:t>
            </a:r>
            <a:endParaRPr sz="2000">
              <a:latin typeface="Calibri"/>
              <a:cs typeface="Calibri"/>
            </a:endParaRPr>
          </a:p>
          <a:p>
            <a:pPr marL="468630">
              <a:lnSpc>
                <a:spcPct val="100000"/>
              </a:lnSpc>
              <a:spcBef>
                <a:spcPts val="90"/>
              </a:spcBef>
            </a:pPr>
            <a:r>
              <a:rPr sz="1900" dirty="0">
                <a:latin typeface="Calibri"/>
                <a:cs typeface="Calibri"/>
              </a:rPr>
              <a:t>It</a:t>
            </a:r>
            <a:r>
              <a:rPr sz="1900" spc="8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is</a:t>
            </a:r>
            <a:r>
              <a:rPr sz="1900" spc="1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</a:t>
            </a:r>
            <a:r>
              <a:rPr sz="1900" spc="18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popular</a:t>
            </a:r>
            <a:r>
              <a:rPr sz="1900" spc="19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free,open</a:t>
            </a:r>
            <a:r>
              <a:rPr sz="1900" spc="2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source</a:t>
            </a:r>
            <a:r>
              <a:rPr sz="1900" spc="2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web</a:t>
            </a:r>
            <a:r>
              <a:rPr sz="1900" spc="19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browser</a:t>
            </a:r>
            <a:r>
              <a:rPr sz="1900" spc="2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from</a:t>
            </a:r>
            <a:r>
              <a:rPr sz="1900" spc="1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mozilla.</a:t>
            </a:r>
            <a:endParaRPr sz="1900">
              <a:latin typeface="Calibri"/>
              <a:cs typeface="Calibri"/>
            </a:endParaRPr>
          </a:p>
          <a:p>
            <a:pPr marL="467359">
              <a:lnSpc>
                <a:spcPct val="100000"/>
              </a:lnSpc>
              <a:spcBef>
                <a:spcPts val="10"/>
              </a:spcBef>
            </a:pPr>
            <a:r>
              <a:rPr sz="2000" dirty="0">
                <a:latin typeface="Calibri"/>
                <a:cs typeface="Calibri"/>
              </a:rPr>
              <a:t>It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 small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&amp;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fast.</a:t>
            </a:r>
            <a:endParaRPr sz="2000">
              <a:latin typeface="Calibri"/>
              <a:cs typeface="Calibri"/>
            </a:endParaRPr>
          </a:p>
          <a:p>
            <a:pPr marL="145415">
              <a:lnSpc>
                <a:spcPts val="2075"/>
              </a:lnSpc>
              <a:spcBef>
                <a:spcPts val="90"/>
              </a:spcBef>
              <a:tabLst>
                <a:tab pos="468630" algn="l"/>
              </a:tabLst>
            </a:pPr>
            <a:r>
              <a:rPr sz="1900" spc="-50" dirty="0">
                <a:latin typeface="Calibri"/>
                <a:cs typeface="Calibri"/>
              </a:rPr>
              <a:t>v</a:t>
            </a:r>
            <a:r>
              <a:rPr sz="1900" dirty="0">
                <a:latin typeface="Calibri"/>
                <a:cs typeface="Calibri"/>
              </a:rPr>
              <a:t>	It</a:t>
            </a:r>
            <a:r>
              <a:rPr sz="1900" spc="10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is</a:t>
            </a:r>
            <a:r>
              <a:rPr sz="1900" spc="18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based</a:t>
            </a:r>
            <a:r>
              <a:rPr sz="1900" spc="2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on</a:t>
            </a:r>
            <a:r>
              <a:rPr sz="1900" spc="8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1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mozilla</a:t>
            </a:r>
            <a:r>
              <a:rPr sz="1900" spc="18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code,&amp;</a:t>
            </a:r>
            <a:r>
              <a:rPr sz="1900" spc="2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is</a:t>
            </a:r>
            <a:r>
              <a:rPr sz="1900" spc="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one</a:t>
            </a:r>
            <a:r>
              <a:rPr sz="1900" spc="18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9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17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most</a:t>
            </a:r>
            <a:r>
              <a:rPr sz="1900" spc="18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standard</a:t>
            </a:r>
            <a:r>
              <a:rPr sz="1900" spc="27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browsers</a:t>
            </a:r>
            <a:endParaRPr sz="1900">
              <a:latin typeface="Calibri"/>
              <a:cs typeface="Calibri"/>
            </a:endParaRPr>
          </a:p>
          <a:p>
            <a:pPr marL="468630">
              <a:lnSpc>
                <a:spcPts val="2195"/>
              </a:lnSpc>
            </a:pPr>
            <a:r>
              <a:rPr sz="2000" spc="-10" dirty="0">
                <a:latin typeface="Calibri"/>
                <a:cs typeface="Calibri"/>
              </a:rPr>
              <a:t>available.</a:t>
            </a:r>
            <a:endParaRPr sz="2000">
              <a:latin typeface="Calibri"/>
              <a:cs typeface="Calibri"/>
            </a:endParaRPr>
          </a:p>
          <a:p>
            <a:pPr marL="12700" marR="5080" indent="453390">
              <a:lnSpc>
                <a:spcPts val="2390"/>
              </a:lnSpc>
              <a:spcBef>
                <a:spcPts val="80"/>
              </a:spcBef>
              <a:tabLst>
                <a:tab pos="467995" algn="l"/>
              </a:tabLst>
            </a:pPr>
            <a:r>
              <a:rPr sz="1950" dirty="0">
                <a:latin typeface="Calibri"/>
                <a:cs typeface="Calibri"/>
              </a:rPr>
              <a:t>features</a:t>
            </a:r>
            <a:r>
              <a:rPr sz="1950" spc="100" dirty="0">
                <a:latin typeface="Calibri"/>
                <a:cs typeface="Calibri"/>
              </a:rPr>
              <a:t> </a:t>
            </a:r>
            <a:r>
              <a:rPr sz="1950" spc="-20" dirty="0">
                <a:latin typeface="Calibri"/>
                <a:cs typeface="Calibri"/>
              </a:rPr>
              <a:t>includes-</a:t>
            </a:r>
            <a:r>
              <a:rPr sz="1950" dirty="0">
                <a:latin typeface="Calibri"/>
                <a:cs typeface="Calibri"/>
              </a:rPr>
              <a:t>view</a:t>
            </a:r>
            <a:r>
              <a:rPr sz="1950" spc="26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web pages</a:t>
            </a:r>
            <a:r>
              <a:rPr sz="1950" spc="1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faster,using</a:t>
            </a:r>
            <a:r>
              <a:rPr sz="1950" spc="20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less</a:t>
            </a:r>
            <a:r>
              <a:rPr sz="1950" spc="8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of computer's</a:t>
            </a:r>
            <a:r>
              <a:rPr sz="1950" spc="21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memory. </a:t>
            </a:r>
            <a:r>
              <a:rPr sz="1950" spc="-50" dirty="0">
                <a:latin typeface="Calibri"/>
                <a:cs typeface="Calibri"/>
              </a:rPr>
              <a:t>a</a:t>
            </a:r>
            <a:r>
              <a:rPr sz="1950" dirty="0">
                <a:latin typeface="Calibri"/>
                <a:cs typeface="Calibri"/>
              </a:rPr>
              <a:t>	It</a:t>
            </a:r>
            <a:r>
              <a:rPr sz="1950" spc="1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has</a:t>
            </a:r>
            <a:r>
              <a:rPr sz="1950" spc="105" dirty="0">
                <a:latin typeface="Calibri"/>
                <a:cs typeface="Calibri"/>
              </a:rPr>
              <a:t> </a:t>
            </a:r>
            <a:r>
              <a:rPr sz="1950" spc="65" dirty="0">
                <a:latin typeface="Calibri"/>
                <a:cs typeface="Calibri"/>
              </a:rPr>
              <a:t>a</a:t>
            </a:r>
            <a:r>
              <a:rPr sz="1950" spc="-1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smart</a:t>
            </a:r>
            <a:r>
              <a:rPr sz="1950" spc="10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location</a:t>
            </a:r>
            <a:r>
              <a:rPr sz="1950" spc="85" dirty="0">
                <a:latin typeface="Calibri"/>
                <a:cs typeface="Calibri"/>
              </a:rPr>
              <a:t> </a:t>
            </a:r>
            <a:r>
              <a:rPr sz="1950" spc="-20" dirty="0">
                <a:latin typeface="Calibri"/>
                <a:cs typeface="Calibri"/>
              </a:rPr>
              <a:t>bar.</a:t>
            </a:r>
            <a:endParaRPr sz="1950">
              <a:latin typeface="Calibri"/>
              <a:cs typeface="Calibri"/>
            </a:endParaRPr>
          </a:p>
          <a:p>
            <a:pPr marL="468630">
              <a:lnSpc>
                <a:spcPct val="100000"/>
              </a:lnSpc>
              <a:spcBef>
                <a:spcPts val="10"/>
              </a:spcBef>
            </a:pPr>
            <a:r>
              <a:rPr sz="1900" spc="20" dirty="0">
                <a:latin typeface="Calibri"/>
                <a:cs typeface="Calibri"/>
              </a:rPr>
              <a:t>It</a:t>
            </a:r>
            <a:r>
              <a:rPr sz="1900" spc="75" dirty="0">
                <a:latin typeface="Calibri"/>
                <a:cs typeface="Calibri"/>
              </a:rPr>
              <a:t> </a:t>
            </a:r>
            <a:r>
              <a:rPr sz="1900" spc="20" dirty="0">
                <a:latin typeface="Calibri"/>
                <a:cs typeface="Calibri"/>
              </a:rPr>
              <a:t>protects</a:t>
            </a:r>
            <a:r>
              <a:rPr sz="1900" spc="245" dirty="0">
                <a:latin typeface="Calibri"/>
                <a:cs typeface="Calibri"/>
              </a:rPr>
              <a:t> </a:t>
            </a:r>
            <a:r>
              <a:rPr sz="1900" spc="20" dirty="0">
                <a:latin typeface="Calibri"/>
                <a:cs typeface="Calibri"/>
              </a:rPr>
              <a:t>from</a:t>
            </a:r>
            <a:r>
              <a:rPr sz="1900" spc="180" dirty="0">
                <a:latin typeface="Calibri"/>
                <a:cs typeface="Calibri"/>
              </a:rPr>
              <a:t> </a:t>
            </a:r>
            <a:r>
              <a:rPr sz="1900" spc="20" dirty="0">
                <a:latin typeface="Calibri"/>
                <a:cs typeface="Calibri"/>
              </a:rPr>
              <a:t>viruses,worms,trojan</a:t>
            </a:r>
            <a:r>
              <a:rPr sz="1900" spc="6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horses.</a:t>
            </a:r>
            <a:endParaRPr sz="1900">
              <a:latin typeface="Calibri"/>
              <a:cs typeface="Calibri"/>
            </a:endParaRPr>
          </a:p>
          <a:p>
            <a:pPr marL="468630" marR="1292225">
              <a:lnSpc>
                <a:spcPts val="2430"/>
              </a:lnSpc>
              <a:spcBef>
                <a:spcPts val="60"/>
              </a:spcBef>
            </a:pPr>
            <a:r>
              <a:rPr sz="1900" dirty="0">
                <a:latin typeface="Calibri"/>
                <a:cs typeface="Calibri"/>
              </a:rPr>
              <a:t>It</a:t>
            </a:r>
            <a:r>
              <a:rPr sz="1900" spc="9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supports</a:t>
            </a:r>
            <a:r>
              <a:rPr sz="1900" spc="2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parental</a:t>
            </a:r>
            <a:r>
              <a:rPr sz="1900" spc="3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control.ie,</a:t>
            </a:r>
            <a:r>
              <a:rPr sz="1900" spc="254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it</a:t>
            </a:r>
            <a:r>
              <a:rPr sz="1900" spc="204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stop</a:t>
            </a:r>
            <a:r>
              <a:rPr sz="1900" spc="1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unwanted</a:t>
            </a:r>
            <a:r>
              <a:rPr sz="1900" spc="3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downloads</a:t>
            </a:r>
            <a:r>
              <a:rPr sz="1900" spc="290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.. </a:t>
            </a:r>
            <a:r>
              <a:rPr sz="1900" spc="30" dirty="0">
                <a:latin typeface="Calibri"/>
                <a:cs typeface="Calibri"/>
              </a:rPr>
              <a:t>It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30" dirty="0">
                <a:latin typeface="Calibri"/>
                <a:cs typeface="Calibri"/>
              </a:rPr>
              <a:t>is</a:t>
            </a:r>
            <a:r>
              <a:rPr sz="1900" spc="60" dirty="0">
                <a:latin typeface="Calibri"/>
                <a:cs typeface="Calibri"/>
              </a:rPr>
              <a:t> </a:t>
            </a:r>
            <a:r>
              <a:rPr sz="1900" spc="20" dirty="0">
                <a:latin typeface="Calibri"/>
                <a:cs typeface="Calibri"/>
              </a:rPr>
              <a:t>available</a:t>
            </a:r>
            <a:r>
              <a:rPr sz="1900" spc="215" dirty="0">
                <a:latin typeface="Calibri"/>
                <a:cs typeface="Calibri"/>
              </a:rPr>
              <a:t> </a:t>
            </a:r>
            <a:r>
              <a:rPr sz="1900" spc="30" dirty="0">
                <a:latin typeface="Calibri"/>
                <a:cs typeface="Calibri"/>
              </a:rPr>
              <a:t>for</a:t>
            </a:r>
            <a:r>
              <a:rPr sz="1900" spc="90" dirty="0">
                <a:latin typeface="Calibri"/>
                <a:cs typeface="Calibri"/>
              </a:rPr>
              <a:t> </a:t>
            </a:r>
            <a:r>
              <a:rPr sz="1900" spc="30" dirty="0">
                <a:latin typeface="Calibri"/>
                <a:cs typeface="Calibri"/>
              </a:rPr>
              <a:t>windows</a:t>
            </a:r>
            <a:r>
              <a:rPr sz="1900" spc="85" dirty="0">
                <a:latin typeface="Calibri"/>
                <a:cs typeface="Calibri"/>
              </a:rPr>
              <a:t> </a:t>
            </a:r>
            <a:r>
              <a:rPr sz="1900" spc="30" dirty="0">
                <a:latin typeface="Calibri"/>
                <a:cs typeface="Calibri"/>
              </a:rPr>
              <a:t>98,2000,xp,vista,mac</a:t>
            </a:r>
            <a:r>
              <a:rPr sz="1900" spc="-85" dirty="0">
                <a:latin typeface="Calibri"/>
                <a:cs typeface="Calibri"/>
              </a:rPr>
              <a:t> </a:t>
            </a:r>
            <a:r>
              <a:rPr sz="1900" spc="30" dirty="0">
                <a:latin typeface="Calibri"/>
                <a:cs typeface="Calibri"/>
              </a:rPr>
              <a:t>os</a:t>
            </a:r>
            <a:r>
              <a:rPr sz="1900" spc="50" dirty="0">
                <a:latin typeface="Calibri"/>
                <a:cs typeface="Calibri"/>
              </a:rPr>
              <a:t> &amp;</a:t>
            </a:r>
            <a:r>
              <a:rPr sz="1900" spc="-8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linux.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7145" y="466030"/>
            <a:ext cx="7849870" cy="5791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68300" indent="-340360">
              <a:lnSpc>
                <a:spcPts val="3235"/>
              </a:lnSpc>
              <a:spcBef>
                <a:spcPts val="135"/>
              </a:spcBef>
              <a:buAutoNum type="arabicPeriod" startAt="5"/>
              <a:tabLst>
                <a:tab pos="368300" algn="l"/>
              </a:tabLst>
            </a:pPr>
            <a:r>
              <a:rPr sz="2700" dirty="0">
                <a:latin typeface="Calibri"/>
                <a:cs typeface="Calibri"/>
              </a:rPr>
              <a:t>Google</a:t>
            </a:r>
            <a:r>
              <a:rPr sz="2700" spc="7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chrome</a:t>
            </a:r>
            <a:endParaRPr sz="2700">
              <a:latin typeface="Calibri"/>
              <a:cs typeface="Calibri"/>
            </a:endParaRPr>
          </a:p>
          <a:p>
            <a:pPr marL="373380" marR="5080" lvl="1" indent="-361315">
              <a:lnSpc>
                <a:spcPts val="2600"/>
              </a:lnSpc>
              <a:spcBef>
                <a:spcPts val="615"/>
              </a:spcBef>
              <a:buChar char="•"/>
              <a:tabLst>
                <a:tab pos="377825" algn="l"/>
              </a:tabLst>
            </a:pPr>
            <a:r>
              <a:rPr sz="2700" dirty="0">
                <a:latin typeface="Calibri"/>
                <a:cs typeface="Calibri"/>
              </a:rPr>
              <a:t>It</a:t>
            </a:r>
            <a:r>
              <a:rPr sz="2700" spc="-1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is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web</a:t>
            </a:r>
            <a:r>
              <a:rPr sz="2700" spc="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browser</a:t>
            </a:r>
            <a:r>
              <a:rPr sz="2700" spc="3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developed</a:t>
            </a:r>
            <a:r>
              <a:rPr sz="2700" spc="10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by</a:t>
            </a:r>
            <a:r>
              <a:rPr sz="2700" spc="-9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google</a:t>
            </a:r>
            <a:r>
              <a:rPr sz="2700" spc="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that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uses</a:t>
            </a:r>
            <a:r>
              <a:rPr sz="2700" spc="-25" dirty="0">
                <a:latin typeface="Calibri"/>
                <a:cs typeface="Calibri"/>
              </a:rPr>
              <a:t> the 	</a:t>
            </a:r>
            <a:r>
              <a:rPr sz="2700" dirty="0">
                <a:latin typeface="Calibri"/>
                <a:cs typeface="Calibri"/>
              </a:rPr>
              <a:t>engine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&amp;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application</a:t>
            </a:r>
            <a:r>
              <a:rPr sz="2700" spc="8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frameswork.</a:t>
            </a:r>
            <a:endParaRPr sz="2700">
              <a:latin typeface="Calibri"/>
              <a:cs typeface="Calibri"/>
            </a:endParaRPr>
          </a:p>
          <a:p>
            <a:pPr marL="368935" marR="52069" lvl="1" indent="-356870">
              <a:lnSpc>
                <a:spcPts val="2600"/>
              </a:lnSpc>
              <a:spcBef>
                <a:spcPts val="635"/>
              </a:spcBef>
              <a:buChar char="•"/>
              <a:tabLst>
                <a:tab pos="368935" algn="l"/>
                <a:tab pos="372745" algn="l"/>
              </a:tabLst>
            </a:pPr>
            <a:r>
              <a:rPr sz="2700" dirty="0">
                <a:latin typeface="Calibri"/>
                <a:cs typeface="Calibri"/>
              </a:rPr>
              <a:t>	The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name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is</a:t>
            </a:r>
            <a:r>
              <a:rPr sz="2700" spc="-10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derived</a:t>
            </a:r>
            <a:r>
              <a:rPr sz="2700" spc="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from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graphical</a:t>
            </a:r>
            <a:r>
              <a:rPr sz="2700" spc="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user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interface </a:t>
            </a:r>
            <a:r>
              <a:rPr sz="2700" dirty="0">
                <a:latin typeface="Calibri"/>
                <a:cs typeface="Calibri"/>
              </a:rPr>
              <a:t>frame,or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chrome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of</a:t>
            </a:r>
            <a:r>
              <a:rPr sz="2700" spc="-1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web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browser.</a:t>
            </a:r>
            <a:endParaRPr sz="2700">
              <a:latin typeface="Calibri"/>
              <a:cs typeface="Calibri"/>
            </a:endParaRPr>
          </a:p>
          <a:p>
            <a:pPr marL="373380" marR="605790" lvl="1" indent="-361315">
              <a:lnSpc>
                <a:spcPts val="2600"/>
              </a:lnSpc>
              <a:spcBef>
                <a:spcPts val="635"/>
              </a:spcBef>
              <a:buChar char="•"/>
              <a:tabLst>
                <a:tab pos="376555" algn="l"/>
              </a:tabLst>
            </a:pPr>
            <a:r>
              <a:rPr sz="2700" dirty="0">
                <a:latin typeface="Calibri"/>
                <a:cs typeface="Calibri"/>
              </a:rPr>
              <a:t>It</a:t>
            </a:r>
            <a:r>
              <a:rPr sz="2700" spc="-1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is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running</a:t>
            </a:r>
            <a:r>
              <a:rPr sz="2700" spc="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each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tab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isolated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from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35" dirty="0">
                <a:latin typeface="Calibri"/>
                <a:cs typeface="Calibri"/>
              </a:rPr>
              <a:t>another,which 	</a:t>
            </a:r>
            <a:r>
              <a:rPr sz="2700" spc="-10" dirty="0">
                <a:latin typeface="Calibri"/>
                <a:cs typeface="Calibri"/>
              </a:rPr>
              <a:t>prevents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one</a:t>
            </a:r>
            <a:r>
              <a:rPr sz="2700" spc="-9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tab</a:t>
            </a:r>
            <a:r>
              <a:rPr sz="2700" spc="-1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from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crashing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another.</a:t>
            </a:r>
            <a:endParaRPr sz="2700">
              <a:latin typeface="Calibri"/>
              <a:cs typeface="Calibri"/>
            </a:endParaRPr>
          </a:p>
          <a:p>
            <a:pPr marL="373380" lvl="1" indent="-360680">
              <a:lnSpc>
                <a:spcPts val="3235"/>
              </a:lnSpc>
              <a:spcBef>
                <a:spcPts val="20"/>
              </a:spcBef>
              <a:buChar char="•"/>
              <a:tabLst>
                <a:tab pos="373380" algn="l"/>
              </a:tabLst>
            </a:pPr>
            <a:r>
              <a:rPr sz="2700" dirty="0">
                <a:latin typeface="Calibri"/>
                <a:cs typeface="Calibri"/>
              </a:rPr>
              <a:t>It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is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more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secure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&amp;</a:t>
            </a:r>
            <a:r>
              <a:rPr sz="2700" spc="-9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better for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memory.</a:t>
            </a:r>
            <a:endParaRPr sz="2700">
              <a:latin typeface="Calibri"/>
              <a:cs typeface="Calibri"/>
            </a:endParaRPr>
          </a:p>
          <a:p>
            <a:pPr marL="373380" lvl="1" indent="-360680">
              <a:lnSpc>
                <a:spcPts val="3235"/>
              </a:lnSpc>
              <a:buChar char="•"/>
              <a:tabLst>
                <a:tab pos="373380" algn="l"/>
              </a:tabLst>
            </a:pPr>
            <a:r>
              <a:rPr sz="2700" dirty="0">
                <a:latin typeface="Calibri"/>
                <a:cs typeface="Calibri"/>
              </a:rPr>
              <a:t>It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uses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powerful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javascript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engine.</a:t>
            </a:r>
            <a:endParaRPr sz="2700">
              <a:latin typeface="Calibri"/>
              <a:cs typeface="Calibri"/>
            </a:endParaRPr>
          </a:p>
          <a:p>
            <a:pPr marL="26670">
              <a:lnSpc>
                <a:spcPts val="3235"/>
              </a:lnSpc>
            </a:pPr>
            <a:r>
              <a:rPr sz="2700" dirty="0">
                <a:latin typeface="Calibri"/>
                <a:cs typeface="Calibri"/>
              </a:rPr>
              <a:t>6.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Mozilla</a:t>
            </a:r>
            <a:endParaRPr sz="2700">
              <a:latin typeface="Calibri"/>
              <a:cs typeface="Calibri"/>
            </a:endParaRPr>
          </a:p>
          <a:p>
            <a:pPr marL="373380" indent="-360680">
              <a:lnSpc>
                <a:spcPts val="3235"/>
              </a:lnSpc>
              <a:buChar char="•"/>
              <a:tabLst>
                <a:tab pos="373380" algn="l"/>
              </a:tabLst>
            </a:pPr>
            <a:r>
              <a:rPr sz="2700" dirty="0">
                <a:latin typeface="Calibri"/>
                <a:cs typeface="Calibri"/>
              </a:rPr>
              <a:t>It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is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not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web </a:t>
            </a:r>
            <a:r>
              <a:rPr sz="2700" spc="-10" dirty="0">
                <a:latin typeface="Calibri"/>
                <a:cs typeface="Calibri"/>
              </a:rPr>
              <a:t>browser.</a:t>
            </a:r>
            <a:endParaRPr sz="2700">
              <a:latin typeface="Calibri"/>
              <a:cs typeface="Calibri"/>
            </a:endParaRPr>
          </a:p>
          <a:p>
            <a:pPr marL="373380" indent="-360680">
              <a:lnSpc>
                <a:spcPts val="2865"/>
              </a:lnSpc>
              <a:spcBef>
                <a:spcPts val="40"/>
              </a:spcBef>
              <a:buChar char="•"/>
              <a:tabLst>
                <a:tab pos="373380" algn="l"/>
              </a:tabLst>
            </a:pPr>
            <a:r>
              <a:rPr sz="2650" dirty="0">
                <a:latin typeface="Calibri"/>
                <a:cs typeface="Calibri"/>
              </a:rPr>
              <a:t>It</a:t>
            </a:r>
            <a:r>
              <a:rPr sz="2650" spc="-3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is</a:t>
            </a:r>
            <a:r>
              <a:rPr sz="2650" spc="-1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a</a:t>
            </a:r>
            <a:r>
              <a:rPr sz="2650" spc="-3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framework</a:t>
            </a:r>
            <a:r>
              <a:rPr sz="2650" spc="229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for</a:t>
            </a:r>
            <a:r>
              <a:rPr sz="2650" spc="2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building</a:t>
            </a:r>
            <a:r>
              <a:rPr sz="2650" spc="10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better</a:t>
            </a:r>
            <a:r>
              <a:rPr sz="2650" spc="5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web</a:t>
            </a:r>
            <a:r>
              <a:rPr sz="2650" spc="25" dirty="0">
                <a:latin typeface="Calibri"/>
                <a:cs typeface="Calibri"/>
              </a:rPr>
              <a:t> </a:t>
            </a:r>
            <a:r>
              <a:rPr sz="2650" spc="-10" dirty="0">
                <a:latin typeface="Calibri"/>
                <a:cs typeface="Calibri"/>
              </a:rPr>
              <a:t>application</a:t>
            </a:r>
            <a:endParaRPr sz="2650">
              <a:latin typeface="Calibri"/>
              <a:cs typeface="Calibri"/>
            </a:endParaRPr>
          </a:p>
          <a:p>
            <a:pPr marL="368300">
              <a:lnSpc>
                <a:spcPts val="2925"/>
              </a:lnSpc>
            </a:pPr>
            <a:r>
              <a:rPr sz="2700" dirty="0">
                <a:latin typeface="Calibri"/>
                <a:cs typeface="Calibri"/>
              </a:rPr>
              <a:t>using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web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standards.</a:t>
            </a:r>
            <a:endParaRPr sz="2700">
              <a:latin typeface="Calibri"/>
              <a:cs typeface="Calibri"/>
            </a:endParaRPr>
          </a:p>
          <a:p>
            <a:pPr marL="368935" marR="558800" indent="-356870">
              <a:lnSpc>
                <a:spcPts val="2600"/>
              </a:lnSpc>
              <a:spcBef>
                <a:spcPts val="620"/>
              </a:spcBef>
              <a:buChar char="•"/>
              <a:tabLst>
                <a:tab pos="368935" algn="l"/>
                <a:tab pos="373380" algn="l"/>
              </a:tabLst>
            </a:pPr>
            <a:r>
              <a:rPr sz="2700" dirty="0">
                <a:latin typeface="Calibri"/>
                <a:cs typeface="Calibri"/>
              </a:rPr>
              <a:t>	It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is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1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non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profit,open</a:t>
            </a:r>
            <a:r>
              <a:rPr sz="2700" spc="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source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project</a:t>
            </a:r>
            <a:r>
              <a:rPr sz="2700" spc="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developing</a:t>
            </a:r>
            <a:r>
              <a:rPr sz="2700" spc="35" dirty="0">
                <a:latin typeface="Calibri"/>
                <a:cs typeface="Calibri"/>
              </a:rPr>
              <a:t> </a:t>
            </a:r>
            <a:r>
              <a:rPr sz="2700" spc="-50" dirty="0">
                <a:latin typeface="Calibri"/>
                <a:cs typeface="Calibri"/>
              </a:rPr>
              <a:t>a </a:t>
            </a:r>
            <a:r>
              <a:rPr sz="2700" spc="-10" dirty="0">
                <a:latin typeface="Calibri"/>
                <a:cs typeface="Calibri"/>
              </a:rPr>
              <a:t>complete</a:t>
            </a:r>
            <a:r>
              <a:rPr sz="2700" spc="1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set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of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application.(emaiI,chat).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570" y="2464593"/>
            <a:ext cx="535781" cy="1875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089" y="409227"/>
            <a:ext cx="11487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/>
              <a:t>1</a:t>
            </a:r>
            <a:r>
              <a:rPr sz="2200" spc="-45" dirty="0"/>
              <a:t> </a:t>
            </a:r>
            <a:r>
              <a:rPr sz="2200" spc="-10" dirty="0"/>
              <a:t>.Apache</a:t>
            </a:r>
            <a:endParaRPr sz="2200"/>
          </a:p>
        </p:txBody>
      </p:sp>
      <p:sp>
        <p:nvSpPr>
          <p:cNvPr id="4" name="object 4"/>
          <p:cNvSpPr txBox="1"/>
          <p:nvPr/>
        </p:nvSpPr>
        <p:spPr>
          <a:xfrm>
            <a:off x="523574" y="748556"/>
            <a:ext cx="8071484" cy="498602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64490" marR="119380" indent="-352425">
              <a:lnSpc>
                <a:spcPct val="79900"/>
              </a:lnSpc>
              <a:spcBef>
                <a:spcPts val="625"/>
              </a:spcBef>
              <a:buChar char="•"/>
              <a:tabLst>
                <a:tab pos="365760" algn="l"/>
              </a:tabLst>
            </a:pPr>
            <a:r>
              <a:rPr sz="2200" dirty="0">
                <a:latin typeface="Calibri"/>
                <a:cs typeface="Calibri"/>
              </a:rPr>
              <a:t>Commonly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refered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apache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1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114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web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server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software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that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plays 	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1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key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role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growth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ef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  <a:hlinkClick r:id="rId3"/>
              </a:rPr>
              <a:t>www.</a:t>
            </a:r>
            <a:endParaRPr sz="2200">
              <a:latin typeface="Calibri"/>
              <a:cs typeface="Calibri"/>
            </a:endParaRPr>
          </a:p>
          <a:p>
            <a:pPr marL="363220" indent="-350520">
              <a:lnSpc>
                <a:spcPts val="2600"/>
              </a:lnSpc>
              <a:buChar char="•"/>
              <a:tabLst>
                <a:tab pos="363220" algn="l"/>
              </a:tabLst>
            </a:pPr>
            <a:r>
              <a:rPr sz="2200" dirty="0">
                <a:latin typeface="Calibri"/>
                <a:cs typeface="Calibri"/>
              </a:rPr>
              <a:t>It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functionality</a:t>
            </a:r>
            <a:r>
              <a:rPr sz="2200" spc="1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server-</a:t>
            </a:r>
            <a:r>
              <a:rPr sz="2200" dirty="0">
                <a:latin typeface="Calibri"/>
                <a:cs typeface="Calibri"/>
              </a:rPr>
              <a:t>side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programming</a:t>
            </a:r>
            <a:r>
              <a:rPr sz="2200" spc="1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language</a:t>
            </a:r>
            <a:endParaRPr sz="2200">
              <a:latin typeface="Calibri"/>
              <a:cs typeface="Calibri"/>
            </a:endParaRPr>
          </a:p>
          <a:p>
            <a:pPr marL="363220" indent="-350520">
              <a:lnSpc>
                <a:spcPct val="100000"/>
              </a:lnSpc>
              <a:spcBef>
                <a:spcPts val="35"/>
              </a:spcBef>
              <a:buChar char="•"/>
              <a:tabLst>
                <a:tab pos="363220" algn="l"/>
              </a:tabLst>
            </a:pPr>
            <a:r>
              <a:rPr sz="2200" dirty="0">
                <a:latin typeface="Calibri"/>
                <a:cs typeface="Calibri"/>
              </a:rPr>
              <a:t>It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used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serve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both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static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&amp;</a:t>
            </a:r>
            <a:r>
              <a:rPr sz="2200" spc="-1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dynamic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web pages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  <a:hlinkClick r:id="rId3"/>
              </a:rPr>
              <a:t>www.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645"/>
              </a:spcBef>
              <a:buFont typeface="Calibri"/>
              <a:buChar char="•"/>
            </a:pPr>
            <a:endParaRPr sz="2200">
              <a:latin typeface="Calibri"/>
              <a:cs typeface="Calibri"/>
            </a:endParaRPr>
          </a:p>
          <a:p>
            <a:pPr marL="364490" indent="-351155">
              <a:lnSpc>
                <a:spcPts val="2290"/>
              </a:lnSpc>
              <a:spcBef>
                <a:spcPts val="5"/>
              </a:spcBef>
              <a:buChar char="•"/>
              <a:tabLst>
                <a:tab pos="364490" algn="l"/>
              </a:tabLst>
            </a:pPr>
            <a:r>
              <a:rPr sz="2100" dirty="0">
                <a:latin typeface="Calibri"/>
                <a:cs typeface="Calibri"/>
              </a:rPr>
              <a:t>Internet</a:t>
            </a:r>
            <a:r>
              <a:rPr sz="2100" spc="2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information</a:t>
            </a:r>
            <a:r>
              <a:rPr sz="2100" spc="3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services</a:t>
            </a:r>
            <a:r>
              <a:rPr sz="2100" spc="28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formally</a:t>
            </a:r>
            <a:r>
              <a:rPr sz="2100" spc="2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called</a:t>
            </a:r>
            <a:r>
              <a:rPr sz="2100" spc="2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Internet</a:t>
            </a:r>
            <a:r>
              <a:rPr sz="2100" spc="2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information</a:t>
            </a:r>
            <a:endParaRPr sz="2100">
              <a:latin typeface="Calibri"/>
              <a:cs typeface="Calibri"/>
            </a:endParaRPr>
          </a:p>
          <a:p>
            <a:pPr marL="367030">
              <a:lnSpc>
                <a:spcPts val="2350"/>
              </a:lnSpc>
            </a:pPr>
            <a:r>
              <a:rPr sz="2150" spc="-10" dirty="0">
                <a:latin typeface="Calibri"/>
                <a:cs typeface="Calibri"/>
              </a:rPr>
              <a:t>server.</a:t>
            </a:r>
            <a:endParaRPr sz="2150">
              <a:latin typeface="Calibri"/>
              <a:cs typeface="Calibri"/>
            </a:endParaRPr>
          </a:p>
          <a:p>
            <a:pPr marL="363220" marR="888365" indent="-351155">
              <a:lnSpc>
                <a:spcPct val="79900"/>
              </a:lnSpc>
              <a:spcBef>
                <a:spcPts val="570"/>
              </a:spcBef>
              <a:buChar char="•"/>
              <a:tabLst>
                <a:tab pos="365125" algn="l"/>
              </a:tabLst>
            </a:pPr>
            <a:r>
              <a:rPr sz="2200" dirty="0">
                <a:latin typeface="Calibri"/>
                <a:cs typeface="Calibri"/>
              </a:rPr>
              <a:t>IIS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7bis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built on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modular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architecture.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Modules,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60" dirty="0">
                <a:latin typeface="Calibri"/>
                <a:cs typeface="Calibri"/>
              </a:rPr>
              <a:t>aI5O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45" dirty="0">
                <a:latin typeface="Calibri"/>
                <a:cs typeface="Calibri"/>
              </a:rPr>
              <a:t>Called 	</a:t>
            </a:r>
            <a:r>
              <a:rPr sz="2200" spc="-10" dirty="0">
                <a:latin typeface="Calibri"/>
                <a:cs typeface="Calibri"/>
              </a:rPr>
              <a:t>extensions,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can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added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1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removed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individually.</a:t>
            </a:r>
            <a:endParaRPr sz="2200">
              <a:latin typeface="Calibri"/>
              <a:cs typeface="Calibri"/>
            </a:endParaRPr>
          </a:p>
          <a:p>
            <a:pPr marL="24765">
              <a:lnSpc>
                <a:spcPct val="100000"/>
              </a:lnSpc>
              <a:spcBef>
                <a:spcPts val="2685"/>
              </a:spcBef>
            </a:pPr>
            <a:r>
              <a:rPr sz="2150" spc="50" dirty="0">
                <a:latin typeface="Calibri"/>
                <a:cs typeface="Calibri"/>
              </a:rPr>
              <a:t>3</a:t>
            </a:r>
            <a:r>
              <a:rPr sz="2150" spc="-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.Proxy</a:t>
            </a:r>
            <a:r>
              <a:rPr sz="2150" spc="21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server</a:t>
            </a:r>
            <a:endParaRPr sz="2150">
              <a:latin typeface="Calibri"/>
              <a:cs typeface="Calibri"/>
            </a:endParaRPr>
          </a:p>
          <a:p>
            <a:pPr marL="408940">
              <a:lnSpc>
                <a:spcPts val="2375"/>
              </a:lnSpc>
              <a:spcBef>
                <a:spcPts val="40"/>
              </a:spcBef>
            </a:pPr>
            <a:r>
              <a:rPr sz="2200" dirty="0">
                <a:latin typeface="Calibri"/>
                <a:cs typeface="Calibri"/>
              </a:rPr>
              <a:t>A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server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that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sits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between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client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application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such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Web</a:t>
            </a:r>
            <a:endParaRPr sz="2200">
              <a:latin typeface="Calibri"/>
              <a:cs typeface="Calibri"/>
            </a:endParaRPr>
          </a:p>
          <a:p>
            <a:pPr marL="364490" marR="5080" indent="1270">
              <a:lnSpc>
                <a:spcPct val="79900"/>
              </a:lnSpc>
              <a:spcBef>
                <a:spcPts val="265"/>
              </a:spcBef>
            </a:pPr>
            <a:r>
              <a:rPr sz="2200" spc="-40" dirty="0">
                <a:latin typeface="Calibri"/>
                <a:cs typeface="Calibri"/>
              </a:rPr>
              <a:t>browser,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1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real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server.It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intercepts</a:t>
            </a:r>
            <a:r>
              <a:rPr sz="2200" spc="10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all</a:t>
            </a:r>
            <a:r>
              <a:rPr sz="2200" spc="-1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requests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real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server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if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it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can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fulfill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requests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itself.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If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not,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forwards</a:t>
            </a:r>
            <a:r>
              <a:rPr sz="2200" spc="9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the</a:t>
            </a:r>
            <a:r>
              <a:rPr sz="2200" spc="5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requests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real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server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44174" y="290413"/>
            <a:ext cx="4027804" cy="62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00" dirty="0"/>
              <a:t>Internet</a:t>
            </a:r>
            <a:r>
              <a:rPr sz="3900" spc="235" dirty="0"/>
              <a:t> </a:t>
            </a:r>
            <a:r>
              <a:rPr sz="3900" dirty="0"/>
              <a:t>and</a:t>
            </a:r>
            <a:r>
              <a:rPr sz="3900" spc="145" dirty="0"/>
              <a:t> </a:t>
            </a:r>
            <a:r>
              <a:rPr sz="3900" spc="-25" dirty="0"/>
              <a:t>WWW</a:t>
            </a:r>
            <a:endParaRPr sz="3900"/>
          </a:p>
        </p:txBody>
      </p:sp>
      <p:sp>
        <p:nvSpPr>
          <p:cNvPr id="8" name="object 8"/>
          <p:cNvSpPr txBox="1"/>
          <p:nvPr/>
        </p:nvSpPr>
        <p:spPr>
          <a:xfrm>
            <a:off x="520232" y="870488"/>
            <a:ext cx="7785734" cy="4493538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68935" indent="-356235">
              <a:lnSpc>
                <a:spcPct val="100000"/>
              </a:lnSpc>
              <a:spcBef>
                <a:spcPts val="1300"/>
              </a:spcBef>
              <a:buChar char="•"/>
              <a:tabLst>
                <a:tab pos="368935" algn="l"/>
              </a:tabLst>
            </a:pPr>
            <a:r>
              <a:rPr sz="3200" dirty="0">
                <a:latin typeface="Calibri"/>
                <a:cs typeface="Calibri"/>
              </a:rPr>
              <a:t>What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INTERNET?</a:t>
            </a:r>
            <a:endParaRPr sz="3200" dirty="0">
              <a:latin typeface="Calibri"/>
              <a:cs typeface="Calibri"/>
            </a:endParaRPr>
          </a:p>
          <a:p>
            <a:pPr marL="370205" marR="87630" indent="271145">
              <a:lnSpc>
                <a:spcPct val="96900"/>
              </a:lnSpc>
              <a:spcBef>
                <a:spcPts val="830"/>
              </a:spcBef>
              <a:tabLst>
                <a:tab pos="4899660" algn="l"/>
                <a:tab pos="5826125" algn="l"/>
              </a:tabLst>
            </a:pPr>
            <a:r>
              <a:rPr sz="2050" dirty="0">
                <a:solidFill>
                  <a:schemeClr val="tx1"/>
                </a:solidFill>
                <a:latin typeface="Times New Roman"/>
                <a:cs typeface="Times New Roman"/>
              </a:rPr>
              <a:t>The</a:t>
            </a:r>
            <a:r>
              <a:rPr sz="205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50" spc="50" dirty="0">
                <a:solidFill>
                  <a:schemeClr val="tx1"/>
                </a:solidFill>
                <a:latin typeface="Times New Roman"/>
                <a:cs typeface="Times New Roman"/>
              </a:rPr>
              <a:t>Internet</a:t>
            </a:r>
            <a:r>
              <a:rPr sz="205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50" spc="-30" dirty="0">
                <a:solidFill>
                  <a:schemeClr val="tx1"/>
                </a:solidFill>
                <a:latin typeface="Times New Roman"/>
                <a:cs typeface="Times New Roman"/>
              </a:rPr>
              <a:t>is</a:t>
            </a:r>
            <a:r>
              <a:rPr sz="205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50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50" spc="-9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50" spc="-20" dirty="0">
                <a:solidFill>
                  <a:schemeClr val="tx1"/>
                </a:solidFill>
                <a:latin typeface="Times New Roman"/>
                <a:cs typeface="Times New Roman"/>
              </a:rPr>
              <a:t>global </a:t>
            </a:r>
            <a:r>
              <a:rPr sz="2050" spc="-35" dirty="0">
                <a:solidFill>
                  <a:schemeClr val="tx1"/>
                </a:solidFill>
                <a:latin typeface="Times New Roman"/>
                <a:cs typeface="Times New Roman"/>
              </a:rPr>
              <a:t>system</a:t>
            </a:r>
            <a:r>
              <a:rPr sz="205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50" dirty="0">
                <a:solidFill>
                  <a:schemeClr val="tx1"/>
                </a:solidFill>
                <a:latin typeface="Times New Roman"/>
                <a:cs typeface="Times New Roman"/>
              </a:rPr>
              <a:t>of</a:t>
            </a:r>
            <a:r>
              <a:rPr sz="2050" spc="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50" spc="-35" dirty="0">
                <a:solidFill>
                  <a:schemeClr val="tx1"/>
                </a:solidFill>
                <a:latin typeface="Times New Roman"/>
                <a:cs typeface="Times New Roman"/>
              </a:rPr>
              <a:t>interconnected</a:t>
            </a:r>
            <a:r>
              <a:rPr sz="2050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50" spc="-25" dirty="0">
                <a:solidFill>
                  <a:schemeClr val="tx1"/>
                </a:solidFill>
                <a:uFill>
                  <a:solidFill>
                    <a:srgbClr val="180F67"/>
                  </a:solidFill>
                </a:uFill>
                <a:latin typeface="Times New Roman"/>
                <a:cs typeface="Times New Roman"/>
              </a:rPr>
              <a:t>computer</a:t>
            </a:r>
            <a:r>
              <a:rPr sz="2050" spc="70" dirty="0">
                <a:solidFill>
                  <a:schemeClr val="tx1"/>
                </a:solidFill>
                <a:uFill>
                  <a:solidFill>
                    <a:srgbClr val="180F6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50" spc="-45" dirty="0" err="1" smtClean="0">
                <a:solidFill>
                  <a:schemeClr val="tx1"/>
                </a:solidFill>
                <a:uFill>
                  <a:solidFill>
                    <a:srgbClr val="180F67"/>
                  </a:solidFill>
                </a:uFill>
                <a:latin typeface="Times New Roman"/>
                <a:cs typeface="Times New Roman"/>
              </a:rPr>
              <a:t>netwo</a:t>
            </a:r>
            <a:r>
              <a:rPr lang="en-GB" sz="2050" spc="-45" dirty="0">
                <a:solidFill>
                  <a:schemeClr val="tx1"/>
                </a:solidFill>
                <a:uFill>
                  <a:solidFill>
                    <a:srgbClr val="180F67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2050" spc="-45" dirty="0" err="1" smtClean="0">
                <a:solidFill>
                  <a:schemeClr val="tx1"/>
                </a:solidFill>
                <a:uFill>
                  <a:solidFill>
                    <a:srgbClr val="180F67"/>
                  </a:solidFill>
                </a:uFill>
                <a:latin typeface="Times New Roman"/>
                <a:cs typeface="Times New Roman"/>
              </a:rPr>
              <a:t>ks</a:t>
            </a:r>
            <a:r>
              <a:rPr sz="2050" spc="-4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that use</a:t>
            </a:r>
            <a:r>
              <a:rPr sz="200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the</a:t>
            </a:r>
            <a:r>
              <a:rPr sz="200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standard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uFill>
                  <a:solidFill>
                    <a:srgbClr val="18136B"/>
                  </a:solidFill>
                </a:uFill>
                <a:latin typeface="Times New Roman"/>
                <a:cs typeface="Times New Roman"/>
              </a:rPr>
              <a:t>Internet</a:t>
            </a:r>
            <a:r>
              <a:rPr sz="2000" spc="75" dirty="0">
                <a:solidFill>
                  <a:schemeClr val="tx1"/>
                </a:solidFill>
                <a:uFill>
                  <a:solidFill>
                    <a:srgbClr val="18136B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tx1"/>
                </a:solidFill>
                <a:uFill>
                  <a:solidFill>
                    <a:srgbClr val="18136B"/>
                  </a:solidFill>
                </a:uFill>
                <a:latin typeface="Times New Roman"/>
                <a:cs typeface="Times New Roman"/>
              </a:rPr>
              <a:t>protocol</a:t>
            </a:r>
            <a:r>
              <a:rPr sz="2000" spc="40" dirty="0">
                <a:solidFill>
                  <a:schemeClr val="tx1"/>
                </a:solidFill>
                <a:uFill>
                  <a:solidFill>
                    <a:srgbClr val="18136B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tx1"/>
                </a:solidFill>
                <a:uFill>
                  <a:solidFill>
                    <a:srgbClr val="18136B"/>
                  </a:solidFill>
                </a:uFill>
                <a:latin typeface="Times New Roman"/>
                <a:cs typeface="Times New Roman"/>
              </a:rPr>
              <a:t>suite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000" i="1" spc="-10" dirty="0">
                <a:solidFill>
                  <a:schemeClr val="tx1"/>
                </a:solidFill>
                <a:latin typeface="Times New Roman"/>
                <a:cs typeface="Times New Roman"/>
              </a:rPr>
              <a:t>TCP/IP</a:t>
            </a:r>
            <a:r>
              <a:rPr sz="2000" i="1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to</a:t>
            </a:r>
            <a:r>
              <a:rPr sz="20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serve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several </a:t>
            </a:r>
            <a:r>
              <a:rPr sz="2050" spc="-20" dirty="0">
                <a:solidFill>
                  <a:schemeClr val="tx1"/>
                </a:solidFill>
                <a:latin typeface="Times New Roman"/>
                <a:cs typeface="Times New Roman"/>
              </a:rPr>
              <a:t>billion</a:t>
            </a:r>
            <a:r>
              <a:rPr sz="205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50" spc="-20" dirty="0">
                <a:solidFill>
                  <a:schemeClr val="tx1"/>
                </a:solidFill>
                <a:latin typeface="Times New Roman"/>
                <a:cs typeface="Times New Roman"/>
              </a:rPr>
              <a:t>users</a:t>
            </a:r>
            <a:r>
              <a:rPr sz="205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50" spc="-10" dirty="0">
                <a:solidFill>
                  <a:schemeClr val="tx1"/>
                </a:solidFill>
                <a:latin typeface="Times New Roman"/>
                <a:cs typeface="Times New Roman"/>
              </a:rPr>
              <a:t>worldwide</a:t>
            </a:r>
            <a:r>
              <a:rPr sz="205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sz="205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650240" indent="-285750">
              <a:lnSpc>
                <a:spcPts val="2035"/>
              </a:lnSpc>
              <a:buFont typeface="Arial" panose="020B0604020202020204" pitchFamily="34" charset="0"/>
              <a:buChar char="•"/>
            </a:pPr>
            <a:r>
              <a:rPr sz="1750" dirty="0">
                <a:latin typeface="Times New Roman"/>
                <a:cs typeface="Times New Roman"/>
              </a:rPr>
              <a:t>The lnternet</a:t>
            </a:r>
            <a:r>
              <a:rPr sz="1750" dirty="0">
                <a:latin typeface="Times New Roman"/>
                <a:cs typeface="Times New Roman"/>
              </a:rPr>
              <a:t> carries an extensive range of information resources </a:t>
            </a:r>
            <a:r>
              <a:rPr sz="1750" dirty="0" smtClean="0">
                <a:latin typeface="Times New Roman"/>
                <a:cs typeface="Times New Roman"/>
              </a:rPr>
              <a:t>and</a:t>
            </a:r>
            <a:r>
              <a:rPr lang="en-GB" sz="1750" dirty="0" smtClean="0">
                <a:latin typeface="Times New Roman"/>
                <a:cs typeface="Times New Roman"/>
              </a:rPr>
              <a:t> </a:t>
            </a:r>
            <a:r>
              <a:rPr sz="1750" dirty="0" smtClean="0">
                <a:latin typeface="Times New Roman"/>
                <a:cs typeface="Times New Roman"/>
              </a:rPr>
              <a:t>services</a:t>
            </a:r>
            <a:r>
              <a:rPr sz="1750" dirty="0">
                <a:latin typeface="Times New Roman"/>
                <a:cs typeface="Times New Roman"/>
              </a:rPr>
              <a:t>, such as the inter-linked hypertext documents of the World Wide Web </a:t>
            </a:r>
            <a:r>
              <a:rPr sz="1750" dirty="0" smtClean="0">
                <a:latin typeface="Times New Roman"/>
                <a:cs typeface="Times New Roman"/>
              </a:rPr>
              <a:t>(</a:t>
            </a:r>
            <a:r>
              <a:rPr sz="1750" dirty="0">
                <a:latin typeface="Times New Roman"/>
                <a:cs typeface="Times New Roman"/>
              </a:rPr>
              <a:t>WWW),the infrastructure to support email, and </a:t>
            </a:r>
            <a:r>
              <a:rPr sz="1750" dirty="0">
                <a:latin typeface="Times New Roman"/>
                <a:cs typeface="Times New Roman"/>
              </a:rPr>
              <a:t>peer-to-peer</a:t>
            </a:r>
            <a:r>
              <a:rPr lang="en-GB" sz="1750" dirty="0">
                <a:latin typeface="Times New Roman"/>
                <a:cs typeface="Times New Roman"/>
              </a:rPr>
              <a:t> </a:t>
            </a:r>
            <a:r>
              <a:rPr sz="1750" dirty="0" smtClean="0">
                <a:latin typeface="Times New Roman"/>
                <a:cs typeface="Times New Roman"/>
              </a:rPr>
              <a:t>networks</a:t>
            </a:r>
            <a:r>
              <a:rPr sz="1950" spc="-10" dirty="0" smtClean="0">
                <a:latin typeface="Times New Roman"/>
                <a:cs typeface="Times New Roman"/>
              </a:rPr>
              <a:t>.</a:t>
            </a:r>
            <a:endParaRPr lang="en-GB" sz="1950" spc="-10" dirty="0" smtClean="0">
              <a:latin typeface="Times New Roman"/>
              <a:cs typeface="Times New Roman"/>
            </a:endParaRPr>
          </a:p>
          <a:p>
            <a:pPr marL="650240" indent="-285750">
              <a:lnSpc>
                <a:spcPts val="2035"/>
              </a:lnSpc>
              <a:buFont typeface="Arial" panose="020B0604020202020204" pitchFamily="34" charset="0"/>
              <a:buChar char="•"/>
            </a:pPr>
            <a:r>
              <a:rPr sz="1750" dirty="0" smtClean="0">
                <a:latin typeface="Times New Roman"/>
                <a:cs typeface="Times New Roman"/>
              </a:rPr>
              <a:t>Internet</a:t>
            </a:r>
            <a:r>
              <a:rPr sz="1750" spc="180" dirty="0" smtClean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was</a:t>
            </a:r>
            <a:r>
              <a:rPr sz="1750" spc="2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first</a:t>
            </a:r>
            <a:r>
              <a:rPr sz="1750" spc="8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developed</a:t>
            </a:r>
            <a:r>
              <a:rPr sz="1750" spc="15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by</a:t>
            </a:r>
            <a:r>
              <a:rPr sz="1750" spc="9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ARPANET(advanced</a:t>
            </a:r>
            <a:r>
              <a:rPr sz="1750" spc="2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research</a:t>
            </a:r>
            <a:r>
              <a:rPr sz="1750" spc="245" dirty="0">
                <a:latin typeface="Times New Roman"/>
                <a:cs typeface="Times New Roman"/>
              </a:rPr>
              <a:t> </a:t>
            </a:r>
            <a:r>
              <a:rPr sz="1750" dirty="0" smtClean="0">
                <a:latin typeface="Times New Roman"/>
                <a:cs typeface="Times New Roman"/>
              </a:rPr>
              <a:t>projects</a:t>
            </a:r>
            <a:r>
              <a:rPr lang="en-GB" sz="1750" spc="125" dirty="0">
                <a:latin typeface="Times New Roman"/>
                <a:cs typeface="Times New Roman"/>
              </a:rPr>
              <a:t> </a:t>
            </a:r>
            <a:r>
              <a:rPr sz="1750" spc="-10" dirty="0" smtClean="0">
                <a:latin typeface="Times New Roman"/>
                <a:cs typeface="Times New Roman"/>
              </a:rPr>
              <a:t>agency </a:t>
            </a:r>
            <a:r>
              <a:rPr sz="1750" spc="-10" dirty="0">
                <a:latin typeface="Times New Roman"/>
                <a:cs typeface="Times New Roman"/>
              </a:rPr>
              <a:t>network</a:t>
            </a:r>
            <a:r>
              <a:rPr sz="1750" spc="-10" dirty="0" smtClean="0">
                <a:latin typeface="Times New Roman"/>
                <a:cs typeface="Times New Roman"/>
              </a:rPr>
              <a:t>)</a:t>
            </a:r>
            <a:r>
              <a:rPr lang="en-GB" sz="1750" spc="-10" dirty="0" smtClean="0">
                <a:latin typeface="Times New Roman"/>
                <a:cs typeface="Times New Roman"/>
              </a:rPr>
              <a:t>.</a:t>
            </a:r>
          </a:p>
          <a:p>
            <a:pPr marL="650240" indent="-285750">
              <a:lnSpc>
                <a:spcPts val="2035"/>
              </a:lnSpc>
              <a:buFont typeface="Arial" panose="020B0604020202020204" pitchFamily="34" charset="0"/>
              <a:buChar char="•"/>
            </a:pPr>
            <a:r>
              <a:rPr sz="1750" dirty="0" smtClean="0">
                <a:latin typeface="Times New Roman"/>
                <a:cs typeface="Times New Roman"/>
              </a:rPr>
              <a:t>ARPANET</a:t>
            </a:r>
            <a:r>
              <a:rPr sz="1750" spc="50" dirty="0" smtClean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then</a:t>
            </a:r>
            <a:r>
              <a:rPr sz="1750" spc="4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got</a:t>
            </a:r>
            <a:r>
              <a:rPr sz="1750" spc="4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changed</a:t>
            </a:r>
            <a:r>
              <a:rPr sz="1750" spc="9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into</a:t>
            </a:r>
            <a:r>
              <a:rPr sz="1750" spc="1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DARPA(</a:t>
            </a:r>
            <a:r>
              <a:rPr sz="1750" spc="15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Defense</a:t>
            </a:r>
            <a:r>
              <a:rPr sz="1750" spc="15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imes New Roman"/>
                <a:cs typeface="Times New Roman"/>
              </a:rPr>
              <a:t>ARPA</a:t>
            </a:r>
            <a:r>
              <a:rPr sz="1750" spc="-10" dirty="0" smtClean="0">
                <a:latin typeface="Times New Roman"/>
                <a:cs typeface="Times New Roman"/>
              </a:rPr>
              <a:t>)</a:t>
            </a:r>
            <a:r>
              <a:rPr lang="en-GB" sz="1750" spc="-10" dirty="0" smtClean="0">
                <a:latin typeface="Times New Roman"/>
                <a:cs typeface="Times New Roman"/>
              </a:rPr>
              <a:t>.</a:t>
            </a:r>
            <a:r>
              <a:rPr lang="en-GB" sz="1750" dirty="0">
                <a:latin typeface="Times New Roman"/>
                <a:cs typeface="Times New Roman"/>
              </a:rPr>
              <a:t> </a:t>
            </a:r>
            <a:endParaRPr lang="en-GB" sz="1750" dirty="0" smtClean="0">
              <a:latin typeface="Times New Roman"/>
              <a:cs typeface="Times New Roman"/>
            </a:endParaRPr>
          </a:p>
          <a:p>
            <a:pPr marL="650240" indent="-285750">
              <a:lnSpc>
                <a:spcPts val="2035"/>
              </a:lnSpc>
              <a:buFont typeface="Arial" panose="020B0604020202020204" pitchFamily="34" charset="0"/>
              <a:buChar char="•"/>
            </a:pPr>
            <a:r>
              <a:rPr sz="1750" dirty="0" smtClean="0">
                <a:latin typeface="Times New Roman"/>
                <a:cs typeface="Times New Roman"/>
              </a:rPr>
              <a:t>Internet </a:t>
            </a:r>
            <a:r>
              <a:rPr sz="1750" dirty="0">
                <a:latin typeface="Times New Roman"/>
                <a:cs typeface="Times New Roman"/>
              </a:rPr>
              <a:t>ctinsists</a:t>
            </a:r>
            <a:r>
              <a:rPr sz="1750" dirty="0">
                <a:latin typeface="Times New Roman"/>
                <a:cs typeface="Times New Roman"/>
              </a:rPr>
              <a:t> of two types of computers i.e. </a:t>
            </a:r>
            <a:r>
              <a:rPr sz="1750" dirty="0" err="1" smtClean="0">
                <a:latin typeface="Times New Roman"/>
                <a:cs typeface="Times New Roman"/>
              </a:rPr>
              <a:t>Ser</a:t>
            </a:r>
            <a:r>
              <a:rPr sz="1750" dirty="0" smtClean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vers</a:t>
            </a:r>
            <a:r>
              <a:rPr sz="1750" dirty="0">
                <a:latin typeface="Times New Roman"/>
                <a:cs typeface="Times New Roman"/>
              </a:rPr>
              <a:t> and clients </a:t>
            </a:r>
            <a:r>
              <a:rPr sz="1750" dirty="0" smtClean="0">
                <a:latin typeface="Times New Roman"/>
                <a:cs typeface="Times New Roman"/>
              </a:rPr>
              <a:t>Co</a:t>
            </a:r>
            <a:r>
              <a:rPr lang="en-GB" sz="1750" dirty="0">
                <a:latin typeface="Times New Roman"/>
                <a:cs typeface="Times New Roman"/>
              </a:rPr>
              <a:t>m</a:t>
            </a:r>
            <a:r>
              <a:rPr sz="1750" dirty="0" err="1" smtClean="0">
                <a:latin typeface="Times New Roman"/>
                <a:cs typeface="Times New Roman"/>
              </a:rPr>
              <a:t>puters</a:t>
            </a:r>
            <a:r>
              <a:rPr sz="1750" dirty="0" smtClean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which</a:t>
            </a:r>
            <a:r>
              <a:rPr sz="1700" spc="2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offer</a:t>
            </a:r>
            <a:r>
              <a:rPr sz="1700" spc="1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information</a:t>
            </a:r>
            <a:r>
              <a:rPr sz="1700" spc="3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1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read</a:t>
            </a:r>
            <a:r>
              <a:rPr sz="1700" spc="2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1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called</a:t>
            </a:r>
            <a:r>
              <a:rPr sz="1700" spc="18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Servers </a:t>
            </a:r>
            <a:r>
              <a:rPr sz="1750" dirty="0">
                <a:latin typeface="Times New Roman"/>
                <a:cs typeface="Times New Roman"/>
              </a:rPr>
              <a:t>Computers</a:t>
            </a:r>
            <a:r>
              <a:rPr sz="1750" spc="15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that</a:t>
            </a:r>
            <a:r>
              <a:rPr sz="1750" spc="15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read</a:t>
            </a:r>
            <a:r>
              <a:rPr sz="1750" spc="8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the</a:t>
            </a:r>
            <a:r>
              <a:rPr sz="1750" spc="5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information</a:t>
            </a:r>
            <a:r>
              <a:rPr sz="1750" spc="16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offered</a:t>
            </a:r>
            <a:r>
              <a:rPr sz="1750" spc="15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are</a:t>
            </a:r>
            <a:r>
              <a:rPr sz="1750" spc="4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called</a:t>
            </a:r>
            <a:r>
              <a:rPr sz="1750" spc="45" dirty="0">
                <a:latin typeface="Times New Roman"/>
                <a:cs typeface="Times New Roman"/>
              </a:rPr>
              <a:t> </a:t>
            </a:r>
            <a:r>
              <a:rPr sz="1750" spc="-10" dirty="0" smtClean="0">
                <a:latin typeface="Times New Roman"/>
                <a:cs typeface="Times New Roman"/>
              </a:rPr>
              <a:t>Clients</a:t>
            </a:r>
            <a:r>
              <a:rPr lang="en-GB" sz="1750" spc="-10" dirty="0" smtClean="0">
                <a:latin typeface="Times New Roman"/>
                <a:cs typeface="Times New Roman"/>
              </a:rPr>
              <a:t>.</a:t>
            </a:r>
          </a:p>
          <a:p>
            <a:pPr marL="650240" indent="-285750">
              <a:lnSpc>
                <a:spcPts val="2035"/>
              </a:lnSpc>
              <a:buFont typeface="Arial" panose="020B0604020202020204" pitchFamily="34" charset="0"/>
              <a:buChar char="•"/>
            </a:pPr>
            <a:r>
              <a:rPr sz="1700" dirty="0" smtClean="0">
                <a:latin typeface="Times New Roman"/>
                <a:cs typeface="Times New Roman"/>
              </a:rPr>
              <a:t>Servers</a:t>
            </a:r>
            <a:r>
              <a:rPr sz="1700" spc="225" dirty="0" smtClean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run</a:t>
            </a:r>
            <a:r>
              <a:rPr sz="1700" spc="20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special</a:t>
            </a:r>
            <a:r>
              <a:rPr sz="1700" spc="2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stiftware</a:t>
            </a:r>
            <a:r>
              <a:rPr sz="1700" spc="2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1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allows</a:t>
            </a:r>
            <a:r>
              <a:rPr sz="1700" spc="20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them</a:t>
            </a:r>
            <a:r>
              <a:rPr sz="1700" spc="300" dirty="0">
                <a:latin typeface="Times New Roman"/>
                <a:cs typeface="Times New Roman"/>
              </a:rPr>
              <a:t> </a:t>
            </a:r>
            <a:r>
              <a:rPr sz="1700" spc="-25" dirty="0" smtClean="0">
                <a:latin typeface="Times New Roman"/>
                <a:cs typeface="Times New Roman"/>
              </a:rPr>
              <a:t>to</a:t>
            </a:r>
            <a:r>
              <a:rPr lang="en-GB" sz="1700" spc="-25" dirty="0" smtClean="0">
                <a:latin typeface="Times New Roman"/>
                <a:cs typeface="Times New Roman"/>
              </a:rPr>
              <a:t>  </a:t>
            </a:r>
            <a:r>
              <a:rPr sz="1750" dirty="0" smtClean="0">
                <a:latin typeface="Times New Roman"/>
                <a:cs typeface="Times New Roman"/>
              </a:rPr>
              <a:t>Respond</a:t>
            </a:r>
            <a:r>
              <a:rPr sz="1750" spc="145" dirty="0" smtClean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to</a:t>
            </a:r>
            <a:r>
              <a:rPr sz="1750" spc="1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client</a:t>
            </a:r>
            <a:r>
              <a:rPr sz="1750" spc="9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requests</a:t>
            </a:r>
            <a:r>
              <a:rPr sz="1750" spc="120" dirty="0">
                <a:latin typeface="Times New Roman"/>
                <a:cs typeface="Times New Roman"/>
              </a:rPr>
              <a:t> </a:t>
            </a:r>
            <a:r>
              <a:rPr sz="1750" dirty="0" smtClean="0">
                <a:latin typeface="Times New Roman"/>
                <a:cs typeface="Times New Roman"/>
              </a:rPr>
              <a:t>for</a:t>
            </a:r>
            <a:r>
              <a:rPr lang="en-GB" sz="1750" dirty="0" smtClean="0">
                <a:latin typeface="Times New Roman"/>
                <a:cs typeface="Times New Roman"/>
              </a:rPr>
              <a:t> </a:t>
            </a:r>
            <a:r>
              <a:rPr sz="1750" spc="35" dirty="0" smtClean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imes New Roman"/>
                <a:cs typeface="Times New Roman"/>
              </a:rPr>
              <a:t>intormation </a:t>
            </a:r>
            <a:r>
              <a:rPr sz="1750" dirty="0">
                <a:latin typeface="Times New Roman"/>
                <a:cs typeface="Times New Roman"/>
              </a:rPr>
              <a:t>Accept</a:t>
            </a:r>
            <a:r>
              <a:rPr sz="1750" spc="6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data</a:t>
            </a:r>
            <a:r>
              <a:rPr sz="1750" spc="3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from</a:t>
            </a:r>
            <a:r>
              <a:rPr sz="1750" spc="45" dirty="0">
                <a:latin typeface="Times New Roman"/>
                <a:cs typeface="Times New Roman"/>
              </a:rPr>
              <a:t> </a:t>
            </a:r>
            <a:r>
              <a:rPr sz="1750" spc="-10" dirty="0" smtClean="0">
                <a:latin typeface="Times New Roman"/>
                <a:cs typeface="Times New Roman"/>
              </a:rPr>
              <a:t>clients</a:t>
            </a:r>
            <a:r>
              <a:rPr lang="en-GB" sz="1750" spc="-10" dirty="0" smtClean="0">
                <a:latin typeface="Times New Roman"/>
                <a:cs typeface="Times New Roman"/>
              </a:rPr>
              <a:t>.</a:t>
            </a:r>
            <a:endParaRPr sz="17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429" y="1348383"/>
            <a:ext cx="187523" cy="2143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0429" y="1723429"/>
            <a:ext cx="187523" cy="22324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0429" y="3018233"/>
            <a:ext cx="187523" cy="22324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0429" y="3402210"/>
            <a:ext cx="187523" cy="22324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0429" y="4089796"/>
            <a:ext cx="187523" cy="21431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429" y="4777383"/>
            <a:ext cx="187523" cy="21431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0429" y="5464968"/>
            <a:ext cx="187523" cy="21431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73576" y="692497"/>
            <a:ext cx="7658100" cy="5068570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R="262255" algn="ctr">
              <a:lnSpc>
                <a:spcPct val="100000"/>
              </a:lnSpc>
              <a:spcBef>
                <a:spcPts val="955"/>
              </a:spcBef>
            </a:pPr>
            <a:r>
              <a:rPr sz="1850" spc="-45" dirty="0">
                <a:latin typeface="Calibri"/>
                <a:cs typeface="Calibri"/>
              </a:rPr>
              <a:t>Introduction</a:t>
            </a:r>
            <a:r>
              <a:rPr sz="1850" spc="100" dirty="0">
                <a:latin typeface="Calibri"/>
                <a:cs typeface="Calibri"/>
              </a:rPr>
              <a:t> </a:t>
            </a:r>
            <a:r>
              <a:rPr sz="1850" spc="-30" dirty="0">
                <a:latin typeface="Calibri"/>
                <a:cs typeface="Calibri"/>
              </a:rPr>
              <a:t>to</a:t>
            </a:r>
            <a:r>
              <a:rPr sz="1850" spc="-75" dirty="0">
                <a:latin typeface="Calibri"/>
                <a:cs typeface="Calibri"/>
              </a:rPr>
              <a:t> </a:t>
            </a:r>
            <a:r>
              <a:rPr sz="1850" spc="-20" dirty="0">
                <a:latin typeface="Calibri"/>
                <a:cs typeface="Calibri"/>
              </a:rPr>
              <a:t>HTML</a:t>
            </a:r>
            <a:endParaRPr sz="1850" dirty="0">
              <a:latin typeface="Calibri"/>
              <a:cs typeface="Calibri"/>
            </a:endParaRPr>
          </a:p>
          <a:p>
            <a:pPr marL="19050">
              <a:lnSpc>
                <a:spcPts val="2985"/>
              </a:lnSpc>
              <a:spcBef>
                <a:spcPts val="1210"/>
              </a:spcBef>
            </a:pPr>
            <a:r>
              <a:rPr sz="2500" dirty="0">
                <a:latin typeface="Calibri"/>
                <a:cs typeface="Calibri"/>
              </a:rPr>
              <a:t>It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Stands</a:t>
            </a:r>
            <a:r>
              <a:rPr sz="2500" spc="80" dirty="0">
                <a:latin typeface="Calibri"/>
                <a:cs typeface="Calibri"/>
              </a:rPr>
              <a:t> </a:t>
            </a:r>
            <a:r>
              <a:rPr sz="2500" spc="-35" dirty="0">
                <a:latin typeface="Calibri"/>
                <a:cs typeface="Calibri"/>
              </a:rPr>
              <a:t>for</a:t>
            </a:r>
            <a:r>
              <a:rPr sz="2500" spc="-10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Hyper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Text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Markup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Language</a:t>
            </a:r>
            <a:endParaRPr sz="2500" dirty="0">
              <a:latin typeface="Calibri"/>
              <a:cs typeface="Calibri"/>
            </a:endParaRPr>
          </a:p>
          <a:p>
            <a:pPr marL="12700" marR="5080" indent="5715">
              <a:lnSpc>
                <a:spcPct val="78100"/>
              </a:lnSpc>
              <a:spcBef>
                <a:spcPts val="655"/>
              </a:spcBef>
              <a:tabLst>
                <a:tab pos="3880485" algn="l"/>
              </a:tabLst>
            </a:pPr>
            <a:r>
              <a:rPr sz="2550" spc="-25" dirty="0">
                <a:latin typeface="Calibri"/>
                <a:cs typeface="Calibri"/>
              </a:rPr>
              <a:t>Hyper</a:t>
            </a:r>
            <a:r>
              <a:rPr sz="2550" spc="-3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is</a:t>
            </a:r>
            <a:r>
              <a:rPr sz="2550" spc="-12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the</a:t>
            </a:r>
            <a:r>
              <a:rPr sz="2550" spc="-120" dirty="0">
                <a:latin typeface="Calibri"/>
                <a:cs typeface="Calibri"/>
              </a:rPr>
              <a:t> </a:t>
            </a:r>
            <a:r>
              <a:rPr sz="2550" spc="-30" dirty="0">
                <a:latin typeface="Calibri"/>
                <a:cs typeface="Calibri"/>
              </a:rPr>
              <a:t>opposite</a:t>
            </a:r>
            <a:r>
              <a:rPr sz="2550" spc="6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of</a:t>
            </a:r>
            <a:r>
              <a:rPr sz="2550" spc="-130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linear</a:t>
            </a:r>
            <a:r>
              <a:rPr sz="2550" spc="-2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.It</a:t>
            </a:r>
            <a:r>
              <a:rPr sz="2550" spc="-14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used</a:t>
            </a:r>
            <a:r>
              <a:rPr sz="2550" spc="-2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to</a:t>
            </a:r>
            <a:r>
              <a:rPr sz="2550" spc="-13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be</a:t>
            </a:r>
            <a:r>
              <a:rPr sz="2550" spc="-13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that</a:t>
            </a:r>
            <a:r>
              <a:rPr sz="2550" spc="-65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computer </a:t>
            </a:r>
            <a:r>
              <a:rPr sz="2550" spc="-30" dirty="0">
                <a:latin typeface="Calibri"/>
                <a:cs typeface="Calibri"/>
              </a:rPr>
              <a:t>programs</a:t>
            </a:r>
            <a:r>
              <a:rPr sz="2550" spc="-6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had</a:t>
            </a:r>
            <a:r>
              <a:rPr sz="2550" spc="-8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to</a:t>
            </a:r>
            <a:r>
              <a:rPr sz="2550" spc="-80" dirty="0">
                <a:latin typeface="Calibri"/>
                <a:cs typeface="Calibri"/>
              </a:rPr>
              <a:t> </a:t>
            </a:r>
            <a:r>
              <a:rPr sz="2550" spc="-25" dirty="0">
                <a:latin typeface="Calibri"/>
                <a:cs typeface="Calibri"/>
              </a:rPr>
              <a:t>move</a:t>
            </a:r>
            <a:r>
              <a:rPr sz="2550" spc="-6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in</a:t>
            </a:r>
            <a:r>
              <a:rPr sz="2550" spc="-13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a</a:t>
            </a:r>
            <a:r>
              <a:rPr sz="2550" spc="-140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linear</a:t>
            </a:r>
            <a:r>
              <a:rPr sz="2550" spc="-75" dirty="0">
                <a:latin typeface="Calibri"/>
                <a:cs typeface="Calibri"/>
              </a:rPr>
              <a:t> </a:t>
            </a:r>
            <a:r>
              <a:rPr sz="2550" spc="-35" dirty="0">
                <a:latin typeface="Calibri"/>
                <a:cs typeface="Calibri"/>
              </a:rPr>
              <a:t>fashion.HTML</a:t>
            </a:r>
            <a:r>
              <a:rPr sz="2550" spc="40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does</a:t>
            </a:r>
            <a:r>
              <a:rPr sz="2550" spc="-100" dirty="0">
                <a:latin typeface="Calibri"/>
                <a:cs typeface="Calibri"/>
              </a:rPr>
              <a:t> </a:t>
            </a:r>
            <a:r>
              <a:rPr sz="2550" spc="-25" dirty="0">
                <a:latin typeface="Calibri"/>
                <a:cs typeface="Calibri"/>
              </a:rPr>
              <a:t>not </a:t>
            </a:r>
            <a:r>
              <a:rPr sz="2550" dirty="0">
                <a:latin typeface="Calibri"/>
                <a:cs typeface="Calibri"/>
              </a:rPr>
              <a:t>hold</a:t>
            </a:r>
            <a:r>
              <a:rPr sz="2550" spc="-3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to</a:t>
            </a:r>
            <a:r>
              <a:rPr sz="2550" spc="-110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that</a:t>
            </a:r>
            <a:r>
              <a:rPr sz="2550" spc="-114" dirty="0">
                <a:latin typeface="Calibri"/>
                <a:cs typeface="Calibri"/>
              </a:rPr>
              <a:t> </a:t>
            </a:r>
            <a:r>
              <a:rPr sz="2550" spc="-25" dirty="0">
                <a:latin typeface="Calibri"/>
                <a:cs typeface="Calibri"/>
              </a:rPr>
              <a:t>pattern</a:t>
            </a:r>
            <a:r>
              <a:rPr sz="2550" spc="-6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&amp;</a:t>
            </a:r>
            <a:r>
              <a:rPr sz="2550" spc="-114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allows</a:t>
            </a:r>
            <a:r>
              <a:rPr sz="2550" dirty="0">
                <a:latin typeface="Calibri"/>
                <a:cs typeface="Calibri"/>
              </a:rPr>
              <a:t>	the</a:t>
            </a:r>
            <a:r>
              <a:rPr sz="2550" spc="-95" dirty="0">
                <a:latin typeface="Calibri"/>
                <a:cs typeface="Calibri"/>
              </a:rPr>
              <a:t> </a:t>
            </a:r>
            <a:r>
              <a:rPr sz="2550" spc="-30" dirty="0">
                <a:latin typeface="Calibri"/>
                <a:cs typeface="Calibri"/>
              </a:rPr>
              <a:t>person</a:t>
            </a:r>
            <a:r>
              <a:rPr sz="2550" spc="-70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viewing</a:t>
            </a:r>
            <a:r>
              <a:rPr sz="2550" spc="-5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the</a:t>
            </a:r>
            <a:r>
              <a:rPr sz="2550" spc="-100" dirty="0">
                <a:latin typeface="Calibri"/>
                <a:cs typeface="Calibri"/>
              </a:rPr>
              <a:t> </a:t>
            </a:r>
            <a:r>
              <a:rPr sz="2550" spc="-30" dirty="0">
                <a:latin typeface="Calibri"/>
                <a:cs typeface="Calibri"/>
              </a:rPr>
              <a:t>world </a:t>
            </a:r>
            <a:r>
              <a:rPr sz="2550" spc="-10" dirty="0">
                <a:latin typeface="Calibri"/>
                <a:cs typeface="Calibri"/>
              </a:rPr>
              <a:t>wide</a:t>
            </a:r>
            <a:r>
              <a:rPr sz="2550" spc="-55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web</a:t>
            </a:r>
            <a:r>
              <a:rPr sz="2550" spc="-105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page</a:t>
            </a:r>
            <a:r>
              <a:rPr sz="2550" spc="-9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to</a:t>
            </a:r>
            <a:r>
              <a:rPr sz="2550" spc="-10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go</a:t>
            </a:r>
            <a:r>
              <a:rPr sz="2550" spc="-135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anywhere.</a:t>
            </a:r>
            <a:endParaRPr sz="2550" dirty="0">
              <a:latin typeface="Calibri"/>
              <a:cs typeface="Calibri"/>
            </a:endParaRPr>
          </a:p>
          <a:p>
            <a:pPr marL="14604" marR="269875" indent="7620">
              <a:lnSpc>
                <a:spcPct val="91900"/>
              </a:lnSpc>
              <a:spcBef>
                <a:spcPts val="260"/>
              </a:spcBef>
            </a:pPr>
            <a:r>
              <a:rPr sz="2500" dirty="0">
                <a:latin typeface="Calibri"/>
                <a:cs typeface="Calibri"/>
              </a:rPr>
              <a:t>An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HTML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files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is</a:t>
            </a:r>
            <a:r>
              <a:rPr sz="2500" spc="-10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</a:t>
            </a:r>
            <a:r>
              <a:rPr sz="2500" spc="-11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text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file</a:t>
            </a:r>
            <a:r>
              <a:rPr sz="2500" spc="-9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containing</a:t>
            </a:r>
            <a:r>
              <a:rPr sz="2500" spc="7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small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markup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tags. </a:t>
            </a:r>
            <a:r>
              <a:rPr sz="2450" spc="-20" dirty="0">
                <a:latin typeface="Calibri"/>
                <a:cs typeface="Calibri"/>
              </a:rPr>
              <a:t>Text</a:t>
            </a:r>
            <a:r>
              <a:rPr sz="2450" dirty="0">
                <a:latin typeface="Calibri"/>
                <a:cs typeface="Calibri"/>
              </a:rPr>
              <a:t> is</a:t>
            </a:r>
            <a:r>
              <a:rPr sz="2450" spc="2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what</a:t>
            </a:r>
            <a:r>
              <a:rPr sz="2450" spc="12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we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use</a:t>
            </a:r>
            <a:r>
              <a:rPr sz="2450" spc="5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we</a:t>
            </a:r>
            <a:r>
              <a:rPr sz="2450" spc="4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write</a:t>
            </a:r>
            <a:r>
              <a:rPr sz="2450" spc="6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in</a:t>
            </a:r>
            <a:r>
              <a:rPr sz="2450" spc="-3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plain</a:t>
            </a:r>
            <a:r>
              <a:rPr sz="2450" spc="4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english</a:t>
            </a:r>
            <a:r>
              <a:rPr sz="2450" spc="3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&amp;</a:t>
            </a:r>
            <a:r>
              <a:rPr sz="2450" spc="-2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then</a:t>
            </a:r>
            <a:r>
              <a:rPr sz="2450" spc="20" dirty="0">
                <a:latin typeface="Calibri"/>
                <a:cs typeface="Calibri"/>
              </a:rPr>
              <a:t> </a:t>
            </a:r>
            <a:r>
              <a:rPr sz="2450" spc="-20" dirty="0">
                <a:latin typeface="Calibri"/>
                <a:cs typeface="Calibri"/>
              </a:rPr>
              <a:t>mark </a:t>
            </a:r>
            <a:r>
              <a:rPr sz="2450" dirty="0">
                <a:latin typeface="Calibri"/>
                <a:cs typeface="Calibri"/>
              </a:rPr>
              <a:t>up</a:t>
            </a:r>
            <a:r>
              <a:rPr sz="2450" spc="4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what</a:t>
            </a:r>
            <a:r>
              <a:rPr sz="2450" spc="10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you</a:t>
            </a:r>
            <a:r>
              <a:rPr sz="2450" spc="-10" dirty="0">
                <a:latin typeface="Calibri"/>
                <a:cs typeface="Calibri"/>
              </a:rPr>
              <a:t> wrote.</a:t>
            </a:r>
            <a:endParaRPr sz="2450" dirty="0">
              <a:latin typeface="Calibri"/>
              <a:cs typeface="Calibri"/>
            </a:endParaRPr>
          </a:p>
          <a:p>
            <a:pPr marL="13970" marR="69850" indent="4445">
              <a:lnSpc>
                <a:spcPct val="79300"/>
              </a:lnSpc>
              <a:spcBef>
                <a:spcPts val="545"/>
              </a:spcBef>
            </a:pPr>
            <a:r>
              <a:rPr sz="2550" spc="-40" dirty="0">
                <a:latin typeface="Calibri"/>
                <a:cs typeface="Calibri"/>
              </a:rPr>
              <a:t>Language</a:t>
            </a:r>
            <a:r>
              <a:rPr sz="2550" spc="15" dirty="0">
                <a:latin typeface="Calibri"/>
                <a:cs typeface="Calibri"/>
              </a:rPr>
              <a:t> </a:t>
            </a:r>
            <a:r>
              <a:rPr sz="2550" spc="-30" dirty="0">
                <a:latin typeface="Calibri"/>
                <a:cs typeface="Calibri"/>
              </a:rPr>
              <a:t>because</a:t>
            </a:r>
            <a:r>
              <a:rPr sz="2550" spc="15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each</a:t>
            </a:r>
            <a:r>
              <a:rPr sz="2550" spc="-90" dirty="0">
                <a:latin typeface="Calibri"/>
                <a:cs typeface="Calibri"/>
              </a:rPr>
              <a:t> </a:t>
            </a:r>
            <a:r>
              <a:rPr sz="2550" spc="-35" dirty="0">
                <a:latin typeface="Calibri"/>
                <a:cs typeface="Calibri"/>
              </a:rPr>
              <a:t>syntax</a:t>
            </a:r>
            <a:r>
              <a:rPr sz="2550" spc="-6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has</a:t>
            </a:r>
            <a:r>
              <a:rPr sz="2550" spc="-130" dirty="0">
                <a:latin typeface="Calibri"/>
                <a:cs typeface="Calibri"/>
              </a:rPr>
              <a:t> </a:t>
            </a:r>
            <a:r>
              <a:rPr sz="2550" spc="-40" dirty="0">
                <a:latin typeface="Calibri"/>
                <a:cs typeface="Calibri"/>
              </a:rPr>
              <a:t>predefined</a:t>
            </a:r>
            <a:r>
              <a:rPr sz="2550" spc="45" dirty="0">
                <a:latin typeface="Calibri"/>
                <a:cs typeface="Calibri"/>
              </a:rPr>
              <a:t> </a:t>
            </a:r>
            <a:r>
              <a:rPr sz="2550" spc="-35" dirty="0">
                <a:latin typeface="Calibri"/>
                <a:cs typeface="Calibri"/>
              </a:rPr>
              <a:t>meaning</a:t>
            </a:r>
            <a:r>
              <a:rPr sz="2550" spc="-10" dirty="0">
                <a:latin typeface="Calibri"/>
                <a:cs typeface="Calibri"/>
              </a:rPr>
              <a:t> </a:t>
            </a:r>
            <a:r>
              <a:rPr sz="2550" spc="-25" dirty="0">
                <a:latin typeface="Calibri"/>
                <a:cs typeface="Calibri"/>
              </a:rPr>
              <a:t>for </a:t>
            </a:r>
            <a:r>
              <a:rPr sz="2550" dirty="0">
                <a:latin typeface="Calibri"/>
                <a:cs typeface="Calibri"/>
              </a:rPr>
              <a:t>the</a:t>
            </a:r>
            <a:r>
              <a:rPr sz="2550" spc="-70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browser.</a:t>
            </a:r>
            <a:endParaRPr sz="2550" dirty="0">
              <a:latin typeface="Calibri"/>
              <a:cs typeface="Calibri"/>
            </a:endParaRPr>
          </a:p>
          <a:p>
            <a:pPr marL="12700" marR="318770" indent="3810">
              <a:lnSpc>
                <a:spcPct val="78100"/>
              </a:lnSpc>
              <a:spcBef>
                <a:spcPts val="600"/>
              </a:spcBef>
            </a:pPr>
            <a:r>
              <a:rPr sz="2550" dirty="0">
                <a:latin typeface="Calibri"/>
                <a:cs typeface="Calibri"/>
              </a:rPr>
              <a:t>The</a:t>
            </a:r>
            <a:r>
              <a:rPr sz="2550" spc="-145" dirty="0">
                <a:latin typeface="Calibri"/>
                <a:cs typeface="Calibri"/>
              </a:rPr>
              <a:t> </a:t>
            </a:r>
            <a:r>
              <a:rPr sz="2550" spc="-25" dirty="0">
                <a:latin typeface="Calibri"/>
                <a:cs typeface="Calibri"/>
              </a:rPr>
              <a:t>markup</a:t>
            </a:r>
            <a:r>
              <a:rPr sz="2550" spc="-9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tags</a:t>
            </a:r>
            <a:r>
              <a:rPr sz="2550" spc="-75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tell</a:t>
            </a:r>
            <a:r>
              <a:rPr sz="2550" spc="-13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the</a:t>
            </a:r>
            <a:r>
              <a:rPr sz="2550" spc="-110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web</a:t>
            </a:r>
            <a:r>
              <a:rPr sz="2550" spc="-120" dirty="0">
                <a:latin typeface="Calibri"/>
                <a:cs typeface="Calibri"/>
              </a:rPr>
              <a:t> </a:t>
            </a:r>
            <a:r>
              <a:rPr sz="2550" spc="-25" dirty="0">
                <a:latin typeface="Calibri"/>
                <a:cs typeface="Calibri"/>
              </a:rPr>
              <a:t>browser</a:t>
            </a:r>
            <a:r>
              <a:rPr sz="2550" spc="-8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how</a:t>
            </a:r>
            <a:r>
              <a:rPr sz="2550" spc="-7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to</a:t>
            </a:r>
            <a:r>
              <a:rPr sz="2550" spc="-145" dirty="0">
                <a:latin typeface="Calibri"/>
                <a:cs typeface="Calibri"/>
              </a:rPr>
              <a:t> </a:t>
            </a:r>
            <a:r>
              <a:rPr sz="2550" spc="-25" dirty="0">
                <a:latin typeface="Calibri"/>
                <a:cs typeface="Calibri"/>
              </a:rPr>
              <a:t>display</a:t>
            </a:r>
            <a:r>
              <a:rPr sz="2550" spc="-60" dirty="0">
                <a:latin typeface="Calibri"/>
                <a:cs typeface="Calibri"/>
              </a:rPr>
              <a:t> </a:t>
            </a:r>
            <a:r>
              <a:rPr sz="2550" spc="-25" dirty="0">
                <a:latin typeface="Calibri"/>
                <a:cs typeface="Calibri"/>
              </a:rPr>
              <a:t>the </a:t>
            </a:r>
            <a:r>
              <a:rPr sz="2550" spc="-20" dirty="0">
                <a:latin typeface="Calibri"/>
                <a:cs typeface="Calibri"/>
              </a:rPr>
              <a:t>page</a:t>
            </a:r>
            <a:endParaRPr sz="2550" dirty="0">
              <a:latin typeface="Calibri"/>
              <a:cs typeface="Calibri"/>
            </a:endParaRPr>
          </a:p>
          <a:p>
            <a:pPr marL="22225">
              <a:lnSpc>
                <a:spcPct val="100000"/>
              </a:lnSpc>
              <a:spcBef>
                <a:spcPts val="10"/>
              </a:spcBef>
            </a:pPr>
            <a:r>
              <a:rPr sz="2500" dirty="0">
                <a:latin typeface="Calibri"/>
                <a:cs typeface="Calibri"/>
              </a:rPr>
              <a:t>An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HTML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file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must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have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an</a:t>
            </a:r>
            <a:r>
              <a:rPr sz="2500" spc="-9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html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or</a:t>
            </a:r>
            <a:r>
              <a:rPr sz="2500" spc="-10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html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file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extension.</a:t>
            </a:r>
            <a:endParaRPr sz="2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384" y="271810"/>
            <a:ext cx="2038985" cy="375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dirty="0">
                <a:latin typeface="Arial MT"/>
                <a:cs typeface="Arial MT"/>
              </a:rPr>
              <a:t>What</a:t>
            </a:r>
            <a:r>
              <a:rPr sz="2300" spc="6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is </a:t>
            </a:r>
            <a:r>
              <a:rPr sz="2300" spc="-20" dirty="0">
                <a:latin typeface="Arial MT"/>
                <a:cs typeface="Arial MT"/>
              </a:rPr>
              <a:t>WWW:</a:t>
            </a:r>
            <a:endParaRPr sz="23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828" y="626019"/>
            <a:ext cx="7774305" cy="292163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70205" indent="-342265">
              <a:lnSpc>
                <a:spcPct val="100000"/>
              </a:lnSpc>
              <a:spcBef>
                <a:spcPts val="330"/>
              </a:spcBef>
              <a:buChar char="•"/>
              <a:tabLst>
                <a:tab pos="370205" algn="l"/>
              </a:tabLst>
            </a:pPr>
            <a:r>
              <a:rPr sz="2300" dirty="0">
                <a:latin typeface="Arial MT"/>
                <a:cs typeface="Arial MT"/>
              </a:rPr>
              <a:t>World</a:t>
            </a:r>
            <a:r>
              <a:rPr sz="2300" spc="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Wide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Web(WWW)</a:t>
            </a:r>
            <a:r>
              <a:rPr sz="2300" spc="21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is</a:t>
            </a:r>
            <a:r>
              <a:rPr sz="2300" spc="-5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most</a:t>
            </a:r>
            <a:r>
              <a:rPr sz="2300" spc="-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often</a:t>
            </a:r>
            <a:r>
              <a:rPr sz="2300" spc="-40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called</a:t>
            </a:r>
            <a:r>
              <a:rPr sz="2300" spc="-1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spc="-20" dirty="0">
                <a:latin typeface="Arial MT"/>
                <a:cs typeface="Arial MT"/>
              </a:rPr>
              <a:t>web.</a:t>
            </a:r>
            <a:endParaRPr sz="2300">
              <a:latin typeface="Arial MT"/>
              <a:cs typeface="Arial MT"/>
            </a:endParaRPr>
          </a:p>
          <a:p>
            <a:pPr marL="358140" indent="-330200">
              <a:lnSpc>
                <a:spcPts val="2750"/>
              </a:lnSpc>
              <a:spcBef>
                <a:spcPts val="225"/>
              </a:spcBef>
              <a:buChar char="•"/>
              <a:tabLst>
                <a:tab pos="358140" algn="l"/>
              </a:tabLst>
            </a:pPr>
            <a:r>
              <a:rPr sz="2300" spc="-20" dirty="0">
                <a:latin typeface="Arial MT"/>
                <a:cs typeface="Arial MT"/>
              </a:rPr>
              <a:t>The </a:t>
            </a:r>
            <a:r>
              <a:rPr sz="2300" dirty="0">
                <a:latin typeface="Arial MT"/>
                <a:cs typeface="Arial MT"/>
              </a:rPr>
              <a:t>web</a:t>
            </a:r>
            <a:r>
              <a:rPr sz="2300" spc="-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is</a:t>
            </a:r>
            <a:r>
              <a:rPr sz="2300" spc="-5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network</a:t>
            </a:r>
            <a:r>
              <a:rPr sz="2300" spc="8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of</a:t>
            </a:r>
            <a:r>
              <a:rPr sz="2300" spc="-4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computers</a:t>
            </a:r>
            <a:r>
              <a:rPr sz="2300" spc="14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all</a:t>
            </a:r>
            <a:r>
              <a:rPr sz="2300" spc="-4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over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20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world.</a:t>
            </a:r>
            <a:endParaRPr sz="2300">
              <a:latin typeface="Arial MT"/>
              <a:cs typeface="Arial MT"/>
            </a:endParaRPr>
          </a:p>
          <a:p>
            <a:pPr marL="359410" marR="5080" indent="-347345">
              <a:lnSpc>
                <a:spcPct val="78100"/>
              </a:lnSpc>
              <a:spcBef>
                <a:spcPts val="660"/>
              </a:spcBef>
              <a:buChar char="•"/>
              <a:tabLst>
                <a:tab pos="359410" algn="l"/>
              </a:tabLst>
            </a:pPr>
            <a:r>
              <a:rPr sz="2550" dirty="0">
                <a:latin typeface="Calibri"/>
                <a:cs typeface="Calibri"/>
              </a:rPr>
              <a:t>All</a:t>
            </a:r>
            <a:r>
              <a:rPr sz="2550" spc="-12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the</a:t>
            </a:r>
            <a:r>
              <a:rPr sz="2550" spc="-70" dirty="0">
                <a:latin typeface="Calibri"/>
                <a:cs typeface="Calibri"/>
              </a:rPr>
              <a:t> </a:t>
            </a:r>
            <a:r>
              <a:rPr sz="2550" spc="-45" dirty="0">
                <a:latin typeface="Calibri"/>
                <a:cs typeface="Calibri"/>
              </a:rPr>
              <a:t>computers</a:t>
            </a:r>
            <a:r>
              <a:rPr sz="2550" spc="1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in</a:t>
            </a:r>
            <a:r>
              <a:rPr sz="2550" spc="-13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the</a:t>
            </a:r>
            <a:r>
              <a:rPr sz="2550" spc="-80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web</a:t>
            </a:r>
            <a:r>
              <a:rPr sz="2550" spc="-8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can</a:t>
            </a:r>
            <a:r>
              <a:rPr sz="2550" spc="-85" dirty="0">
                <a:latin typeface="Calibri"/>
                <a:cs typeface="Calibri"/>
              </a:rPr>
              <a:t> </a:t>
            </a:r>
            <a:r>
              <a:rPr sz="2550" spc="-45" dirty="0">
                <a:latin typeface="Calibri"/>
                <a:cs typeface="Calibri"/>
              </a:rPr>
              <a:t>communicate</a:t>
            </a:r>
            <a:r>
              <a:rPr sz="2550" spc="145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with</a:t>
            </a:r>
            <a:r>
              <a:rPr sz="2550" spc="-105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each </a:t>
            </a:r>
            <a:r>
              <a:rPr sz="2550" spc="-10" dirty="0">
                <a:latin typeface="Calibri"/>
                <a:cs typeface="Calibri"/>
              </a:rPr>
              <a:t>other.</a:t>
            </a:r>
            <a:endParaRPr sz="2550">
              <a:latin typeface="Calibri"/>
              <a:cs typeface="Calibri"/>
            </a:endParaRPr>
          </a:p>
          <a:p>
            <a:pPr marL="363855" marR="269240" indent="-351790">
              <a:lnSpc>
                <a:spcPct val="78100"/>
              </a:lnSpc>
              <a:spcBef>
                <a:spcPts val="635"/>
              </a:spcBef>
              <a:buChar char="•"/>
              <a:tabLst>
                <a:tab pos="363855" algn="l"/>
                <a:tab pos="368300" algn="l"/>
              </a:tabLst>
            </a:pPr>
            <a:r>
              <a:rPr sz="2550" dirty="0">
                <a:latin typeface="Calibri"/>
                <a:cs typeface="Calibri"/>
              </a:rPr>
              <a:t>	</a:t>
            </a:r>
            <a:r>
              <a:rPr sz="2550" spc="-10" dirty="0">
                <a:latin typeface="Calibri"/>
                <a:cs typeface="Calibri"/>
              </a:rPr>
              <a:t>All</a:t>
            </a:r>
            <a:r>
              <a:rPr sz="2550" spc="-11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the</a:t>
            </a:r>
            <a:r>
              <a:rPr sz="2550" spc="-50" dirty="0">
                <a:latin typeface="Calibri"/>
                <a:cs typeface="Calibri"/>
              </a:rPr>
              <a:t> </a:t>
            </a:r>
            <a:r>
              <a:rPr sz="2550" spc="-45" dirty="0">
                <a:latin typeface="Calibri"/>
                <a:cs typeface="Calibri"/>
              </a:rPr>
              <a:t>computers</a:t>
            </a:r>
            <a:r>
              <a:rPr sz="2550" spc="1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use</a:t>
            </a:r>
            <a:r>
              <a:rPr sz="2550" spc="-5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a</a:t>
            </a:r>
            <a:r>
              <a:rPr sz="2550" spc="-130" dirty="0">
                <a:latin typeface="Calibri"/>
                <a:cs typeface="Calibri"/>
              </a:rPr>
              <a:t> </a:t>
            </a:r>
            <a:r>
              <a:rPr sz="2550" spc="-50" dirty="0">
                <a:latin typeface="Calibri"/>
                <a:cs typeface="Calibri"/>
              </a:rPr>
              <a:t>communication</a:t>
            </a:r>
            <a:r>
              <a:rPr sz="2550" spc="175" dirty="0">
                <a:latin typeface="Calibri"/>
                <a:cs typeface="Calibri"/>
              </a:rPr>
              <a:t> </a:t>
            </a:r>
            <a:r>
              <a:rPr sz="2550" spc="-40" dirty="0">
                <a:latin typeface="Calibri"/>
                <a:cs typeface="Calibri"/>
              </a:rPr>
              <a:t>standard</a:t>
            </a:r>
            <a:r>
              <a:rPr sz="2550" spc="-25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called </a:t>
            </a:r>
            <a:r>
              <a:rPr sz="2550" spc="-65" dirty="0">
                <a:latin typeface="Calibri"/>
                <a:cs typeface="Calibri"/>
              </a:rPr>
              <a:t>HTTP.(hyper</a:t>
            </a:r>
            <a:r>
              <a:rPr sz="2550" spc="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text</a:t>
            </a:r>
            <a:r>
              <a:rPr sz="2550" spc="-100" dirty="0">
                <a:latin typeface="Calibri"/>
                <a:cs typeface="Calibri"/>
              </a:rPr>
              <a:t> </a:t>
            </a:r>
            <a:r>
              <a:rPr sz="2550" spc="-40" dirty="0">
                <a:latin typeface="Calibri"/>
                <a:cs typeface="Calibri"/>
              </a:rPr>
              <a:t>transfer</a:t>
            </a:r>
            <a:r>
              <a:rPr sz="2550" spc="-60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protocol).</a:t>
            </a:r>
            <a:endParaRPr sz="2550">
              <a:latin typeface="Calibri"/>
              <a:cs typeface="Calibri"/>
            </a:endParaRPr>
          </a:p>
          <a:p>
            <a:pPr marL="15875">
              <a:lnSpc>
                <a:spcPct val="100000"/>
              </a:lnSpc>
              <a:spcBef>
                <a:spcPts val="2915"/>
              </a:spcBef>
            </a:pPr>
            <a:r>
              <a:rPr sz="2550" dirty="0">
                <a:latin typeface="Calibri"/>
                <a:cs typeface="Calibri"/>
              </a:rPr>
              <a:t>How</a:t>
            </a:r>
            <a:r>
              <a:rPr sz="2550" spc="-6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does</a:t>
            </a:r>
            <a:r>
              <a:rPr sz="2550" spc="-4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WWW</a:t>
            </a:r>
            <a:r>
              <a:rPr sz="2550" spc="-35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work?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828" y="3511797"/>
            <a:ext cx="180975" cy="8039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3040"/>
              </a:lnSpc>
              <a:spcBef>
                <a:spcPts val="135"/>
              </a:spcBef>
            </a:pPr>
            <a:r>
              <a:rPr sz="2550" spc="-50" dirty="0">
                <a:latin typeface="Calibri"/>
                <a:cs typeface="Calibri"/>
              </a:rPr>
              <a:t>•</a:t>
            </a:r>
            <a:endParaRPr sz="2550">
              <a:latin typeface="Calibri"/>
              <a:cs typeface="Calibri"/>
            </a:endParaRPr>
          </a:p>
          <a:p>
            <a:pPr marL="12700">
              <a:lnSpc>
                <a:spcPts val="3040"/>
              </a:lnSpc>
            </a:pPr>
            <a:r>
              <a:rPr sz="2550" spc="-50" dirty="0">
                <a:latin typeface="Calibri"/>
                <a:cs typeface="Calibri"/>
              </a:rPr>
              <a:t>•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9384" y="3511797"/>
            <a:ext cx="7552690" cy="80391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270"/>
              </a:spcBef>
            </a:pPr>
            <a:r>
              <a:rPr sz="2550" spc="-45" dirty="0">
                <a:latin typeface="Calibri"/>
                <a:cs typeface="Calibri"/>
              </a:rPr>
              <a:t>Web</a:t>
            </a:r>
            <a:r>
              <a:rPr sz="2550" spc="-95" dirty="0">
                <a:latin typeface="Calibri"/>
                <a:cs typeface="Calibri"/>
              </a:rPr>
              <a:t> </a:t>
            </a:r>
            <a:r>
              <a:rPr sz="2550" spc="-40" dirty="0">
                <a:latin typeface="Calibri"/>
                <a:cs typeface="Calibri"/>
              </a:rPr>
              <a:t>information</a:t>
            </a:r>
            <a:r>
              <a:rPr sz="2550" spc="5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is</a:t>
            </a:r>
            <a:r>
              <a:rPr sz="2550" spc="-125" dirty="0">
                <a:latin typeface="Calibri"/>
                <a:cs typeface="Calibri"/>
              </a:rPr>
              <a:t> </a:t>
            </a:r>
            <a:r>
              <a:rPr sz="2550" spc="-35" dirty="0">
                <a:latin typeface="Calibri"/>
                <a:cs typeface="Calibri"/>
              </a:rPr>
              <a:t>stored</a:t>
            </a:r>
            <a:r>
              <a:rPr sz="2550" spc="-4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in</a:t>
            </a:r>
            <a:r>
              <a:rPr sz="2550" spc="-145" dirty="0">
                <a:latin typeface="Calibri"/>
                <a:cs typeface="Calibri"/>
              </a:rPr>
              <a:t> </a:t>
            </a:r>
            <a:r>
              <a:rPr sz="2550" spc="-35" dirty="0">
                <a:latin typeface="Calibri"/>
                <a:cs typeface="Calibri"/>
              </a:rPr>
              <a:t>documents</a:t>
            </a:r>
            <a:r>
              <a:rPr sz="2550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called</a:t>
            </a:r>
            <a:r>
              <a:rPr sz="2550" spc="-9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web</a:t>
            </a:r>
            <a:r>
              <a:rPr sz="2550" spc="-50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pages. </a:t>
            </a:r>
            <a:r>
              <a:rPr sz="2550" spc="-55" dirty="0">
                <a:latin typeface="Calibri"/>
                <a:cs typeface="Calibri"/>
              </a:rPr>
              <a:t>Web</a:t>
            </a:r>
            <a:r>
              <a:rPr sz="2550" spc="-90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pages</a:t>
            </a:r>
            <a:r>
              <a:rPr sz="2550" spc="-13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are</a:t>
            </a:r>
            <a:r>
              <a:rPr sz="2550" spc="-13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files</a:t>
            </a:r>
            <a:r>
              <a:rPr sz="2550" spc="-95" dirty="0">
                <a:latin typeface="Calibri"/>
                <a:cs typeface="Calibri"/>
              </a:rPr>
              <a:t> </a:t>
            </a:r>
            <a:r>
              <a:rPr sz="2550" spc="-35" dirty="0">
                <a:latin typeface="Calibri"/>
                <a:cs typeface="Calibri"/>
              </a:rPr>
              <a:t>stored</a:t>
            </a:r>
            <a:r>
              <a:rPr sz="2550" spc="-5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in</a:t>
            </a:r>
            <a:r>
              <a:rPr sz="2550" spc="-140" dirty="0">
                <a:latin typeface="Calibri"/>
                <a:cs typeface="Calibri"/>
              </a:rPr>
              <a:t> </a:t>
            </a:r>
            <a:r>
              <a:rPr sz="2550" spc="-40" dirty="0">
                <a:latin typeface="Calibri"/>
                <a:cs typeface="Calibri"/>
              </a:rPr>
              <a:t>computers</a:t>
            </a:r>
            <a:r>
              <a:rPr sz="2550" spc="25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called</a:t>
            </a:r>
            <a:r>
              <a:rPr sz="2550" spc="-100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web</a:t>
            </a:r>
            <a:r>
              <a:rPr sz="2550" spc="-100" dirty="0">
                <a:latin typeface="Calibri"/>
                <a:cs typeface="Calibri"/>
              </a:rPr>
              <a:t> </a:t>
            </a:r>
            <a:r>
              <a:rPr sz="2550" spc="-35" dirty="0">
                <a:latin typeface="Calibri"/>
                <a:cs typeface="Calibri"/>
              </a:rPr>
              <a:t>server.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828" y="4275285"/>
            <a:ext cx="7691755" cy="1102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58140" indent="-345440">
              <a:lnSpc>
                <a:spcPts val="3025"/>
              </a:lnSpc>
              <a:spcBef>
                <a:spcPts val="135"/>
              </a:spcBef>
              <a:buChar char="•"/>
              <a:tabLst>
                <a:tab pos="358140" algn="l"/>
              </a:tabLst>
            </a:pPr>
            <a:r>
              <a:rPr sz="2550" spc="-35" dirty="0">
                <a:latin typeface="Calibri"/>
                <a:cs typeface="Calibri"/>
              </a:rPr>
              <a:t>Computers</a:t>
            </a:r>
            <a:r>
              <a:rPr sz="2550" spc="-55" dirty="0">
                <a:latin typeface="Calibri"/>
                <a:cs typeface="Calibri"/>
              </a:rPr>
              <a:t> </a:t>
            </a:r>
            <a:r>
              <a:rPr sz="2550" spc="-30" dirty="0">
                <a:latin typeface="Calibri"/>
                <a:cs typeface="Calibri"/>
              </a:rPr>
              <a:t>reading</a:t>
            </a:r>
            <a:r>
              <a:rPr sz="2550" spc="-2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the</a:t>
            </a:r>
            <a:r>
              <a:rPr sz="2550" spc="-105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web</a:t>
            </a:r>
            <a:r>
              <a:rPr sz="2550" spc="-114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pages</a:t>
            </a:r>
            <a:r>
              <a:rPr sz="2550" spc="-10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are</a:t>
            </a:r>
            <a:r>
              <a:rPr sz="2550" spc="-130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called</a:t>
            </a:r>
            <a:r>
              <a:rPr sz="2550" spc="-50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web</a:t>
            </a:r>
            <a:r>
              <a:rPr sz="2550" spc="-75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clients.</a:t>
            </a:r>
            <a:endParaRPr sz="2550">
              <a:latin typeface="Calibri"/>
              <a:cs typeface="Calibri"/>
            </a:endParaRPr>
          </a:p>
          <a:p>
            <a:pPr marL="358140" marR="116839" indent="-346075">
              <a:lnSpc>
                <a:spcPct val="78100"/>
              </a:lnSpc>
              <a:spcBef>
                <a:spcPts val="635"/>
              </a:spcBef>
              <a:buChar char="•"/>
              <a:tabLst>
                <a:tab pos="358140" algn="l"/>
                <a:tab pos="363855" algn="l"/>
              </a:tabLst>
            </a:pPr>
            <a:r>
              <a:rPr sz="2550" dirty="0">
                <a:latin typeface="Calibri"/>
                <a:cs typeface="Calibri"/>
              </a:rPr>
              <a:t>	</a:t>
            </a:r>
            <a:r>
              <a:rPr sz="2550" spc="-60" dirty="0">
                <a:latin typeface="Calibri"/>
                <a:cs typeface="Calibri"/>
              </a:rPr>
              <a:t>Web</a:t>
            </a:r>
            <a:r>
              <a:rPr sz="2550" spc="-85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clients</a:t>
            </a:r>
            <a:r>
              <a:rPr sz="2550" spc="-10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view</a:t>
            </a:r>
            <a:r>
              <a:rPr sz="2550" spc="-2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the</a:t>
            </a:r>
            <a:r>
              <a:rPr sz="2550" spc="-80" dirty="0">
                <a:latin typeface="Calibri"/>
                <a:cs typeface="Calibri"/>
              </a:rPr>
              <a:t> </a:t>
            </a:r>
            <a:r>
              <a:rPr sz="2550" spc="-25" dirty="0">
                <a:latin typeface="Calibri"/>
                <a:cs typeface="Calibri"/>
              </a:rPr>
              <a:t>pages</a:t>
            </a:r>
            <a:r>
              <a:rPr sz="2550" spc="-4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with</a:t>
            </a:r>
            <a:r>
              <a:rPr sz="2550" spc="-8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a</a:t>
            </a:r>
            <a:r>
              <a:rPr sz="2550" spc="-145" dirty="0">
                <a:latin typeface="Calibri"/>
                <a:cs typeface="Calibri"/>
              </a:rPr>
              <a:t> </a:t>
            </a:r>
            <a:r>
              <a:rPr sz="2550" spc="-40" dirty="0">
                <a:latin typeface="Calibri"/>
                <a:cs typeface="Calibri"/>
              </a:rPr>
              <a:t>program</a:t>
            </a:r>
            <a:r>
              <a:rPr sz="2550" spc="-25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called</a:t>
            </a:r>
            <a:r>
              <a:rPr sz="2550" spc="-6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a</a:t>
            </a:r>
            <a:r>
              <a:rPr sz="2550" spc="-110" dirty="0">
                <a:latin typeface="Calibri"/>
                <a:cs typeface="Calibri"/>
              </a:rPr>
              <a:t> </a:t>
            </a:r>
            <a:r>
              <a:rPr sz="2550" spc="-25" dirty="0">
                <a:latin typeface="Calibri"/>
                <a:cs typeface="Calibri"/>
              </a:rPr>
              <a:t>web </a:t>
            </a:r>
            <a:r>
              <a:rPr sz="2550" spc="-55" dirty="0">
                <a:latin typeface="Calibri"/>
                <a:cs typeface="Calibri"/>
              </a:rPr>
              <a:t>browser.ex-</a:t>
            </a:r>
            <a:r>
              <a:rPr sz="2550" spc="-40" dirty="0">
                <a:latin typeface="Calibri"/>
                <a:cs typeface="Calibri"/>
              </a:rPr>
              <a:t>Internet</a:t>
            </a:r>
            <a:r>
              <a:rPr sz="2550" spc="-20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Explorer.</a:t>
            </a:r>
            <a:endParaRPr sz="2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6510" y="385911"/>
            <a:ext cx="8039100" cy="60559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3515"/>
              </a:lnSpc>
              <a:spcBef>
                <a:spcPts val="125"/>
              </a:spcBef>
            </a:pPr>
            <a:r>
              <a:rPr sz="2950" spc="70" dirty="0">
                <a:latin typeface="Calibri"/>
                <a:cs typeface="Calibri"/>
              </a:rPr>
              <a:t>How</a:t>
            </a:r>
            <a:r>
              <a:rPr sz="2950" spc="1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does</a:t>
            </a:r>
            <a:r>
              <a:rPr sz="2950" spc="2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10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browser</a:t>
            </a:r>
            <a:r>
              <a:rPr sz="2950" spc="28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fetch</a:t>
            </a:r>
            <a:r>
              <a:rPr sz="2950" spc="18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3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pages</a:t>
            </a:r>
            <a:endParaRPr sz="2950">
              <a:latin typeface="Calibri"/>
              <a:cs typeface="Calibri"/>
            </a:endParaRPr>
          </a:p>
          <a:p>
            <a:pPr marL="368300" indent="-351790">
              <a:lnSpc>
                <a:spcPts val="3285"/>
              </a:lnSpc>
              <a:buChar char="•"/>
              <a:tabLst>
                <a:tab pos="368300" algn="l"/>
              </a:tabLst>
            </a:pPr>
            <a:r>
              <a:rPr sz="3050" dirty="0">
                <a:latin typeface="Calibri"/>
                <a:cs typeface="Calibri"/>
              </a:rPr>
              <a:t>A</a:t>
            </a:r>
            <a:r>
              <a:rPr sz="3050" spc="-175" dirty="0">
                <a:latin typeface="Calibri"/>
                <a:cs typeface="Calibri"/>
              </a:rPr>
              <a:t> </a:t>
            </a:r>
            <a:r>
              <a:rPr sz="3050" spc="-40" dirty="0">
                <a:latin typeface="Calibri"/>
                <a:cs typeface="Calibri"/>
              </a:rPr>
              <a:t>browser</a:t>
            </a:r>
            <a:r>
              <a:rPr sz="3050" spc="45" dirty="0">
                <a:latin typeface="Calibri"/>
                <a:cs typeface="Calibri"/>
              </a:rPr>
              <a:t> </a:t>
            </a:r>
            <a:r>
              <a:rPr sz="3050" spc="-35" dirty="0">
                <a:latin typeface="Calibri"/>
                <a:cs typeface="Calibri"/>
              </a:rPr>
              <a:t>fetches</a:t>
            </a:r>
            <a:r>
              <a:rPr sz="3050" spc="-13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a</a:t>
            </a:r>
            <a:r>
              <a:rPr sz="3050" spc="-13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web</a:t>
            </a:r>
            <a:r>
              <a:rPr sz="3050" spc="-145" dirty="0">
                <a:latin typeface="Calibri"/>
                <a:cs typeface="Calibri"/>
              </a:rPr>
              <a:t> </a:t>
            </a:r>
            <a:r>
              <a:rPr sz="3050" spc="-20" dirty="0">
                <a:latin typeface="Calibri"/>
                <a:cs typeface="Calibri"/>
              </a:rPr>
              <a:t>pages</a:t>
            </a:r>
            <a:r>
              <a:rPr sz="3050" spc="-75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from</a:t>
            </a:r>
            <a:r>
              <a:rPr sz="3050" spc="-4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a</a:t>
            </a:r>
            <a:r>
              <a:rPr sz="3050" spc="-10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server</a:t>
            </a:r>
            <a:r>
              <a:rPr sz="3050" spc="-7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by</a:t>
            </a:r>
            <a:r>
              <a:rPr sz="3050" spc="-125" dirty="0">
                <a:latin typeface="Calibri"/>
                <a:cs typeface="Calibri"/>
              </a:rPr>
              <a:t> </a:t>
            </a:r>
            <a:r>
              <a:rPr sz="3050" spc="-50" dirty="0">
                <a:latin typeface="Calibri"/>
                <a:cs typeface="Calibri"/>
              </a:rPr>
              <a:t>a</a:t>
            </a:r>
            <a:endParaRPr sz="3050">
              <a:latin typeface="Calibri"/>
              <a:cs typeface="Calibri"/>
            </a:endParaRPr>
          </a:p>
          <a:p>
            <a:pPr marL="364490">
              <a:lnSpc>
                <a:spcPts val="3195"/>
              </a:lnSpc>
            </a:pPr>
            <a:r>
              <a:rPr sz="3000" spc="-10" dirty="0">
                <a:latin typeface="Calibri"/>
                <a:cs typeface="Calibri"/>
              </a:rPr>
              <a:t>request.</a:t>
            </a:r>
            <a:endParaRPr sz="3000">
              <a:latin typeface="Calibri"/>
              <a:cs typeface="Calibri"/>
            </a:endParaRPr>
          </a:p>
          <a:p>
            <a:pPr marL="363220" marR="6350" indent="-347345">
              <a:lnSpc>
                <a:spcPct val="77500"/>
              </a:lnSpc>
              <a:spcBef>
                <a:spcPts val="780"/>
              </a:spcBef>
              <a:buChar char="•"/>
              <a:tabLst>
                <a:tab pos="363220" algn="l"/>
                <a:tab pos="368300" algn="l"/>
              </a:tabLst>
            </a:pPr>
            <a:r>
              <a:rPr sz="3100" dirty="0">
                <a:latin typeface="Calibri"/>
                <a:cs typeface="Calibri"/>
              </a:rPr>
              <a:t>	A</a:t>
            </a:r>
            <a:r>
              <a:rPr sz="3100" spc="-175" dirty="0">
                <a:latin typeface="Calibri"/>
                <a:cs typeface="Calibri"/>
              </a:rPr>
              <a:t> </a:t>
            </a:r>
            <a:r>
              <a:rPr sz="3100" spc="-50" dirty="0">
                <a:latin typeface="Calibri"/>
                <a:cs typeface="Calibri"/>
              </a:rPr>
              <a:t>request</a:t>
            </a:r>
            <a:r>
              <a:rPr sz="3100" spc="-8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is</a:t>
            </a:r>
            <a:r>
              <a:rPr sz="3100" spc="-17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a</a:t>
            </a:r>
            <a:r>
              <a:rPr sz="3100" spc="-145" dirty="0">
                <a:latin typeface="Calibri"/>
                <a:cs typeface="Calibri"/>
              </a:rPr>
              <a:t> </a:t>
            </a:r>
            <a:r>
              <a:rPr sz="3100" spc="-70" dirty="0">
                <a:latin typeface="Calibri"/>
                <a:cs typeface="Calibri"/>
              </a:rPr>
              <a:t>standard</a:t>
            </a:r>
            <a:r>
              <a:rPr sz="3100" spc="-20" dirty="0">
                <a:latin typeface="Calibri"/>
                <a:cs typeface="Calibri"/>
              </a:rPr>
              <a:t> </a:t>
            </a:r>
            <a:r>
              <a:rPr sz="3100" spc="-35" dirty="0">
                <a:latin typeface="Calibri"/>
                <a:cs typeface="Calibri"/>
              </a:rPr>
              <a:t>HTTP</a:t>
            </a:r>
            <a:r>
              <a:rPr sz="3100" spc="-60" dirty="0">
                <a:latin typeface="Calibri"/>
                <a:cs typeface="Calibri"/>
              </a:rPr>
              <a:t> </a:t>
            </a:r>
            <a:r>
              <a:rPr sz="3100" spc="-50" dirty="0">
                <a:latin typeface="Calibri"/>
                <a:cs typeface="Calibri"/>
              </a:rPr>
              <a:t>request</a:t>
            </a:r>
            <a:r>
              <a:rPr sz="3100" spc="-60" dirty="0">
                <a:latin typeface="Calibri"/>
                <a:cs typeface="Calibri"/>
              </a:rPr>
              <a:t> containing</a:t>
            </a:r>
            <a:r>
              <a:rPr sz="3100" spc="-25" dirty="0">
                <a:latin typeface="Calibri"/>
                <a:cs typeface="Calibri"/>
              </a:rPr>
              <a:t> </a:t>
            </a:r>
            <a:r>
              <a:rPr sz="3100" spc="-50" dirty="0">
                <a:latin typeface="Calibri"/>
                <a:cs typeface="Calibri"/>
              </a:rPr>
              <a:t>a page</a:t>
            </a:r>
            <a:r>
              <a:rPr sz="3100" spc="-114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address.</a:t>
            </a:r>
            <a:endParaRPr sz="3100">
              <a:latin typeface="Calibri"/>
              <a:cs typeface="Calibri"/>
            </a:endParaRPr>
          </a:p>
          <a:p>
            <a:pPr marL="360680" indent="-343535">
              <a:lnSpc>
                <a:spcPts val="3565"/>
              </a:lnSpc>
              <a:buChar char="•"/>
              <a:tabLst>
                <a:tab pos="360680" algn="l"/>
              </a:tabLst>
            </a:pPr>
            <a:r>
              <a:rPr sz="3000" spc="-35" dirty="0">
                <a:latin typeface="Calibri"/>
                <a:cs typeface="Calibri"/>
                <a:hlinkClick r:id="rId2"/>
              </a:rPr>
              <a:t>Ex-</a:t>
            </a:r>
            <a:r>
              <a:rPr sz="3000" spc="-10" dirty="0">
                <a:latin typeface="Calibri"/>
                <a:cs typeface="Calibri"/>
                <a:hlinkClick r:id="rId2"/>
              </a:rPr>
              <a:t>http://www.google.com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595"/>
              </a:lnSpc>
              <a:spcBef>
                <a:spcPts val="3610"/>
              </a:spcBef>
            </a:pPr>
            <a:r>
              <a:rPr sz="3000" dirty="0">
                <a:latin typeface="Calibri"/>
                <a:cs typeface="Calibri"/>
              </a:rPr>
              <a:t>How</a:t>
            </a:r>
            <a:r>
              <a:rPr sz="3000" spc="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does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browser</a:t>
            </a:r>
            <a:r>
              <a:rPr sz="3000" spc="1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display</a:t>
            </a:r>
            <a:r>
              <a:rPr sz="3000" spc="20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pages</a:t>
            </a:r>
            <a:endParaRPr sz="3000">
              <a:latin typeface="Calibri"/>
              <a:cs typeface="Calibri"/>
            </a:endParaRPr>
          </a:p>
          <a:p>
            <a:pPr marL="368300" indent="-351155">
              <a:lnSpc>
                <a:spcPts val="3554"/>
              </a:lnSpc>
              <a:buChar char="•"/>
              <a:tabLst>
                <a:tab pos="368300" algn="l"/>
              </a:tabLst>
            </a:pPr>
            <a:r>
              <a:rPr sz="3000" dirty="0">
                <a:latin typeface="Calibri"/>
                <a:cs typeface="Calibri"/>
              </a:rPr>
              <a:t>All</a:t>
            </a:r>
            <a:r>
              <a:rPr sz="3000" spc="-1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web</a:t>
            </a:r>
            <a:r>
              <a:rPr sz="3000" spc="-1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pages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contain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instructions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for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display.</a:t>
            </a:r>
            <a:endParaRPr sz="3000">
              <a:latin typeface="Calibri"/>
              <a:cs typeface="Calibri"/>
            </a:endParaRPr>
          </a:p>
          <a:p>
            <a:pPr marL="363220" marR="351155" indent="-347345">
              <a:lnSpc>
                <a:spcPct val="77500"/>
              </a:lnSpc>
              <a:spcBef>
                <a:spcPts val="795"/>
              </a:spcBef>
              <a:buChar char="•"/>
              <a:tabLst>
                <a:tab pos="367030" algn="l"/>
              </a:tabLst>
            </a:pPr>
            <a:r>
              <a:rPr sz="3100" spc="-35" dirty="0">
                <a:latin typeface="Calibri"/>
                <a:cs typeface="Calibri"/>
              </a:rPr>
              <a:t>The</a:t>
            </a:r>
            <a:r>
              <a:rPr sz="3100" spc="-140" dirty="0">
                <a:latin typeface="Calibri"/>
                <a:cs typeface="Calibri"/>
              </a:rPr>
              <a:t> </a:t>
            </a:r>
            <a:r>
              <a:rPr sz="3100" spc="-65" dirty="0">
                <a:latin typeface="Calibri"/>
                <a:cs typeface="Calibri"/>
              </a:rPr>
              <a:t>browser</a:t>
            </a:r>
            <a:r>
              <a:rPr sz="3100" spc="-55" dirty="0">
                <a:latin typeface="Calibri"/>
                <a:cs typeface="Calibri"/>
              </a:rPr>
              <a:t> </a:t>
            </a:r>
            <a:r>
              <a:rPr sz="3100" spc="-60" dirty="0">
                <a:latin typeface="Calibri"/>
                <a:cs typeface="Calibri"/>
              </a:rPr>
              <a:t>displays</a:t>
            </a:r>
            <a:r>
              <a:rPr sz="3100" spc="-20" dirty="0">
                <a:latin typeface="Calibri"/>
                <a:cs typeface="Calibri"/>
              </a:rPr>
              <a:t> the</a:t>
            </a:r>
            <a:r>
              <a:rPr sz="3100" spc="-145" dirty="0">
                <a:latin typeface="Calibri"/>
                <a:cs typeface="Calibri"/>
              </a:rPr>
              <a:t> </a:t>
            </a:r>
            <a:r>
              <a:rPr sz="3100" spc="-60" dirty="0">
                <a:latin typeface="Calibri"/>
                <a:cs typeface="Calibri"/>
              </a:rPr>
              <a:t>page</a:t>
            </a:r>
            <a:r>
              <a:rPr sz="3100" spc="-114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by</a:t>
            </a:r>
            <a:r>
              <a:rPr sz="3100" spc="-165" dirty="0">
                <a:latin typeface="Calibri"/>
                <a:cs typeface="Calibri"/>
              </a:rPr>
              <a:t> </a:t>
            </a:r>
            <a:r>
              <a:rPr sz="3100" spc="-45" dirty="0">
                <a:latin typeface="Calibri"/>
                <a:cs typeface="Calibri"/>
              </a:rPr>
              <a:t>reading</a:t>
            </a:r>
            <a:r>
              <a:rPr sz="3100" spc="-15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these 	instructions.</a:t>
            </a:r>
            <a:endParaRPr sz="3100">
              <a:latin typeface="Calibri"/>
              <a:cs typeface="Calibri"/>
            </a:endParaRPr>
          </a:p>
          <a:p>
            <a:pPr marL="363220" indent="-345440">
              <a:lnSpc>
                <a:spcPts val="3160"/>
              </a:lnSpc>
              <a:spcBef>
                <a:spcPts val="15"/>
              </a:spcBef>
              <a:buChar char="•"/>
              <a:tabLst>
                <a:tab pos="363220" algn="l"/>
              </a:tabLst>
            </a:pPr>
            <a:r>
              <a:rPr sz="2950" dirty="0">
                <a:latin typeface="Calibri"/>
                <a:cs typeface="Calibri"/>
              </a:rPr>
              <a:t>The</a:t>
            </a:r>
            <a:r>
              <a:rPr sz="2950" spc="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common</a:t>
            </a:r>
            <a:r>
              <a:rPr sz="2950" spc="18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display</a:t>
            </a:r>
            <a:r>
              <a:rPr sz="2950" spc="1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instructions</a:t>
            </a:r>
            <a:r>
              <a:rPr sz="2950" spc="2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are</a:t>
            </a:r>
            <a:r>
              <a:rPr sz="2950" spc="-5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called</a:t>
            </a:r>
            <a:r>
              <a:rPr sz="2950" spc="50" dirty="0">
                <a:latin typeface="Calibri"/>
                <a:cs typeface="Calibri"/>
              </a:rPr>
              <a:t> </a:t>
            </a:r>
            <a:r>
              <a:rPr sz="2950" spc="-20" dirty="0">
                <a:latin typeface="Calibri"/>
                <a:cs typeface="Calibri"/>
              </a:rPr>
              <a:t>HTML</a:t>
            </a:r>
            <a:endParaRPr sz="2950">
              <a:latin typeface="Calibri"/>
              <a:cs typeface="Calibri"/>
            </a:endParaRPr>
          </a:p>
          <a:p>
            <a:pPr marL="368935">
              <a:lnSpc>
                <a:spcPts val="3279"/>
              </a:lnSpc>
            </a:pPr>
            <a:r>
              <a:rPr sz="3050" spc="-10" dirty="0">
                <a:latin typeface="Calibri"/>
                <a:cs typeface="Calibri"/>
              </a:rPr>
              <a:t>tags.</a:t>
            </a:r>
            <a:endParaRPr sz="3050">
              <a:latin typeface="Calibri"/>
              <a:cs typeface="Calibri"/>
            </a:endParaRPr>
          </a:p>
          <a:p>
            <a:pPr marL="361315" indent="-343535">
              <a:lnSpc>
                <a:spcPct val="100000"/>
              </a:lnSpc>
              <a:spcBef>
                <a:spcPts val="30"/>
              </a:spcBef>
              <a:buChar char="•"/>
              <a:tabLst>
                <a:tab pos="361315" algn="l"/>
              </a:tabLst>
            </a:pPr>
            <a:r>
              <a:rPr sz="2950" dirty="0">
                <a:latin typeface="Calibri"/>
                <a:cs typeface="Calibri"/>
              </a:rPr>
              <a:t>HTML</a:t>
            </a:r>
            <a:r>
              <a:rPr sz="2950" spc="9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tag</a:t>
            </a:r>
            <a:r>
              <a:rPr sz="2950" spc="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look</a:t>
            </a:r>
            <a:r>
              <a:rPr sz="2950" spc="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like</a:t>
            </a:r>
            <a:r>
              <a:rPr sz="2950" spc="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this</a:t>
            </a:r>
            <a:r>
              <a:rPr sz="2950" spc="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&lt;p&gt;This</a:t>
            </a:r>
            <a:r>
              <a:rPr sz="2950" spc="1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is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my</a:t>
            </a:r>
            <a:r>
              <a:rPr sz="2950" spc="4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page&lt;/p&gt;.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9183" y="0"/>
            <a:ext cx="6798734" cy="1303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3640">
              <a:lnSpc>
                <a:spcPct val="100000"/>
              </a:lnSpc>
              <a:spcBef>
                <a:spcPts val="100"/>
              </a:spcBef>
            </a:pPr>
            <a:r>
              <a:rPr sz="4050" dirty="0"/>
              <a:t>HTML</a:t>
            </a:r>
            <a:r>
              <a:rPr sz="4050" spc="-55" dirty="0"/>
              <a:t> </a:t>
            </a:r>
            <a:r>
              <a:rPr sz="4050" spc="-10" dirty="0"/>
              <a:t>Headings</a:t>
            </a:r>
            <a:endParaRPr sz="4050"/>
          </a:p>
        </p:txBody>
      </p:sp>
      <p:sp>
        <p:nvSpPr>
          <p:cNvPr id="3" name="object 3"/>
          <p:cNvSpPr txBox="1"/>
          <p:nvPr/>
        </p:nvSpPr>
        <p:spPr>
          <a:xfrm>
            <a:off x="530750" y="1022647"/>
            <a:ext cx="7975600" cy="5323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0045" indent="-345440">
              <a:lnSpc>
                <a:spcPts val="2575"/>
              </a:lnSpc>
              <a:spcBef>
                <a:spcPts val="95"/>
              </a:spcBef>
              <a:buChar char="•"/>
              <a:tabLst>
                <a:tab pos="360045" algn="l"/>
              </a:tabLst>
            </a:pPr>
            <a:r>
              <a:rPr sz="2150" dirty="0">
                <a:latin typeface="Calibri"/>
                <a:cs typeface="Calibri"/>
              </a:rPr>
              <a:t>The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&lt;h1&gt;</a:t>
            </a:r>
            <a:r>
              <a:rPr sz="2150" spc="-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&lt;h6&gt;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tags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are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used</a:t>
            </a:r>
            <a:r>
              <a:rPr sz="2150" spc="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define</a:t>
            </a:r>
            <a:r>
              <a:rPr sz="2150" spc="1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HTML</a:t>
            </a:r>
            <a:r>
              <a:rPr sz="2150" spc="11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headings.</a:t>
            </a:r>
            <a:endParaRPr sz="2150">
              <a:latin typeface="Calibri"/>
              <a:cs typeface="Calibri"/>
            </a:endParaRPr>
          </a:p>
          <a:p>
            <a:pPr marL="358140" marR="709295" indent="-345440">
              <a:lnSpc>
                <a:spcPct val="78100"/>
              </a:lnSpc>
              <a:spcBef>
                <a:spcPts val="590"/>
              </a:spcBef>
              <a:buChar char="•"/>
              <a:tabLst>
                <a:tab pos="358140" algn="l"/>
                <a:tab pos="361315" algn="l"/>
              </a:tabLst>
            </a:pPr>
            <a:r>
              <a:rPr sz="2250" dirty="0">
                <a:latin typeface="Calibri"/>
                <a:cs typeface="Calibri"/>
              </a:rPr>
              <a:t>	</a:t>
            </a:r>
            <a:r>
              <a:rPr sz="2250" spc="-25" dirty="0">
                <a:latin typeface="Calibri"/>
                <a:cs typeface="Calibri"/>
              </a:rPr>
              <a:t>&lt;h1&gt;</a:t>
            </a:r>
            <a:r>
              <a:rPr sz="2250" spc="-50" dirty="0">
                <a:latin typeface="Calibri"/>
                <a:cs typeface="Calibri"/>
              </a:rPr>
              <a:t> </a:t>
            </a:r>
            <a:r>
              <a:rPr sz="2250" spc="-30" dirty="0">
                <a:latin typeface="Calibri"/>
                <a:cs typeface="Calibri"/>
              </a:rPr>
              <a:t>defines</a:t>
            </a:r>
            <a:r>
              <a:rPr sz="2250" spc="-5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the</a:t>
            </a:r>
            <a:r>
              <a:rPr sz="2250" spc="-100" dirty="0">
                <a:latin typeface="Calibri"/>
                <a:cs typeface="Calibri"/>
              </a:rPr>
              <a:t> </a:t>
            </a:r>
            <a:r>
              <a:rPr sz="2250" spc="-30" dirty="0">
                <a:latin typeface="Calibri"/>
                <a:cs typeface="Calibri"/>
              </a:rPr>
              <a:t>largest</a:t>
            </a:r>
            <a:r>
              <a:rPr sz="2250" spc="-15" dirty="0">
                <a:latin typeface="Calibri"/>
                <a:cs typeface="Calibri"/>
              </a:rPr>
              <a:t> </a:t>
            </a:r>
            <a:r>
              <a:rPr sz="2250" spc="-40" dirty="0">
                <a:latin typeface="Calibri"/>
                <a:cs typeface="Calibri"/>
              </a:rPr>
              <a:t>heading</a:t>
            </a:r>
            <a:r>
              <a:rPr sz="2250" spc="1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&amp;</a:t>
            </a:r>
            <a:r>
              <a:rPr sz="2250" spc="-100" dirty="0">
                <a:latin typeface="Calibri"/>
                <a:cs typeface="Calibri"/>
              </a:rPr>
              <a:t> </a:t>
            </a:r>
            <a:r>
              <a:rPr sz="2250" spc="-25" dirty="0">
                <a:latin typeface="Calibri"/>
                <a:cs typeface="Calibri"/>
              </a:rPr>
              <a:t>&lt;h6&gt;</a:t>
            </a:r>
            <a:r>
              <a:rPr sz="2250" spc="-45" dirty="0">
                <a:latin typeface="Calibri"/>
                <a:cs typeface="Calibri"/>
              </a:rPr>
              <a:t> </a:t>
            </a:r>
            <a:r>
              <a:rPr sz="2250" spc="-35" dirty="0">
                <a:latin typeface="Calibri"/>
                <a:cs typeface="Calibri"/>
              </a:rPr>
              <a:t>defines</a:t>
            </a:r>
            <a:r>
              <a:rPr sz="2250" spc="-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the</a:t>
            </a:r>
            <a:r>
              <a:rPr sz="2250" spc="-100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smallest heading.</a:t>
            </a:r>
            <a:endParaRPr sz="2250">
              <a:latin typeface="Calibri"/>
              <a:cs typeface="Calibri"/>
            </a:endParaRPr>
          </a:p>
          <a:p>
            <a:pPr marL="356235" indent="-342265">
              <a:lnSpc>
                <a:spcPts val="2590"/>
              </a:lnSpc>
              <a:buChar char="•"/>
              <a:tabLst>
                <a:tab pos="356235" algn="l"/>
              </a:tabLst>
            </a:pPr>
            <a:r>
              <a:rPr sz="2200" dirty="0">
                <a:latin typeface="Calibri"/>
                <a:cs typeface="Calibri"/>
              </a:rPr>
              <a:t>HTML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automatically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adds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extra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blank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lines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before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&amp;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after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heading</a:t>
            </a:r>
            <a:endParaRPr sz="2200">
              <a:latin typeface="Calibri"/>
              <a:cs typeface="Calibri"/>
            </a:endParaRPr>
          </a:p>
          <a:p>
            <a:pPr marL="356870" indent="-342265">
              <a:lnSpc>
                <a:spcPct val="100000"/>
              </a:lnSpc>
              <a:spcBef>
                <a:spcPts val="80"/>
              </a:spcBef>
              <a:buChar char="•"/>
              <a:tabLst>
                <a:tab pos="356870" algn="l"/>
              </a:tabLst>
            </a:pPr>
            <a:r>
              <a:rPr sz="2150" spc="-25" dirty="0">
                <a:latin typeface="Calibri"/>
                <a:cs typeface="Calibri"/>
              </a:rPr>
              <a:t>Eg-</a:t>
            </a:r>
            <a:endParaRPr sz="2150">
              <a:latin typeface="Calibri"/>
              <a:cs typeface="Calibri"/>
            </a:endParaRPr>
          </a:p>
          <a:p>
            <a:pPr marL="360045" indent="-346075">
              <a:lnSpc>
                <a:spcPts val="2595"/>
              </a:lnSpc>
              <a:spcBef>
                <a:spcPts val="45"/>
              </a:spcBef>
              <a:buChar char="•"/>
              <a:tabLst>
                <a:tab pos="360045" algn="l"/>
              </a:tabLst>
            </a:pPr>
            <a:r>
              <a:rPr sz="2200" dirty="0">
                <a:latin typeface="Calibri"/>
                <a:cs typeface="Calibri"/>
              </a:rPr>
              <a:t>The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six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different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html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headings</a:t>
            </a:r>
            <a:endParaRPr sz="2200">
              <a:latin typeface="Calibri"/>
              <a:cs typeface="Calibri"/>
            </a:endParaRPr>
          </a:p>
          <a:p>
            <a:pPr marL="361315" indent="-347980">
              <a:lnSpc>
                <a:spcPts val="2655"/>
              </a:lnSpc>
              <a:buChar char="•"/>
              <a:tabLst>
                <a:tab pos="361315" algn="l"/>
              </a:tabLst>
            </a:pPr>
            <a:r>
              <a:rPr sz="2250" spc="-10" dirty="0">
                <a:latin typeface="Calibri"/>
                <a:cs typeface="Calibri"/>
              </a:rPr>
              <a:t>&lt;htmI»</a:t>
            </a:r>
            <a:endParaRPr sz="2250">
              <a:latin typeface="Calibri"/>
              <a:cs typeface="Calibri"/>
            </a:endParaRPr>
          </a:p>
          <a:p>
            <a:pPr marL="361315" indent="-347345">
              <a:lnSpc>
                <a:spcPct val="100000"/>
              </a:lnSpc>
              <a:spcBef>
                <a:spcPts val="20"/>
              </a:spcBef>
              <a:buChar char="•"/>
              <a:tabLst>
                <a:tab pos="361315" algn="l"/>
              </a:tabLst>
            </a:pPr>
            <a:r>
              <a:rPr sz="2200" spc="-10" dirty="0">
                <a:latin typeface="Calibri"/>
                <a:cs typeface="Calibri"/>
              </a:rPr>
              <a:t>&lt;body&gt;</a:t>
            </a:r>
            <a:endParaRPr sz="2200">
              <a:latin typeface="Calibri"/>
              <a:cs typeface="Calibri"/>
            </a:endParaRPr>
          </a:p>
          <a:p>
            <a:pPr marL="361315" indent="-346710">
              <a:lnSpc>
                <a:spcPct val="100000"/>
              </a:lnSpc>
              <a:spcBef>
                <a:spcPts val="10"/>
              </a:spcBef>
              <a:buChar char="•"/>
              <a:tabLst>
                <a:tab pos="361315" algn="l"/>
              </a:tabLst>
            </a:pPr>
            <a:r>
              <a:rPr sz="2150" dirty="0">
                <a:latin typeface="Calibri"/>
                <a:cs typeface="Calibri"/>
              </a:rPr>
              <a:t>&lt;h1&gt;This</a:t>
            </a:r>
            <a:r>
              <a:rPr sz="2150" spc="114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is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heading</a:t>
            </a:r>
            <a:r>
              <a:rPr sz="2150" spc="140" dirty="0">
                <a:latin typeface="Calibri"/>
                <a:cs typeface="Calibri"/>
              </a:rPr>
              <a:t> </a:t>
            </a:r>
            <a:r>
              <a:rPr sz="2150" spc="50" dirty="0">
                <a:latin typeface="Calibri"/>
                <a:cs typeface="Calibri"/>
              </a:rPr>
              <a:t>1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&lt;/h1&gt;</a:t>
            </a:r>
            <a:endParaRPr sz="2150">
              <a:latin typeface="Calibri"/>
              <a:cs typeface="Calibri"/>
            </a:endParaRPr>
          </a:p>
          <a:p>
            <a:pPr marL="361315" indent="-347345">
              <a:lnSpc>
                <a:spcPts val="2620"/>
              </a:lnSpc>
              <a:spcBef>
                <a:spcPts val="45"/>
              </a:spcBef>
              <a:buChar char="•"/>
              <a:tabLst>
                <a:tab pos="361315" algn="l"/>
              </a:tabLst>
            </a:pPr>
            <a:r>
              <a:rPr sz="2200" dirty="0">
                <a:latin typeface="Calibri"/>
                <a:cs typeface="Calibri"/>
              </a:rPr>
              <a:t>&lt;h2&gt;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55" dirty="0">
                <a:latin typeface="Calibri"/>
                <a:cs typeface="Calibri"/>
              </a:rPr>
              <a:t>Thi5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1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heading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2&lt;/h2&gt;</a:t>
            </a:r>
            <a:endParaRPr sz="2200">
              <a:latin typeface="Calibri"/>
              <a:cs typeface="Calibri"/>
            </a:endParaRPr>
          </a:p>
          <a:p>
            <a:pPr marL="361315" indent="-347345">
              <a:lnSpc>
                <a:spcPts val="2610"/>
              </a:lnSpc>
              <a:buChar char="•"/>
              <a:tabLst>
                <a:tab pos="361315" algn="l"/>
              </a:tabLst>
            </a:pPr>
            <a:r>
              <a:rPr sz="2200" spc="-10" dirty="0">
                <a:latin typeface="Calibri"/>
                <a:cs typeface="Calibri"/>
              </a:rPr>
              <a:t>&lt;h3&gt;This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heading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3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&lt;/h3&gt;</a:t>
            </a:r>
            <a:endParaRPr sz="2200">
              <a:latin typeface="Calibri"/>
              <a:cs typeface="Calibri"/>
            </a:endParaRPr>
          </a:p>
          <a:p>
            <a:pPr marL="361315" indent="-347980">
              <a:lnSpc>
                <a:spcPts val="2665"/>
              </a:lnSpc>
              <a:buChar char="•"/>
              <a:tabLst>
                <a:tab pos="361315" algn="l"/>
              </a:tabLst>
            </a:pPr>
            <a:r>
              <a:rPr sz="2250" spc="-25" dirty="0">
                <a:latin typeface="Calibri"/>
                <a:cs typeface="Calibri"/>
              </a:rPr>
              <a:t>&lt;h4&gt;</a:t>
            </a:r>
            <a:r>
              <a:rPr sz="2250" spc="-5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This</a:t>
            </a:r>
            <a:r>
              <a:rPr sz="2250" spc="-6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is</a:t>
            </a:r>
            <a:r>
              <a:rPr sz="2250" spc="-125" dirty="0">
                <a:latin typeface="Calibri"/>
                <a:cs typeface="Calibri"/>
              </a:rPr>
              <a:t> </a:t>
            </a:r>
            <a:r>
              <a:rPr sz="2250" spc="-35" dirty="0">
                <a:latin typeface="Calibri"/>
                <a:cs typeface="Calibri"/>
              </a:rPr>
              <a:t>heading</a:t>
            </a:r>
            <a:r>
              <a:rPr sz="2250" spc="-4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4&lt;/h4&gt;</a:t>
            </a:r>
            <a:endParaRPr sz="2250">
              <a:latin typeface="Calibri"/>
              <a:cs typeface="Calibri"/>
            </a:endParaRPr>
          </a:p>
          <a:p>
            <a:pPr marL="361315" indent="-347345">
              <a:lnSpc>
                <a:spcPts val="2615"/>
              </a:lnSpc>
              <a:buChar char="•"/>
              <a:tabLst>
                <a:tab pos="361315" algn="l"/>
              </a:tabLst>
            </a:pPr>
            <a:r>
              <a:rPr sz="2200" dirty="0">
                <a:latin typeface="Calibri"/>
                <a:cs typeface="Calibri"/>
              </a:rPr>
              <a:t>&lt;h5&gt;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this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heading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5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&lt;/h5&gt;</a:t>
            </a:r>
            <a:endParaRPr sz="2200">
              <a:latin typeface="Calibri"/>
              <a:cs typeface="Calibri"/>
            </a:endParaRPr>
          </a:p>
          <a:p>
            <a:pPr marL="361315" indent="-347345">
              <a:lnSpc>
                <a:spcPct val="100000"/>
              </a:lnSpc>
              <a:spcBef>
                <a:spcPts val="30"/>
              </a:spcBef>
              <a:buChar char="•"/>
              <a:tabLst>
                <a:tab pos="361315" algn="l"/>
              </a:tabLst>
            </a:pPr>
            <a:r>
              <a:rPr sz="2200" dirty="0">
                <a:latin typeface="Calibri"/>
                <a:cs typeface="Calibri"/>
              </a:rPr>
              <a:t>&lt;h6&gt;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this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heading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6&lt;/h6&gt;</a:t>
            </a:r>
            <a:endParaRPr sz="2200">
              <a:latin typeface="Calibri"/>
              <a:cs typeface="Calibri"/>
            </a:endParaRPr>
          </a:p>
          <a:p>
            <a:pPr marL="361315" indent="-346710">
              <a:lnSpc>
                <a:spcPts val="2525"/>
              </a:lnSpc>
              <a:spcBef>
                <a:spcPts val="10"/>
              </a:spcBef>
              <a:buChar char="•"/>
              <a:tabLst>
                <a:tab pos="361315" algn="l"/>
              </a:tabLst>
            </a:pPr>
            <a:r>
              <a:rPr sz="2150" spc="-10" dirty="0">
                <a:latin typeface="Calibri"/>
                <a:cs typeface="Calibri"/>
              </a:rPr>
              <a:t>&lt;/body&gt;</a:t>
            </a:r>
            <a:endParaRPr sz="2150">
              <a:latin typeface="Calibri"/>
              <a:cs typeface="Calibri"/>
            </a:endParaRPr>
          </a:p>
          <a:p>
            <a:pPr marL="360680" indent="-347980">
              <a:lnSpc>
                <a:spcPts val="2765"/>
              </a:lnSpc>
              <a:buChar char="•"/>
              <a:tabLst>
                <a:tab pos="360680" algn="l"/>
              </a:tabLst>
            </a:pPr>
            <a:r>
              <a:rPr sz="2350" spc="-10" dirty="0">
                <a:latin typeface="Calibri"/>
                <a:cs typeface="Calibri"/>
              </a:rPr>
              <a:t>&lt;/html»</a:t>
            </a:r>
            <a:endParaRPr sz="2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3523" y="0"/>
            <a:ext cx="6798734" cy="1303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2955">
              <a:lnSpc>
                <a:spcPct val="100000"/>
              </a:lnSpc>
              <a:spcBef>
                <a:spcPts val="100"/>
              </a:spcBef>
            </a:pPr>
            <a:r>
              <a:rPr dirty="0"/>
              <a:t>Comment</a:t>
            </a:r>
            <a:r>
              <a:rPr spc="40" dirty="0"/>
              <a:t> </a:t>
            </a:r>
            <a:r>
              <a:rPr dirty="0"/>
              <a:t>tag</a:t>
            </a:r>
            <a:r>
              <a:rPr spc="-120" dirty="0"/>
              <a:t> </a:t>
            </a:r>
            <a:r>
              <a:rPr spc="-20" dirty="0"/>
              <a:t>&lt;!....&gt;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8898" y="922188"/>
            <a:ext cx="8007984" cy="537591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67030" marR="5080" indent="-354965">
              <a:lnSpc>
                <a:spcPct val="78100"/>
              </a:lnSpc>
              <a:spcBef>
                <a:spcPts val="805"/>
              </a:spcBef>
              <a:buChar char="•"/>
              <a:tabLst>
                <a:tab pos="367030" algn="l"/>
                <a:tab pos="371475" algn="l"/>
              </a:tabLst>
            </a:pPr>
            <a:r>
              <a:rPr sz="2550" dirty="0">
                <a:latin typeface="Calibri"/>
                <a:cs typeface="Calibri"/>
              </a:rPr>
              <a:t>	The</a:t>
            </a:r>
            <a:r>
              <a:rPr sz="2550" spc="-70" dirty="0">
                <a:latin typeface="Calibri"/>
                <a:cs typeface="Calibri"/>
              </a:rPr>
              <a:t> &lt;!-</a:t>
            </a:r>
            <a:r>
              <a:rPr sz="2550" dirty="0">
                <a:latin typeface="Calibri"/>
                <a:cs typeface="Calibri"/>
              </a:rPr>
              <a:t>-</a:t>
            </a:r>
            <a:r>
              <a:rPr sz="2550" spc="-35" dirty="0">
                <a:latin typeface="Calibri"/>
                <a:cs typeface="Calibri"/>
              </a:rPr>
              <a:t> </a:t>
            </a:r>
            <a:r>
              <a:rPr sz="2550" spc="-50" dirty="0">
                <a:latin typeface="Calibri"/>
                <a:cs typeface="Calibri"/>
              </a:rPr>
              <a:t>--</a:t>
            </a:r>
            <a:r>
              <a:rPr sz="2550" dirty="0">
                <a:latin typeface="Calibri"/>
                <a:cs typeface="Calibri"/>
              </a:rPr>
              <a:t>&gt;</a:t>
            </a:r>
            <a:r>
              <a:rPr sz="2550" spc="-75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are</a:t>
            </a:r>
            <a:r>
              <a:rPr sz="2550" spc="-10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the</a:t>
            </a:r>
            <a:r>
              <a:rPr sz="2550" spc="-50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tags</a:t>
            </a:r>
            <a:r>
              <a:rPr sz="2550" spc="-80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you</a:t>
            </a:r>
            <a:r>
              <a:rPr sz="2550" spc="-9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use</a:t>
            </a:r>
            <a:r>
              <a:rPr sz="2550" spc="-10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to</a:t>
            </a:r>
            <a:r>
              <a:rPr sz="2550" spc="-95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insert</a:t>
            </a:r>
            <a:r>
              <a:rPr sz="2550" spc="-5" dirty="0">
                <a:latin typeface="Calibri"/>
                <a:cs typeface="Calibri"/>
              </a:rPr>
              <a:t> </a:t>
            </a:r>
            <a:r>
              <a:rPr sz="2550" spc="-45" dirty="0">
                <a:latin typeface="Calibri"/>
                <a:cs typeface="Calibri"/>
              </a:rPr>
              <a:t>comments</a:t>
            </a:r>
            <a:r>
              <a:rPr sz="2550" spc="6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in</a:t>
            </a:r>
            <a:r>
              <a:rPr sz="2550" spc="-120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your </a:t>
            </a:r>
            <a:r>
              <a:rPr sz="2550" spc="-10" dirty="0">
                <a:latin typeface="Calibri"/>
                <a:cs typeface="Calibri"/>
              </a:rPr>
              <a:t>page</a:t>
            </a:r>
            <a:r>
              <a:rPr sz="2550" spc="-110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coding.</a:t>
            </a:r>
            <a:endParaRPr sz="2550">
              <a:latin typeface="Calibri"/>
              <a:cs typeface="Calibri"/>
            </a:endParaRPr>
          </a:p>
          <a:p>
            <a:pPr marL="368300" marR="76835" indent="-355600">
              <a:lnSpc>
                <a:spcPct val="79700"/>
              </a:lnSpc>
              <a:spcBef>
                <a:spcPts val="625"/>
              </a:spcBef>
              <a:buChar char="•"/>
              <a:tabLst>
                <a:tab pos="368300" algn="l"/>
                <a:tab pos="377190" algn="l"/>
              </a:tabLst>
            </a:pPr>
            <a:r>
              <a:rPr sz="2500" dirty="0">
                <a:latin typeface="Calibri"/>
                <a:cs typeface="Calibri"/>
              </a:rPr>
              <a:t>	</a:t>
            </a:r>
            <a:r>
              <a:rPr sz="2500" spc="-10" dirty="0">
                <a:latin typeface="Calibri"/>
                <a:cs typeface="Calibri"/>
              </a:rPr>
              <a:t>Anything</a:t>
            </a:r>
            <a:r>
              <a:rPr sz="2500" spc="6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you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put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between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the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&lt;!-</a:t>
            </a:r>
            <a:r>
              <a:rPr sz="2500" dirty="0">
                <a:latin typeface="Calibri"/>
                <a:cs typeface="Calibri"/>
              </a:rPr>
              <a:t>-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and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35" dirty="0">
                <a:latin typeface="Calibri"/>
                <a:cs typeface="Calibri"/>
              </a:rPr>
              <a:t>--</a:t>
            </a:r>
            <a:r>
              <a:rPr sz="2500" dirty="0">
                <a:latin typeface="Calibri"/>
                <a:cs typeface="Calibri"/>
              </a:rPr>
              <a:t>&gt;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tags</a:t>
            </a:r>
            <a:r>
              <a:rPr sz="2500" spc="-9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in</a:t>
            </a:r>
            <a:r>
              <a:rPr sz="2500" spc="-9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the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body </a:t>
            </a:r>
            <a:r>
              <a:rPr sz="2500" dirty="0">
                <a:latin typeface="Calibri"/>
                <a:cs typeface="Calibri"/>
              </a:rPr>
              <a:t>of</a:t>
            </a:r>
            <a:r>
              <a:rPr sz="2500" spc="-10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your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web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page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will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be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ignored</a:t>
            </a:r>
            <a:r>
              <a:rPr sz="2500" spc="8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by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the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browser.</a:t>
            </a:r>
            <a:endParaRPr sz="2500">
              <a:latin typeface="Calibri"/>
              <a:cs typeface="Calibri"/>
            </a:endParaRPr>
          </a:p>
          <a:p>
            <a:pPr marL="367030" marR="283210" indent="-354965">
              <a:lnSpc>
                <a:spcPct val="78500"/>
              </a:lnSpc>
              <a:spcBef>
                <a:spcPts val="595"/>
              </a:spcBef>
              <a:buChar char="•"/>
              <a:tabLst>
                <a:tab pos="367030" algn="l"/>
                <a:tab pos="368935" algn="l"/>
              </a:tabLst>
            </a:pPr>
            <a:r>
              <a:rPr sz="2550" dirty="0">
                <a:latin typeface="Calibri"/>
                <a:cs typeface="Calibri"/>
              </a:rPr>
              <a:t>	</a:t>
            </a:r>
            <a:r>
              <a:rPr sz="2550" spc="-90" dirty="0">
                <a:latin typeface="Calibri"/>
                <a:cs typeface="Calibri"/>
              </a:rPr>
              <a:t>You</a:t>
            </a:r>
            <a:r>
              <a:rPr sz="2550" spc="-5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can</a:t>
            </a:r>
            <a:r>
              <a:rPr sz="2550" spc="-14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use</a:t>
            </a:r>
            <a:r>
              <a:rPr sz="2550" spc="-114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the</a:t>
            </a:r>
            <a:r>
              <a:rPr sz="2550" spc="-75" dirty="0">
                <a:latin typeface="Calibri"/>
                <a:cs typeface="Calibri"/>
              </a:rPr>
              <a:t> </a:t>
            </a:r>
            <a:r>
              <a:rPr sz="2550" spc="-45" dirty="0">
                <a:latin typeface="Calibri"/>
                <a:cs typeface="Calibri"/>
              </a:rPr>
              <a:t>comment</a:t>
            </a:r>
            <a:r>
              <a:rPr sz="2550" spc="1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tags</a:t>
            </a:r>
            <a:r>
              <a:rPr sz="2550" spc="-7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to</a:t>
            </a:r>
            <a:r>
              <a:rPr sz="2550" spc="-114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insert </a:t>
            </a:r>
            <a:r>
              <a:rPr sz="2550" spc="-25" dirty="0">
                <a:latin typeface="Calibri"/>
                <a:cs typeface="Calibri"/>
              </a:rPr>
              <a:t>comments/notes within</a:t>
            </a:r>
            <a:r>
              <a:rPr sz="2550" spc="-9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the</a:t>
            </a:r>
            <a:r>
              <a:rPr sz="2550" spc="-100" dirty="0">
                <a:latin typeface="Calibri"/>
                <a:cs typeface="Calibri"/>
              </a:rPr>
              <a:t> </a:t>
            </a:r>
            <a:r>
              <a:rPr sz="2550" spc="-25" dirty="0">
                <a:latin typeface="Calibri"/>
                <a:cs typeface="Calibri"/>
              </a:rPr>
              <a:t>coding</a:t>
            </a:r>
            <a:r>
              <a:rPr sz="2550" spc="-4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of</a:t>
            </a:r>
            <a:r>
              <a:rPr sz="2550" spc="-14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your</a:t>
            </a:r>
            <a:r>
              <a:rPr sz="2550" spc="-85" dirty="0">
                <a:latin typeface="Calibri"/>
                <a:cs typeface="Calibri"/>
              </a:rPr>
              <a:t> </a:t>
            </a:r>
            <a:r>
              <a:rPr sz="2550" spc="-35" dirty="0">
                <a:latin typeface="Calibri"/>
                <a:cs typeface="Calibri"/>
              </a:rPr>
              <a:t>webpage.</a:t>
            </a:r>
            <a:r>
              <a:rPr sz="2550" spc="-45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These</a:t>
            </a:r>
            <a:r>
              <a:rPr sz="2550" spc="-80" dirty="0">
                <a:latin typeface="Calibri"/>
                <a:cs typeface="Calibri"/>
              </a:rPr>
              <a:t> </a:t>
            </a:r>
            <a:r>
              <a:rPr sz="2550" spc="-45" dirty="0">
                <a:latin typeface="Calibri"/>
                <a:cs typeface="Calibri"/>
              </a:rPr>
              <a:t>comments</a:t>
            </a:r>
            <a:r>
              <a:rPr sz="2550" spc="-5" dirty="0">
                <a:latin typeface="Calibri"/>
                <a:cs typeface="Calibri"/>
              </a:rPr>
              <a:t> </a:t>
            </a:r>
            <a:r>
              <a:rPr sz="2550" spc="-25" dirty="0">
                <a:latin typeface="Calibri"/>
                <a:cs typeface="Calibri"/>
              </a:rPr>
              <a:t>can </a:t>
            </a:r>
            <a:r>
              <a:rPr sz="2550" dirty="0">
                <a:latin typeface="Calibri"/>
                <a:cs typeface="Calibri"/>
              </a:rPr>
              <a:t>be</a:t>
            </a:r>
            <a:r>
              <a:rPr sz="2550" spc="-105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notes</a:t>
            </a:r>
            <a:r>
              <a:rPr sz="2550" spc="-3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to</a:t>
            </a:r>
            <a:r>
              <a:rPr sz="2550" spc="-140" dirty="0">
                <a:latin typeface="Calibri"/>
                <a:cs typeface="Calibri"/>
              </a:rPr>
              <a:t> </a:t>
            </a:r>
            <a:r>
              <a:rPr sz="2550" spc="-30" dirty="0">
                <a:latin typeface="Calibri"/>
                <a:cs typeface="Calibri"/>
              </a:rPr>
              <a:t>yourself </a:t>
            </a:r>
            <a:r>
              <a:rPr sz="2550" spc="-25" dirty="0">
                <a:latin typeface="Calibri"/>
                <a:cs typeface="Calibri"/>
              </a:rPr>
              <a:t>about</a:t>
            </a:r>
            <a:r>
              <a:rPr sz="2550" spc="-5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what</a:t>
            </a:r>
            <a:r>
              <a:rPr sz="2550" spc="-8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the</a:t>
            </a:r>
            <a:r>
              <a:rPr sz="2550" spc="-135" dirty="0">
                <a:latin typeface="Calibri"/>
                <a:cs typeface="Calibri"/>
              </a:rPr>
              <a:t> </a:t>
            </a:r>
            <a:r>
              <a:rPr sz="2550" spc="-35" dirty="0">
                <a:latin typeface="Calibri"/>
                <a:cs typeface="Calibri"/>
              </a:rPr>
              <a:t>following</a:t>
            </a:r>
            <a:r>
              <a:rPr sz="2550" spc="10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section</a:t>
            </a:r>
            <a:r>
              <a:rPr sz="2550" spc="-35" dirty="0">
                <a:latin typeface="Calibri"/>
                <a:cs typeface="Calibri"/>
              </a:rPr>
              <a:t> </a:t>
            </a:r>
            <a:r>
              <a:rPr sz="2550" spc="-25" dirty="0">
                <a:latin typeface="Calibri"/>
                <a:cs typeface="Calibri"/>
              </a:rPr>
              <a:t>of coding</a:t>
            </a:r>
            <a:r>
              <a:rPr sz="2550" spc="-1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is</a:t>
            </a:r>
            <a:r>
              <a:rPr sz="2550" spc="-13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for</a:t>
            </a:r>
            <a:r>
              <a:rPr sz="2550" spc="-100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E.g.</a:t>
            </a:r>
            <a:endParaRPr sz="2550">
              <a:latin typeface="Calibri"/>
              <a:cs typeface="Calibri"/>
            </a:endParaRPr>
          </a:p>
          <a:p>
            <a:pPr marL="371475" indent="-358775">
              <a:lnSpc>
                <a:spcPts val="2955"/>
              </a:lnSpc>
              <a:buChar char="•"/>
              <a:tabLst>
                <a:tab pos="371475" algn="l"/>
              </a:tabLst>
            </a:pPr>
            <a:r>
              <a:rPr sz="2550" spc="-10" dirty="0">
                <a:latin typeface="Calibri"/>
                <a:cs typeface="Calibri"/>
              </a:rPr>
              <a:t>&lt;htmI&gt;</a:t>
            </a:r>
            <a:endParaRPr sz="2550">
              <a:latin typeface="Calibri"/>
              <a:cs typeface="Calibri"/>
            </a:endParaRPr>
          </a:p>
          <a:p>
            <a:pPr marL="371475" indent="-358775">
              <a:lnSpc>
                <a:spcPct val="100000"/>
              </a:lnSpc>
              <a:spcBef>
                <a:spcPts val="15"/>
              </a:spcBef>
              <a:buChar char="•"/>
              <a:tabLst>
                <a:tab pos="371475" algn="l"/>
              </a:tabLst>
            </a:pPr>
            <a:r>
              <a:rPr sz="2500" spc="-10" dirty="0">
                <a:latin typeface="Calibri"/>
                <a:cs typeface="Calibri"/>
              </a:rPr>
              <a:t>&lt;body&gt;</a:t>
            </a:r>
            <a:endParaRPr sz="2500">
              <a:latin typeface="Calibri"/>
              <a:cs typeface="Calibri"/>
            </a:endParaRPr>
          </a:p>
          <a:p>
            <a:pPr marL="371475" indent="-358775">
              <a:lnSpc>
                <a:spcPct val="100000"/>
              </a:lnSpc>
              <a:spcBef>
                <a:spcPts val="20"/>
              </a:spcBef>
              <a:buChar char="•"/>
              <a:tabLst>
                <a:tab pos="371475" algn="l"/>
              </a:tabLst>
            </a:pPr>
            <a:r>
              <a:rPr sz="2500" spc="-40" dirty="0">
                <a:latin typeface="Calibri"/>
                <a:cs typeface="Calibri"/>
              </a:rPr>
              <a:t>&lt;!-</a:t>
            </a:r>
            <a:r>
              <a:rPr sz="2500" spc="-35" dirty="0">
                <a:latin typeface="Calibri"/>
                <a:cs typeface="Calibri"/>
              </a:rPr>
              <a:t>-</a:t>
            </a:r>
            <a:r>
              <a:rPr sz="2500" dirty="0">
                <a:latin typeface="Calibri"/>
                <a:cs typeface="Calibri"/>
              </a:rPr>
              <a:t>Start</a:t>
            </a:r>
            <a:r>
              <a:rPr sz="2500" spc="8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of</a:t>
            </a:r>
            <a:r>
              <a:rPr sz="2500" spc="-10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Navigation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Bar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35" dirty="0">
                <a:latin typeface="Calibri"/>
                <a:cs typeface="Calibri"/>
              </a:rPr>
              <a:t>--</a:t>
            </a:r>
            <a:r>
              <a:rPr sz="2500" spc="-50" dirty="0">
                <a:latin typeface="Calibri"/>
                <a:cs typeface="Calibri"/>
              </a:rPr>
              <a:t>&gt;</a:t>
            </a:r>
            <a:endParaRPr sz="2500">
              <a:latin typeface="Calibri"/>
              <a:cs typeface="Calibri"/>
            </a:endParaRPr>
          </a:p>
          <a:p>
            <a:pPr marL="368935" indent="-355600">
              <a:lnSpc>
                <a:spcPts val="2975"/>
              </a:lnSpc>
              <a:spcBef>
                <a:spcPts val="25"/>
              </a:spcBef>
              <a:buChar char="•"/>
              <a:tabLst>
                <a:tab pos="368935" algn="l"/>
              </a:tabLst>
            </a:pPr>
            <a:r>
              <a:rPr sz="2500" spc="-30" dirty="0">
                <a:latin typeface="Calibri"/>
                <a:cs typeface="Calibri"/>
              </a:rPr>
              <a:t>Your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navigation </a:t>
            </a:r>
            <a:r>
              <a:rPr sz="2500" spc="-10" dirty="0">
                <a:latin typeface="Calibri"/>
                <a:cs typeface="Calibri"/>
              </a:rPr>
              <a:t>coding</a:t>
            </a:r>
            <a:endParaRPr sz="2500">
              <a:latin typeface="Calibri"/>
              <a:cs typeface="Calibri"/>
            </a:endParaRPr>
          </a:p>
          <a:p>
            <a:pPr marL="443230" indent="-430530">
              <a:lnSpc>
                <a:spcPts val="2965"/>
              </a:lnSpc>
              <a:buChar char="•"/>
              <a:tabLst>
                <a:tab pos="443230" algn="l"/>
              </a:tabLst>
            </a:pPr>
            <a:r>
              <a:rPr sz="2500" spc="-30" dirty="0">
                <a:latin typeface="Calibri"/>
                <a:cs typeface="Calibri"/>
              </a:rPr>
              <a:t>&lt;!--</a:t>
            </a:r>
            <a:r>
              <a:rPr sz="2500" dirty="0">
                <a:latin typeface="Calibri"/>
                <a:cs typeface="Calibri"/>
              </a:rPr>
              <a:t>End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of</a:t>
            </a:r>
            <a:r>
              <a:rPr sz="2500" spc="-9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Navigation</a:t>
            </a:r>
            <a:r>
              <a:rPr sz="2500" spc="8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Bar </a:t>
            </a:r>
            <a:r>
              <a:rPr sz="2500" spc="-35" dirty="0">
                <a:latin typeface="Calibri"/>
                <a:cs typeface="Calibri"/>
              </a:rPr>
              <a:t>--</a:t>
            </a:r>
            <a:r>
              <a:rPr sz="2500" spc="-50" dirty="0">
                <a:latin typeface="Calibri"/>
                <a:cs typeface="Calibri"/>
              </a:rPr>
              <a:t>&gt;</a:t>
            </a:r>
            <a:endParaRPr sz="2500">
              <a:latin typeface="Calibri"/>
              <a:cs typeface="Calibri"/>
            </a:endParaRPr>
          </a:p>
          <a:p>
            <a:pPr marL="371475" indent="-358775">
              <a:lnSpc>
                <a:spcPts val="3030"/>
              </a:lnSpc>
              <a:buChar char="•"/>
              <a:tabLst>
                <a:tab pos="371475" algn="l"/>
              </a:tabLst>
            </a:pPr>
            <a:r>
              <a:rPr sz="2550" spc="-10" dirty="0">
                <a:latin typeface="Calibri"/>
                <a:cs typeface="Calibri"/>
              </a:rPr>
              <a:t>&lt;/body&gt;</a:t>
            </a:r>
            <a:endParaRPr sz="2550">
              <a:latin typeface="Calibri"/>
              <a:cs typeface="Calibri"/>
            </a:endParaRPr>
          </a:p>
          <a:p>
            <a:pPr marL="371475" indent="-358775">
              <a:lnSpc>
                <a:spcPts val="3040"/>
              </a:lnSpc>
              <a:buChar char="•"/>
              <a:tabLst>
                <a:tab pos="371475" algn="l"/>
              </a:tabLst>
            </a:pPr>
            <a:r>
              <a:rPr sz="2550" spc="-10" dirty="0">
                <a:latin typeface="Calibri"/>
                <a:cs typeface="Calibri"/>
              </a:rPr>
              <a:t>&lt;/htmI&gt;</a:t>
            </a:r>
            <a:endParaRPr sz="2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8860" y="0"/>
            <a:ext cx="6798734" cy="1303867"/>
          </a:xfrm>
          <a:prstGeom prst="rect">
            <a:avLst/>
          </a:prstGeom>
        </p:spPr>
        <p:txBody>
          <a:bodyPr vert="horz" wrap="square" lIns="0" tIns="55254" rIns="0" bIns="0" rtlCol="0">
            <a:spAutoFit/>
          </a:bodyPr>
          <a:lstStyle/>
          <a:p>
            <a:pPr marL="1280795">
              <a:lnSpc>
                <a:spcPct val="100000"/>
              </a:lnSpc>
              <a:spcBef>
                <a:spcPts val="105"/>
              </a:spcBef>
            </a:pPr>
            <a:r>
              <a:rPr sz="3950" dirty="0"/>
              <a:t>Anchor</a:t>
            </a:r>
            <a:r>
              <a:rPr sz="3950" spc="105" dirty="0"/>
              <a:t> </a:t>
            </a:r>
            <a:r>
              <a:rPr sz="3950" dirty="0"/>
              <a:t>tag</a:t>
            </a:r>
            <a:r>
              <a:rPr sz="3950" spc="-10" dirty="0"/>
              <a:t> </a:t>
            </a:r>
            <a:r>
              <a:rPr sz="3950" spc="-25" dirty="0"/>
              <a:t>&lt;a&gt;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513280" y="1004292"/>
            <a:ext cx="8049895" cy="513461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74015" marR="224790" indent="-355600">
              <a:lnSpc>
                <a:spcPct val="79700"/>
              </a:lnSpc>
              <a:spcBef>
                <a:spcPts val="745"/>
              </a:spcBef>
              <a:buChar char="•"/>
              <a:tabLst>
                <a:tab pos="374015" algn="l"/>
                <a:tab pos="377190" algn="l"/>
              </a:tabLst>
            </a:pPr>
            <a:r>
              <a:rPr sz="2500" dirty="0">
                <a:latin typeface="Calibri"/>
                <a:cs typeface="Calibri"/>
              </a:rPr>
              <a:t>	The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&lt;a&gt;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tag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defines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</a:t>
            </a:r>
            <a:r>
              <a:rPr sz="2500" spc="-10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hyperlink,</a:t>
            </a:r>
            <a:r>
              <a:rPr sz="2500" spc="1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which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is</a:t>
            </a:r>
            <a:r>
              <a:rPr sz="2500" spc="-1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used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to</a:t>
            </a:r>
            <a:r>
              <a:rPr sz="2500" spc="-9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link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from </a:t>
            </a:r>
            <a:r>
              <a:rPr sz="2500" dirty="0">
                <a:latin typeface="Calibri"/>
                <a:cs typeface="Calibri"/>
              </a:rPr>
              <a:t>one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page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to</a:t>
            </a:r>
            <a:r>
              <a:rPr sz="2500" spc="-9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another.</a:t>
            </a:r>
            <a:endParaRPr sz="2500">
              <a:latin typeface="Calibri"/>
              <a:cs typeface="Calibri"/>
            </a:endParaRPr>
          </a:p>
          <a:p>
            <a:pPr marL="374015" marR="5080" indent="-354965">
              <a:lnSpc>
                <a:spcPct val="79700"/>
              </a:lnSpc>
              <a:spcBef>
                <a:spcPts val="600"/>
              </a:spcBef>
              <a:buChar char="•"/>
              <a:tabLst>
                <a:tab pos="374015" algn="l"/>
                <a:tab pos="377190" algn="l"/>
              </a:tabLst>
            </a:pPr>
            <a:r>
              <a:rPr sz="2500" dirty="0">
                <a:latin typeface="Calibri"/>
                <a:cs typeface="Calibri"/>
              </a:rPr>
              <a:t>	The</a:t>
            </a:r>
            <a:r>
              <a:rPr sz="2500" spc="-9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most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important</a:t>
            </a:r>
            <a:r>
              <a:rPr sz="2500" spc="7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attribute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of</a:t>
            </a:r>
            <a:r>
              <a:rPr sz="2500" spc="-11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the &lt;a&gt;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element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is</a:t>
            </a:r>
            <a:r>
              <a:rPr sz="2500" spc="-10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the</a:t>
            </a:r>
            <a:r>
              <a:rPr sz="2500" spc="-13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href </a:t>
            </a:r>
            <a:r>
              <a:rPr sz="2500" spc="-10" dirty="0">
                <a:latin typeface="Calibri"/>
                <a:cs typeface="Calibri"/>
              </a:rPr>
              <a:t>attribute,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which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indicates</a:t>
            </a:r>
            <a:r>
              <a:rPr sz="2500" spc="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the</a:t>
            </a:r>
            <a:r>
              <a:rPr sz="2500" spc="-10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links</a:t>
            </a:r>
            <a:r>
              <a:rPr sz="2500" spc="-9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destination.</a:t>
            </a:r>
            <a:endParaRPr sz="2500">
              <a:latin typeface="Calibri"/>
              <a:cs typeface="Calibri"/>
            </a:endParaRPr>
          </a:p>
          <a:p>
            <a:pPr marL="380365" indent="-360045">
              <a:lnSpc>
                <a:spcPct val="100000"/>
              </a:lnSpc>
              <a:spcBef>
                <a:spcPts val="120"/>
              </a:spcBef>
              <a:buChar char="•"/>
              <a:tabLst>
                <a:tab pos="380365" algn="l"/>
              </a:tabLst>
            </a:pPr>
            <a:r>
              <a:rPr sz="2400" dirty="0">
                <a:latin typeface="Calibri"/>
                <a:cs typeface="Calibri"/>
              </a:rPr>
              <a:t>By</a:t>
            </a:r>
            <a:r>
              <a:rPr sz="2400" spc="1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default,</a:t>
            </a:r>
            <a:r>
              <a:rPr sz="2400" spc="2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links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appear</a:t>
            </a:r>
            <a:r>
              <a:rPr sz="2400" spc="2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1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follows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browsers:</a:t>
            </a:r>
            <a:endParaRPr sz="2400">
              <a:latin typeface="Calibri"/>
              <a:cs typeface="Calibri"/>
            </a:endParaRPr>
          </a:p>
          <a:p>
            <a:pPr marL="382905" indent="-361950">
              <a:lnSpc>
                <a:spcPct val="100000"/>
              </a:lnSpc>
              <a:spcBef>
                <a:spcPts val="195"/>
              </a:spcBef>
              <a:buChar char="•"/>
              <a:tabLst>
                <a:tab pos="382905" algn="l"/>
              </a:tabLst>
            </a:pPr>
            <a:r>
              <a:rPr sz="2350" dirty="0">
                <a:latin typeface="Calibri"/>
                <a:cs typeface="Calibri"/>
              </a:rPr>
              <a:t>An</a:t>
            </a:r>
            <a:r>
              <a:rPr sz="2350" spc="220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unvisited</a:t>
            </a:r>
            <a:r>
              <a:rPr sz="2350" spc="345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link</a:t>
            </a:r>
            <a:r>
              <a:rPr sz="2350" spc="250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is</a:t>
            </a:r>
            <a:r>
              <a:rPr sz="2350" spc="200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underlined</a:t>
            </a:r>
            <a:r>
              <a:rPr sz="2350" spc="420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and</a:t>
            </a:r>
            <a:r>
              <a:rPr sz="2350" spc="335" dirty="0">
                <a:latin typeface="Calibri"/>
                <a:cs typeface="Calibri"/>
              </a:rPr>
              <a:t> </a:t>
            </a:r>
            <a:r>
              <a:rPr sz="2350" spc="-20" dirty="0">
                <a:latin typeface="Calibri"/>
                <a:cs typeface="Calibri"/>
              </a:rPr>
              <a:t>blue</a:t>
            </a:r>
            <a:endParaRPr sz="2350">
              <a:latin typeface="Calibri"/>
              <a:cs typeface="Calibri"/>
            </a:endParaRPr>
          </a:p>
          <a:p>
            <a:pPr marL="374015" indent="-354330">
              <a:lnSpc>
                <a:spcPct val="100000"/>
              </a:lnSpc>
              <a:spcBef>
                <a:spcPts val="35"/>
              </a:spcBef>
              <a:buChar char="•"/>
              <a:tabLst>
                <a:tab pos="374015" algn="l"/>
              </a:tabLst>
            </a:pPr>
            <a:r>
              <a:rPr sz="2450" spc="55" dirty="0">
                <a:latin typeface="Calibri"/>
                <a:cs typeface="Calibri"/>
              </a:rPr>
              <a:t>A</a:t>
            </a:r>
            <a:r>
              <a:rPr sz="2450" spc="-2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visited</a:t>
            </a:r>
            <a:r>
              <a:rPr sz="2450" spc="8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link</a:t>
            </a:r>
            <a:r>
              <a:rPr sz="2450" spc="2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is</a:t>
            </a:r>
            <a:r>
              <a:rPr sz="2450" spc="-1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underlined</a:t>
            </a:r>
            <a:r>
              <a:rPr sz="2450" spc="24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and</a:t>
            </a:r>
            <a:r>
              <a:rPr sz="2450" spc="2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purple</a:t>
            </a:r>
            <a:endParaRPr sz="2450">
              <a:latin typeface="Calibri"/>
              <a:cs typeface="Calibri"/>
            </a:endParaRPr>
          </a:p>
          <a:p>
            <a:pPr marL="382905" indent="-363220">
              <a:lnSpc>
                <a:spcPts val="2920"/>
              </a:lnSpc>
              <a:spcBef>
                <a:spcPts val="80"/>
              </a:spcBef>
              <a:buChar char="•"/>
              <a:tabLst>
                <a:tab pos="382905" algn="l"/>
              </a:tabLst>
            </a:pPr>
            <a:r>
              <a:rPr sz="2450" dirty="0">
                <a:latin typeface="Calibri"/>
                <a:cs typeface="Calibri"/>
              </a:rPr>
              <a:t>An</a:t>
            </a:r>
            <a:r>
              <a:rPr sz="2450" spc="5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active</a:t>
            </a:r>
            <a:r>
              <a:rPr sz="2450" spc="9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link</a:t>
            </a:r>
            <a:r>
              <a:rPr sz="2450" spc="7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is</a:t>
            </a:r>
            <a:r>
              <a:rPr sz="2450" spc="-3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underlined</a:t>
            </a:r>
            <a:r>
              <a:rPr sz="2450" spc="12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and</a:t>
            </a:r>
            <a:r>
              <a:rPr sz="2450" spc="10" dirty="0">
                <a:latin typeface="Calibri"/>
                <a:cs typeface="Calibri"/>
              </a:rPr>
              <a:t> </a:t>
            </a:r>
            <a:r>
              <a:rPr sz="2450" spc="-25" dirty="0">
                <a:latin typeface="Calibri"/>
                <a:cs typeface="Calibri"/>
              </a:rPr>
              <a:t>red</a:t>
            </a:r>
            <a:endParaRPr sz="2450">
              <a:latin typeface="Calibri"/>
              <a:cs typeface="Calibri"/>
            </a:endParaRPr>
          </a:p>
          <a:p>
            <a:pPr marL="377190" indent="-358775">
              <a:lnSpc>
                <a:spcPts val="2980"/>
              </a:lnSpc>
              <a:buChar char="•"/>
              <a:tabLst>
                <a:tab pos="377190" algn="l"/>
              </a:tabLst>
            </a:pPr>
            <a:r>
              <a:rPr sz="2500" spc="-10" dirty="0">
                <a:latin typeface="Calibri"/>
                <a:cs typeface="Calibri"/>
              </a:rPr>
              <a:t>&lt;htmI&gt;</a:t>
            </a:r>
            <a:endParaRPr sz="2500">
              <a:latin typeface="Calibri"/>
              <a:cs typeface="Calibri"/>
            </a:endParaRPr>
          </a:p>
          <a:p>
            <a:pPr marL="378460" indent="-357505">
              <a:lnSpc>
                <a:spcPct val="100000"/>
              </a:lnSpc>
              <a:spcBef>
                <a:spcPts val="175"/>
              </a:spcBef>
              <a:buChar char="•"/>
              <a:tabLst>
                <a:tab pos="378460" algn="l"/>
              </a:tabLst>
            </a:pPr>
            <a:r>
              <a:rPr sz="2350" spc="-10" dirty="0">
                <a:latin typeface="Calibri"/>
                <a:cs typeface="Calibri"/>
              </a:rPr>
              <a:t>&lt;body&gt;</a:t>
            </a:r>
            <a:endParaRPr sz="2350">
              <a:latin typeface="Calibri"/>
              <a:cs typeface="Calibri"/>
            </a:endParaRPr>
          </a:p>
          <a:p>
            <a:pPr marL="372745" marR="1724025" indent="-360680">
              <a:lnSpc>
                <a:spcPct val="78100"/>
              </a:lnSpc>
              <a:spcBef>
                <a:spcPts val="675"/>
              </a:spcBef>
              <a:buChar char="•"/>
              <a:tabLst>
                <a:tab pos="372745" algn="l"/>
                <a:tab pos="374015" algn="l"/>
              </a:tabLst>
            </a:pPr>
            <a:r>
              <a:rPr sz="2550" i="1" dirty="0">
                <a:latin typeface="Calibri"/>
                <a:cs typeface="Calibri"/>
              </a:rPr>
              <a:t>	</a:t>
            </a:r>
            <a:r>
              <a:rPr sz="2550" i="1" spc="-30" dirty="0">
                <a:latin typeface="Calibri"/>
                <a:cs typeface="Calibri"/>
              </a:rPr>
              <a:t>&lt;a</a:t>
            </a:r>
            <a:r>
              <a:rPr sz="2550" i="1" spc="-110" dirty="0">
                <a:latin typeface="Calibri"/>
                <a:cs typeface="Calibri"/>
              </a:rPr>
              <a:t> </a:t>
            </a:r>
            <a:r>
              <a:rPr sz="2550" spc="-40" dirty="0">
                <a:latin typeface="Calibri"/>
                <a:cs typeface="Calibri"/>
              </a:rPr>
              <a:t>href="eg.htmI"&gt;</a:t>
            </a:r>
            <a:r>
              <a:rPr sz="2550" spc="-10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Hi</a:t>
            </a:r>
            <a:r>
              <a:rPr sz="2550" spc="-11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my</a:t>
            </a:r>
            <a:r>
              <a:rPr sz="2550" spc="-45" dirty="0">
                <a:latin typeface="Calibri"/>
                <a:cs typeface="Calibri"/>
              </a:rPr>
              <a:t> </a:t>
            </a:r>
            <a:r>
              <a:rPr sz="2550" spc="-25" dirty="0">
                <a:latin typeface="Calibri"/>
                <a:cs typeface="Calibri"/>
              </a:rPr>
              <a:t>first</a:t>
            </a:r>
            <a:r>
              <a:rPr sz="2550" spc="-70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web</a:t>
            </a:r>
            <a:r>
              <a:rPr sz="2550" spc="-70" dirty="0">
                <a:latin typeface="Calibri"/>
                <a:cs typeface="Calibri"/>
              </a:rPr>
              <a:t> </a:t>
            </a:r>
            <a:r>
              <a:rPr sz="2550" spc="-30" dirty="0">
                <a:latin typeface="Calibri"/>
                <a:cs typeface="Calibri"/>
              </a:rPr>
              <a:t>technology </a:t>
            </a:r>
            <a:r>
              <a:rPr sz="2550" spc="-10" dirty="0">
                <a:latin typeface="Calibri"/>
                <a:cs typeface="Calibri"/>
              </a:rPr>
              <a:t>practicaI&lt;/a&gt;</a:t>
            </a:r>
            <a:endParaRPr sz="2550">
              <a:latin typeface="Calibri"/>
              <a:cs typeface="Calibri"/>
            </a:endParaRPr>
          </a:p>
          <a:p>
            <a:pPr marL="377190" indent="-360045">
              <a:lnSpc>
                <a:spcPts val="2950"/>
              </a:lnSpc>
              <a:buChar char="•"/>
              <a:tabLst>
                <a:tab pos="377190" algn="l"/>
              </a:tabLst>
            </a:pPr>
            <a:r>
              <a:rPr sz="2600" spc="-10" dirty="0">
                <a:latin typeface="Calibri"/>
                <a:cs typeface="Calibri"/>
              </a:rPr>
              <a:t>&lt;/body&gt;</a:t>
            </a:r>
            <a:endParaRPr sz="2600">
              <a:latin typeface="Calibri"/>
              <a:cs typeface="Calibri"/>
            </a:endParaRPr>
          </a:p>
          <a:p>
            <a:pPr marL="377190" indent="-360045">
              <a:lnSpc>
                <a:spcPts val="3035"/>
              </a:lnSpc>
              <a:buChar char="•"/>
              <a:tabLst>
                <a:tab pos="377190" algn="l"/>
              </a:tabLst>
            </a:pPr>
            <a:r>
              <a:rPr sz="2600" spc="-10" dirty="0">
                <a:latin typeface="Calibri"/>
                <a:cs typeface="Calibri"/>
              </a:rPr>
              <a:t>&lt;/htmI&gt;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3217" y="-76200"/>
            <a:ext cx="6798734" cy="1303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334">
              <a:lnSpc>
                <a:spcPct val="100000"/>
              </a:lnSpc>
              <a:spcBef>
                <a:spcPts val="100"/>
              </a:spcBef>
            </a:pPr>
            <a:r>
              <a:rPr sz="4100" spc="-50" dirty="0"/>
              <a:t>Address</a:t>
            </a:r>
            <a:r>
              <a:rPr sz="4100" spc="-110" dirty="0"/>
              <a:t> </a:t>
            </a:r>
            <a:r>
              <a:rPr sz="4100" dirty="0"/>
              <a:t>tag</a:t>
            </a:r>
            <a:r>
              <a:rPr sz="4100" spc="-229" dirty="0"/>
              <a:t> </a:t>
            </a:r>
            <a:r>
              <a:rPr sz="4100" spc="-85" dirty="0"/>
              <a:t>&lt;address&gt;</a:t>
            </a:r>
            <a:endParaRPr sz="4100"/>
          </a:p>
        </p:txBody>
      </p:sp>
      <p:sp>
        <p:nvSpPr>
          <p:cNvPr id="3" name="object 3"/>
          <p:cNvSpPr txBox="1"/>
          <p:nvPr/>
        </p:nvSpPr>
        <p:spPr>
          <a:xfrm>
            <a:off x="520652" y="945008"/>
            <a:ext cx="8063865" cy="533146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66395" marR="5080" indent="-351155">
              <a:lnSpc>
                <a:spcPct val="79900"/>
              </a:lnSpc>
              <a:spcBef>
                <a:spcPts val="625"/>
              </a:spcBef>
              <a:buChar char="•"/>
              <a:tabLst>
                <a:tab pos="366395" algn="l"/>
                <a:tab pos="370205" algn="l"/>
              </a:tabLst>
            </a:pPr>
            <a:r>
              <a:rPr sz="2200" dirty="0">
                <a:latin typeface="Calibri"/>
                <a:cs typeface="Calibri"/>
              </a:rPr>
              <a:t>	The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HTML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address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element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provides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contact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information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1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page. </a:t>
            </a:r>
            <a:r>
              <a:rPr sz="2200" dirty="0">
                <a:latin typeface="Calibri"/>
                <a:cs typeface="Calibri"/>
              </a:rPr>
              <a:t>It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could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used,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example,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1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provide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information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about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enterprise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behind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website,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author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1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specific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article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the </a:t>
            </a:r>
            <a:r>
              <a:rPr sz="2200" dirty="0">
                <a:latin typeface="Calibri"/>
                <a:cs typeface="Calibri"/>
              </a:rPr>
              <a:t>author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website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itself.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content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this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block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element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could </a:t>
            </a:r>
            <a:r>
              <a:rPr sz="2200" dirty="0">
                <a:latin typeface="Calibri"/>
                <a:cs typeface="Calibri"/>
              </a:rPr>
              <a:t>include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names,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company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names,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phone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numbers,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postal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zip </a:t>
            </a:r>
            <a:r>
              <a:rPr sz="2200" dirty="0">
                <a:latin typeface="Calibri"/>
                <a:cs typeface="Calibri"/>
              </a:rPr>
              <a:t>codes,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e-</a:t>
            </a:r>
            <a:r>
              <a:rPr sz="2200" dirty="0">
                <a:latin typeface="Calibri"/>
                <a:cs typeface="Calibri"/>
              </a:rPr>
              <a:t>mail</a:t>
            </a:r>
            <a:r>
              <a:rPr sz="2200" spc="-1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addresses,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etc.</a:t>
            </a:r>
            <a:endParaRPr sz="2200">
              <a:latin typeface="Calibri"/>
              <a:cs typeface="Calibri"/>
            </a:endParaRPr>
          </a:p>
          <a:p>
            <a:pPr marL="366395" marR="542925" indent="-351155">
              <a:lnSpc>
                <a:spcPts val="2140"/>
              </a:lnSpc>
              <a:spcBef>
                <a:spcPts val="484"/>
              </a:spcBef>
              <a:buChar char="•"/>
              <a:tabLst>
                <a:tab pos="367665" algn="l"/>
              </a:tabLst>
            </a:pPr>
            <a:r>
              <a:rPr sz="2200" dirty="0">
                <a:latin typeface="Calibri"/>
                <a:cs typeface="Calibri"/>
              </a:rPr>
              <a:t>Note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that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browsers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may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change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aspect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text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between 	</a:t>
            </a:r>
            <a:r>
              <a:rPr sz="2200" dirty="0">
                <a:latin typeface="Calibri"/>
                <a:cs typeface="Calibri"/>
              </a:rPr>
              <a:t>these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tags,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usually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rendering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them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1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italic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font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style.</a:t>
            </a:r>
            <a:endParaRPr sz="2200">
              <a:latin typeface="Calibri"/>
              <a:cs typeface="Calibri"/>
            </a:endParaRPr>
          </a:p>
          <a:p>
            <a:pPr marL="370840" indent="-356870">
              <a:lnSpc>
                <a:spcPts val="2620"/>
              </a:lnSpc>
              <a:buChar char="•"/>
              <a:tabLst>
                <a:tab pos="370840" algn="l"/>
              </a:tabLst>
            </a:pPr>
            <a:r>
              <a:rPr sz="2300" spc="-10" dirty="0">
                <a:latin typeface="Calibri"/>
                <a:cs typeface="Calibri"/>
              </a:rPr>
              <a:t>&lt;html»</a:t>
            </a:r>
            <a:endParaRPr sz="2300">
              <a:latin typeface="Calibri"/>
              <a:cs typeface="Calibri"/>
            </a:endParaRPr>
          </a:p>
          <a:p>
            <a:pPr marL="371475" indent="-356870">
              <a:lnSpc>
                <a:spcPts val="2680"/>
              </a:lnSpc>
              <a:buChar char="•"/>
              <a:tabLst>
                <a:tab pos="371475" algn="l"/>
              </a:tabLst>
            </a:pPr>
            <a:r>
              <a:rPr sz="2250" spc="-10" dirty="0">
                <a:latin typeface="Calibri"/>
                <a:cs typeface="Calibri"/>
              </a:rPr>
              <a:t>&lt;body&gt;</a:t>
            </a:r>
            <a:endParaRPr sz="2250">
              <a:latin typeface="Calibri"/>
              <a:cs typeface="Calibri"/>
            </a:endParaRPr>
          </a:p>
          <a:p>
            <a:pPr marL="366395" indent="-339090">
              <a:lnSpc>
                <a:spcPts val="2315"/>
              </a:lnSpc>
              <a:spcBef>
                <a:spcPts val="55"/>
              </a:spcBef>
              <a:buChar char="•"/>
              <a:tabLst>
                <a:tab pos="366395" algn="l"/>
              </a:tabLst>
            </a:pPr>
            <a:r>
              <a:rPr sz="2100" spc="-10" dirty="0">
                <a:latin typeface="Arial MT"/>
                <a:cs typeface="Arial MT"/>
              </a:rPr>
              <a:t>&lt;address&gt;</a:t>
            </a:r>
            <a:endParaRPr sz="2100">
              <a:latin typeface="Arial MT"/>
              <a:cs typeface="Arial MT"/>
            </a:endParaRPr>
          </a:p>
          <a:p>
            <a:pPr marL="369570" marR="4949825" indent="2540">
              <a:lnSpc>
                <a:spcPct val="81100"/>
              </a:lnSpc>
              <a:spcBef>
                <a:spcPts val="270"/>
              </a:spcBef>
            </a:pPr>
            <a:r>
              <a:rPr sz="2100" dirty="0">
                <a:latin typeface="Arial MT"/>
                <a:cs typeface="Arial MT"/>
              </a:rPr>
              <a:t>Author:</a:t>
            </a:r>
            <a:r>
              <a:rPr sz="2100" spc="-125" dirty="0">
                <a:latin typeface="Arial MT"/>
                <a:cs typeface="Arial MT"/>
              </a:rPr>
              <a:t> </a:t>
            </a:r>
            <a:r>
              <a:rPr sz="2100" spc="-90" dirty="0">
                <a:latin typeface="Arial MT"/>
                <a:cs typeface="Arial MT"/>
              </a:rPr>
              <a:t>Jhon</a:t>
            </a:r>
            <a:r>
              <a:rPr sz="2100" spc="-5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Rocket </a:t>
            </a:r>
            <a:r>
              <a:rPr sz="2150" spc="-114" dirty="0">
                <a:latin typeface="Arial MT"/>
                <a:cs typeface="Arial MT"/>
              </a:rPr>
              <a:t>512</a:t>
            </a:r>
            <a:r>
              <a:rPr sz="2150" spc="-40" dirty="0">
                <a:latin typeface="Arial MT"/>
                <a:cs typeface="Arial MT"/>
              </a:rPr>
              <a:t> </a:t>
            </a:r>
            <a:r>
              <a:rPr sz="2150" spc="-520" dirty="0">
                <a:latin typeface="Arial MT"/>
                <a:cs typeface="Arial MT"/>
              </a:rPr>
              <a:t>E</a:t>
            </a:r>
            <a:r>
              <a:rPr sz="2150" spc="15" dirty="0">
                <a:latin typeface="Arial MT"/>
                <a:cs typeface="Arial MT"/>
              </a:rPr>
              <a:t> </a:t>
            </a:r>
            <a:r>
              <a:rPr sz="2150" spc="-114" dirty="0">
                <a:latin typeface="Arial MT"/>
                <a:cs typeface="Arial MT"/>
              </a:rPr>
              <a:t>Riverside</a:t>
            </a:r>
            <a:r>
              <a:rPr sz="2150" spc="-20" dirty="0">
                <a:latin typeface="Arial MT"/>
                <a:cs typeface="Arial MT"/>
              </a:rPr>
              <a:t> </a:t>
            </a:r>
            <a:r>
              <a:rPr sz="2150" spc="-110" dirty="0">
                <a:latin typeface="Arial MT"/>
                <a:cs typeface="Arial MT"/>
              </a:rPr>
              <a:t>Dr</a:t>
            </a:r>
            <a:r>
              <a:rPr sz="2150" spc="5" dirty="0">
                <a:latin typeface="Arial MT"/>
                <a:cs typeface="Arial MT"/>
              </a:rPr>
              <a:t> </a:t>
            </a:r>
            <a:r>
              <a:rPr sz="2150" spc="-210" dirty="0">
                <a:latin typeface="Arial MT"/>
                <a:cs typeface="Arial MT"/>
              </a:rPr>
              <a:t>#</a:t>
            </a:r>
            <a:r>
              <a:rPr sz="2150" spc="-65" dirty="0">
                <a:latin typeface="Arial MT"/>
                <a:cs typeface="Arial MT"/>
              </a:rPr>
              <a:t> </a:t>
            </a:r>
            <a:r>
              <a:rPr sz="2150" spc="-50" dirty="0">
                <a:latin typeface="Arial MT"/>
                <a:cs typeface="Arial MT"/>
              </a:rPr>
              <a:t>134 </a:t>
            </a:r>
            <a:r>
              <a:rPr sz="2200" spc="-110" dirty="0">
                <a:latin typeface="Arial MT"/>
                <a:cs typeface="Arial MT"/>
              </a:rPr>
              <a:t>Austin,</a:t>
            </a:r>
            <a:r>
              <a:rPr sz="2200" spc="-25" dirty="0">
                <a:latin typeface="Arial MT"/>
                <a:cs typeface="Arial MT"/>
              </a:rPr>
              <a:t> </a:t>
            </a:r>
            <a:r>
              <a:rPr sz="2200" spc="-355" dirty="0">
                <a:latin typeface="Arial MT"/>
                <a:cs typeface="Arial MT"/>
              </a:rPr>
              <a:t>TX</a:t>
            </a:r>
            <a:endParaRPr sz="2200">
              <a:latin typeface="Arial MT"/>
              <a:cs typeface="Arial MT"/>
            </a:endParaRPr>
          </a:p>
          <a:p>
            <a:pPr marL="373380">
              <a:lnSpc>
                <a:spcPts val="1864"/>
              </a:lnSpc>
            </a:pPr>
            <a:r>
              <a:rPr sz="2150" spc="-90" dirty="0">
                <a:latin typeface="Arial MT"/>
                <a:cs typeface="Arial MT"/>
              </a:rPr>
              <a:t>(512)</a:t>
            </a:r>
            <a:r>
              <a:rPr sz="2150" spc="-20" dirty="0">
                <a:latin typeface="Arial MT"/>
                <a:cs typeface="Arial MT"/>
              </a:rPr>
              <a:t> </a:t>
            </a:r>
            <a:r>
              <a:rPr sz="2150" spc="-120" dirty="0">
                <a:latin typeface="Arial MT"/>
                <a:cs typeface="Arial MT"/>
              </a:rPr>
              <a:t>411-</a:t>
            </a:r>
            <a:r>
              <a:rPr sz="2150" spc="-20" dirty="0">
                <a:latin typeface="Arial MT"/>
                <a:cs typeface="Arial MT"/>
              </a:rPr>
              <a:t>7433</a:t>
            </a:r>
            <a:endParaRPr sz="2150">
              <a:latin typeface="Arial MT"/>
              <a:cs typeface="Arial MT"/>
            </a:endParaRPr>
          </a:p>
          <a:p>
            <a:pPr marL="371475">
              <a:lnSpc>
                <a:spcPts val="2345"/>
              </a:lnSpc>
            </a:pPr>
            <a:r>
              <a:rPr sz="2150" spc="-10" dirty="0">
                <a:latin typeface="Calibri"/>
                <a:cs typeface="Calibri"/>
              </a:rPr>
              <a:t>&lt;/address&gt;</a:t>
            </a:r>
            <a:endParaRPr sz="2150">
              <a:latin typeface="Calibri"/>
              <a:cs typeface="Calibri"/>
            </a:endParaRPr>
          </a:p>
          <a:p>
            <a:pPr marL="371475" indent="-356235">
              <a:lnSpc>
                <a:spcPts val="2530"/>
              </a:lnSpc>
              <a:spcBef>
                <a:spcPts val="40"/>
              </a:spcBef>
              <a:buChar char="•"/>
              <a:tabLst>
                <a:tab pos="371475" algn="l"/>
              </a:tabLst>
            </a:pPr>
            <a:r>
              <a:rPr sz="2200" spc="-10" dirty="0">
                <a:latin typeface="Calibri"/>
                <a:cs typeface="Calibri"/>
              </a:rPr>
              <a:t>&lt;/body&gt;</a:t>
            </a:r>
            <a:endParaRPr sz="2200">
              <a:latin typeface="Calibri"/>
              <a:cs typeface="Calibri"/>
            </a:endParaRPr>
          </a:p>
          <a:p>
            <a:pPr marL="370205" indent="-357505">
              <a:lnSpc>
                <a:spcPts val="2830"/>
              </a:lnSpc>
              <a:buChar char="•"/>
              <a:tabLst>
                <a:tab pos="370205" algn="l"/>
              </a:tabLst>
            </a:pPr>
            <a:r>
              <a:rPr sz="2450" spc="-20" dirty="0">
                <a:latin typeface="Calibri"/>
                <a:cs typeface="Calibri"/>
              </a:rPr>
              <a:t>&lt;/html»</a:t>
            </a:r>
            <a:endParaRPr sz="2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5578" y="3714750"/>
            <a:ext cx="116085" cy="3571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35693" y="272305"/>
            <a:ext cx="2852420" cy="717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50" spc="-25" dirty="0"/>
              <a:t>Bold</a:t>
            </a:r>
            <a:r>
              <a:rPr sz="4550" spc="-204" dirty="0"/>
              <a:t> </a:t>
            </a:r>
            <a:r>
              <a:rPr sz="4550" spc="-80" dirty="0"/>
              <a:t>tag</a:t>
            </a:r>
            <a:r>
              <a:rPr sz="4550" spc="-175" dirty="0"/>
              <a:t> </a:t>
            </a:r>
            <a:r>
              <a:rPr sz="4550" spc="-35" dirty="0"/>
              <a:t>&lt;b&gt;</a:t>
            </a:r>
            <a:endParaRPr sz="4550"/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68935" indent="-356235">
              <a:lnSpc>
                <a:spcPts val="3960"/>
              </a:lnSpc>
              <a:spcBef>
                <a:spcPts val="120"/>
              </a:spcBef>
              <a:buChar char="•"/>
              <a:tabLst>
                <a:tab pos="368935" algn="l"/>
              </a:tabLst>
            </a:pPr>
            <a:r>
              <a:rPr spc="-60" dirty="0"/>
              <a:t>&lt;p&gt;This</a:t>
            </a:r>
            <a:r>
              <a:rPr spc="-145" dirty="0"/>
              <a:t> </a:t>
            </a:r>
            <a:r>
              <a:rPr dirty="0"/>
              <a:t>is</a:t>
            </a:r>
            <a:r>
              <a:rPr spc="-190" dirty="0"/>
              <a:t> </a:t>
            </a:r>
            <a:r>
              <a:rPr spc="-65" dirty="0"/>
              <a:t>normal</a:t>
            </a:r>
            <a:r>
              <a:rPr spc="-20" dirty="0"/>
              <a:t> </a:t>
            </a:r>
            <a:r>
              <a:rPr spc="-60" dirty="0"/>
              <a:t>text</a:t>
            </a:r>
          </a:p>
          <a:p>
            <a:pPr marL="376555">
              <a:lnSpc>
                <a:spcPts val="3840"/>
              </a:lnSpc>
            </a:pPr>
            <a:r>
              <a:rPr sz="3250" spc="-10" dirty="0"/>
              <a:t>text&lt;/b&gt;.&lt;/p&gt;</a:t>
            </a:r>
            <a:endParaRPr sz="3250"/>
          </a:p>
          <a:p>
            <a:pPr marL="368935" indent="-355600">
              <a:lnSpc>
                <a:spcPct val="100000"/>
              </a:lnSpc>
              <a:spcBef>
                <a:spcPts val="740"/>
              </a:spcBef>
              <a:buChar char="•"/>
              <a:tabLst>
                <a:tab pos="368935" algn="l"/>
              </a:tabLst>
            </a:pPr>
            <a:r>
              <a:rPr sz="3250" spc="-10" dirty="0"/>
              <a:t>&lt;/body&gt;</a:t>
            </a:r>
            <a:endParaRPr sz="3250"/>
          </a:p>
          <a:p>
            <a:pPr marL="368935" indent="-356235">
              <a:lnSpc>
                <a:spcPct val="100000"/>
              </a:lnSpc>
              <a:spcBef>
                <a:spcPts val="570"/>
              </a:spcBef>
              <a:buChar char="•"/>
              <a:tabLst>
                <a:tab pos="368935" algn="l"/>
              </a:tabLst>
            </a:pPr>
            <a:r>
              <a:rPr spc="-10" dirty="0"/>
              <a:t>&lt;/htmI&gt;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7894" y="976759"/>
            <a:ext cx="7978140" cy="236410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71475" indent="-357505">
              <a:lnSpc>
                <a:spcPct val="100000"/>
              </a:lnSpc>
              <a:spcBef>
                <a:spcPts val="800"/>
              </a:spcBef>
              <a:buChar char="•"/>
              <a:tabLst>
                <a:tab pos="371475" algn="l"/>
              </a:tabLst>
            </a:pPr>
            <a:r>
              <a:rPr sz="3250" dirty="0">
                <a:latin typeface="Calibri"/>
                <a:cs typeface="Calibri"/>
              </a:rPr>
              <a:t>The</a:t>
            </a:r>
            <a:r>
              <a:rPr sz="3250" spc="-5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&lt;b&gt;</a:t>
            </a:r>
            <a:r>
              <a:rPr sz="3250" spc="-13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tag</a:t>
            </a:r>
            <a:r>
              <a:rPr sz="3250" spc="-13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is</a:t>
            </a:r>
            <a:r>
              <a:rPr sz="3250" spc="-125" dirty="0">
                <a:latin typeface="Calibri"/>
                <a:cs typeface="Calibri"/>
              </a:rPr>
              <a:t> </a:t>
            </a:r>
            <a:r>
              <a:rPr sz="3250" spc="-35" dirty="0">
                <a:latin typeface="Calibri"/>
                <a:cs typeface="Calibri"/>
              </a:rPr>
              <a:t>supported</a:t>
            </a:r>
            <a:r>
              <a:rPr sz="3250" spc="7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in</a:t>
            </a:r>
            <a:r>
              <a:rPr sz="3250" spc="-17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all</a:t>
            </a:r>
            <a:r>
              <a:rPr sz="3250" spc="-125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major</a:t>
            </a:r>
            <a:r>
              <a:rPr sz="3250" spc="-55" dirty="0">
                <a:latin typeface="Calibri"/>
                <a:cs typeface="Calibri"/>
              </a:rPr>
              <a:t> </a:t>
            </a:r>
            <a:r>
              <a:rPr sz="3250" spc="-35" dirty="0">
                <a:latin typeface="Calibri"/>
                <a:cs typeface="Calibri"/>
              </a:rPr>
              <a:t>browsers</a:t>
            </a:r>
            <a:endParaRPr sz="3250">
              <a:latin typeface="Calibri"/>
              <a:cs typeface="Calibri"/>
            </a:endParaRPr>
          </a:p>
          <a:p>
            <a:pPr marL="371475" indent="-357505">
              <a:lnSpc>
                <a:spcPct val="100000"/>
              </a:lnSpc>
              <a:spcBef>
                <a:spcPts val="705"/>
              </a:spcBef>
              <a:buChar char="•"/>
              <a:tabLst>
                <a:tab pos="371475" algn="l"/>
              </a:tabLst>
            </a:pPr>
            <a:r>
              <a:rPr sz="3250" dirty="0">
                <a:latin typeface="Calibri"/>
                <a:cs typeface="Calibri"/>
              </a:rPr>
              <a:t>The</a:t>
            </a:r>
            <a:r>
              <a:rPr sz="3250" spc="-85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&lt;b&gt;</a:t>
            </a:r>
            <a:r>
              <a:rPr sz="3250" spc="-16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tag</a:t>
            </a:r>
            <a:r>
              <a:rPr sz="3250" spc="-155" dirty="0">
                <a:latin typeface="Calibri"/>
                <a:cs typeface="Calibri"/>
              </a:rPr>
              <a:t> </a:t>
            </a:r>
            <a:r>
              <a:rPr sz="3250" spc="-25" dirty="0">
                <a:latin typeface="Calibri"/>
                <a:cs typeface="Calibri"/>
              </a:rPr>
              <a:t>specifies</a:t>
            </a:r>
            <a:r>
              <a:rPr sz="3250" spc="-15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bold</a:t>
            </a:r>
            <a:r>
              <a:rPr sz="3250" spc="-140" dirty="0">
                <a:latin typeface="Calibri"/>
                <a:cs typeface="Calibri"/>
              </a:rPr>
              <a:t> </a:t>
            </a:r>
            <a:r>
              <a:rPr sz="3250" spc="-20" dirty="0">
                <a:latin typeface="Calibri"/>
                <a:cs typeface="Calibri"/>
              </a:rPr>
              <a:t>text</a:t>
            </a:r>
            <a:endParaRPr sz="3250">
              <a:latin typeface="Calibri"/>
              <a:cs typeface="Calibri"/>
            </a:endParaRPr>
          </a:p>
          <a:p>
            <a:pPr marL="368935" indent="-356235">
              <a:lnSpc>
                <a:spcPct val="100000"/>
              </a:lnSpc>
              <a:spcBef>
                <a:spcPts val="520"/>
              </a:spcBef>
              <a:buChar char="•"/>
              <a:tabLst>
                <a:tab pos="368935" algn="l"/>
              </a:tabLst>
            </a:pPr>
            <a:r>
              <a:rPr sz="3400" spc="-10" dirty="0">
                <a:latin typeface="Calibri"/>
                <a:cs typeface="Calibri"/>
              </a:rPr>
              <a:t>&lt;htmI&gt;</a:t>
            </a:r>
            <a:endParaRPr sz="3400">
              <a:latin typeface="Calibri"/>
              <a:cs typeface="Calibri"/>
            </a:endParaRPr>
          </a:p>
          <a:p>
            <a:pPr marL="369570" indent="-354965">
              <a:lnSpc>
                <a:spcPct val="100000"/>
              </a:lnSpc>
              <a:spcBef>
                <a:spcPts val="760"/>
              </a:spcBef>
              <a:buChar char="•"/>
              <a:tabLst>
                <a:tab pos="369570" algn="l"/>
              </a:tabLst>
            </a:pPr>
            <a:r>
              <a:rPr sz="3200" spc="-10" dirty="0">
                <a:latin typeface="Calibri"/>
                <a:cs typeface="Calibri"/>
              </a:rPr>
              <a:t>&lt;body&gt;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21706" y="3394719"/>
            <a:ext cx="3128010" cy="5391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350" spc="-60" dirty="0">
                <a:latin typeface="Calibri"/>
                <a:cs typeface="Calibri"/>
              </a:rPr>
              <a:t>&lt;b&gt;and</a:t>
            </a:r>
            <a:r>
              <a:rPr sz="3350" spc="-100" dirty="0">
                <a:latin typeface="Calibri"/>
                <a:cs typeface="Calibri"/>
              </a:rPr>
              <a:t> </a:t>
            </a:r>
            <a:r>
              <a:rPr sz="3350" spc="-45" dirty="0">
                <a:latin typeface="Calibri"/>
                <a:cs typeface="Calibri"/>
              </a:rPr>
              <a:t>this</a:t>
            </a:r>
            <a:r>
              <a:rPr sz="3350" spc="-110" dirty="0">
                <a:latin typeface="Calibri"/>
                <a:cs typeface="Calibri"/>
              </a:rPr>
              <a:t> </a:t>
            </a:r>
            <a:r>
              <a:rPr sz="3350" spc="-30" dirty="0">
                <a:latin typeface="Calibri"/>
                <a:cs typeface="Calibri"/>
              </a:rPr>
              <a:t>is</a:t>
            </a:r>
            <a:r>
              <a:rPr sz="3350" spc="-160" dirty="0">
                <a:latin typeface="Calibri"/>
                <a:cs typeface="Calibri"/>
              </a:rPr>
              <a:t> </a:t>
            </a:r>
            <a:r>
              <a:rPr sz="3350" spc="-50" dirty="0">
                <a:latin typeface="Calibri"/>
                <a:cs typeface="Calibri"/>
              </a:rPr>
              <a:t>bold</a:t>
            </a:r>
            <a:endParaRPr sz="3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3899" y="278010"/>
            <a:ext cx="32061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Line</a:t>
            </a:r>
            <a:r>
              <a:rPr spc="-45" dirty="0"/>
              <a:t> </a:t>
            </a:r>
            <a:r>
              <a:rPr dirty="0"/>
              <a:t>Break</a:t>
            </a:r>
            <a:r>
              <a:rPr spc="-10" dirty="0"/>
              <a:t> </a:t>
            </a:r>
            <a:r>
              <a:rPr spc="-35" dirty="0"/>
              <a:t>&lt;br&gt;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1985" y="986929"/>
            <a:ext cx="7900670" cy="48774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67665" indent="-354965">
              <a:lnSpc>
                <a:spcPts val="3585"/>
              </a:lnSpc>
              <a:spcBef>
                <a:spcPts val="125"/>
              </a:spcBef>
              <a:buChar char="•"/>
              <a:tabLst>
                <a:tab pos="367665" algn="l"/>
              </a:tabLst>
            </a:pPr>
            <a:r>
              <a:rPr sz="3000" dirty="0">
                <a:latin typeface="Calibri"/>
                <a:cs typeface="Calibri"/>
              </a:rPr>
              <a:t>The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&lt;br&gt;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tag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inserts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1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single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line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break.</a:t>
            </a:r>
            <a:endParaRPr sz="3000">
              <a:latin typeface="Calibri"/>
              <a:cs typeface="Calibri"/>
            </a:endParaRPr>
          </a:p>
          <a:p>
            <a:pPr marL="368300" marR="5080" indent="-339090">
              <a:lnSpc>
                <a:spcPct val="78800"/>
              </a:lnSpc>
              <a:spcBef>
                <a:spcPts val="760"/>
              </a:spcBef>
              <a:tabLst>
                <a:tab pos="367665" algn="l"/>
              </a:tabLst>
            </a:pPr>
            <a:r>
              <a:rPr sz="3050" spc="-50" dirty="0">
                <a:latin typeface="Calibri"/>
                <a:cs typeface="Calibri"/>
              </a:rPr>
              <a:t>°</a:t>
            </a:r>
            <a:r>
              <a:rPr sz="3050" dirty="0">
                <a:latin typeface="Calibri"/>
                <a:cs typeface="Calibri"/>
              </a:rPr>
              <a:t>	The</a:t>
            </a:r>
            <a:r>
              <a:rPr sz="3050" spc="-14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&lt;br&gt;</a:t>
            </a:r>
            <a:r>
              <a:rPr sz="3050" spc="-12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tag</a:t>
            </a:r>
            <a:r>
              <a:rPr sz="3050" spc="-12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is</a:t>
            </a:r>
            <a:r>
              <a:rPr sz="3050" spc="-17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an</a:t>
            </a:r>
            <a:r>
              <a:rPr sz="3050" spc="-140" dirty="0">
                <a:latin typeface="Calibri"/>
                <a:cs typeface="Calibri"/>
              </a:rPr>
              <a:t> </a:t>
            </a:r>
            <a:r>
              <a:rPr sz="3050" spc="-35" dirty="0">
                <a:latin typeface="Calibri"/>
                <a:cs typeface="Calibri"/>
              </a:rPr>
              <a:t>empty</a:t>
            </a:r>
            <a:r>
              <a:rPr sz="3050" spc="-85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tag</a:t>
            </a:r>
            <a:r>
              <a:rPr sz="3050" spc="-145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which</a:t>
            </a:r>
            <a:r>
              <a:rPr sz="3050" spc="-110" dirty="0">
                <a:latin typeface="Calibri"/>
                <a:cs typeface="Calibri"/>
              </a:rPr>
              <a:t> </a:t>
            </a:r>
            <a:r>
              <a:rPr sz="3050" spc="-20" dirty="0">
                <a:latin typeface="Calibri"/>
                <a:cs typeface="Calibri"/>
              </a:rPr>
              <a:t>means</a:t>
            </a:r>
            <a:r>
              <a:rPr sz="3050" spc="-10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that</a:t>
            </a:r>
            <a:r>
              <a:rPr sz="3050" spc="-110" dirty="0">
                <a:latin typeface="Calibri"/>
                <a:cs typeface="Calibri"/>
              </a:rPr>
              <a:t> </a:t>
            </a:r>
            <a:r>
              <a:rPr sz="3050" spc="-25" dirty="0">
                <a:latin typeface="Calibri"/>
                <a:cs typeface="Calibri"/>
              </a:rPr>
              <a:t>it </a:t>
            </a:r>
            <a:r>
              <a:rPr sz="3050" dirty="0">
                <a:latin typeface="Calibri"/>
                <a:cs typeface="Calibri"/>
              </a:rPr>
              <a:t>has</a:t>
            </a:r>
            <a:r>
              <a:rPr sz="3050" spc="-10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no</a:t>
            </a:r>
            <a:r>
              <a:rPr sz="3050" spc="-12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end</a:t>
            </a:r>
            <a:r>
              <a:rPr sz="3050" spc="-90" dirty="0">
                <a:latin typeface="Calibri"/>
                <a:cs typeface="Calibri"/>
              </a:rPr>
              <a:t> </a:t>
            </a:r>
            <a:r>
              <a:rPr sz="3050" spc="-20" dirty="0">
                <a:latin typeface="Calibri"/>
                <a:cs typeface="Calibri"/>
              </a:rPr>
              <a:t>tag.</a:t>
            </a:r>
            <a:endParaRPr sz="3050">
              <a:latin typeface="Calibri"/>
              <a:cs typeface="Calibri"/>
            </a:endParaRPr>
          </a:p>
          <a:p>
            <a:pPr marL="29845">
              <a:lnSpc>
                <a:spcPts val="3575"/>
              </a:lnSpc>
              <a:tabLst>
                <a:tab pos="365125" algn="l"/>
              </a:tabLst>
            </a:pPr>
            <a:r>
              <a:rPr sz="3000" spc="-50" dirty="0">
                <a:latin typeface="Calibri"/>
                <a:cs typeface="Calibri"/>
              </a:rPr>
              <a:t>°</a:t>
            </a:r>
            <a:r>
              <a:rPr sz="3000" dirty="0">
                <a:latin typeface="Calibri"/>
                <a:cs typeface="Calibri"/>
              </a:rPr>
              <a:t>	In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HTML,</a:t>
            </a:r>
            <a:r>
              <a:rPr sz="3000" spc="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&lt;br&gt;</a:t>
            </a:r>
            <a:r>
              <a:rPr sz="3000" spc="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tag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has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no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end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tag.</a:t>
            </a:r>
            <a:endParaRPr sz="3000">
              <a:latin typeface="Calibri"/>
              <a:cs typeface="Calibri"/>
            </a:endParaRPr>
          </a:p>
          <a:p>
            <a:pPr marL="365760" marR="81280" indent="-353060">
              <a:lnSpc>
                <a:spcPts val="2880"/>
              </a:lnSpc>
              <a:spcBef>
                <a:spcPts val="685"/>
              </a:spcBef>
              <a:buChar char="•"/>
              <a:tabLst>
                <a:tab pos="368935" algn="l"/>
                <a:tab pos="2370455" algn="l"/>
              </a:tabLst>
            </a:pPr>
            <a:r>
              <a:rPr sz="2950" dirty="0">
                <a:latin typeface="Calibri"/>
                <a:cs typeface="Calibri"/>
              </a:rPr>
              <a:t>In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XHTML,</a:t>
            </a:r>
            <a:r>
              <a:rPr sz="2950" spc="1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&lt;br&gt;</a:t>
            </a:r>
            <a:r>
              <a:rPr sz="2950" spc="6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tag</a:t>
            </a:r>
            <a:r>
              <a:rPr sz="2950" spc="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must</a:t>
            </a:r>
            <a:r>
              <a:rPr sz="2950" spc="5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be</a:t>
            </a:r>
            <a:r>
              <a:rPr sz="2950" spc="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properly</a:t>
            </a:r>
            <a:r>
              <a:rPr sz="2950" spc="18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closed, 	</a:t>
            </a:r>
            <a:r>
              <a:rPr sz="2950" dirty="0">
                <a:latin typeface="Calibri"/>
                <a:cs typeface="Calibri"/>
              </a:rPr>
              <a:t>like</a:t>
            </a:r>
            <a:r>
              <a:rPr sz="2950" spc="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this:</a:t>
            </a:r>
            <a:r>
              <a:rPr sz="2950" spc="45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&lt;br</a:t>
            </a:r>
            <a:r>
              <a:rPr sz="2950" dirty="0">
                <a:latin typeface="Calibri"/>
                <a:cs typeface="Calibri"/>
              </a:rPr>
              <a:t>	</a:t>
            </a:r>
            <a:r>
              <a:rPr sz="2950" i="1" spc="-25" dirty="0">
                <a:latin typeface="Calibri"/>
                <a:cs typeface="Calibri"/>
              </a:rPr>
              <a:t>/&gt;.</a:t>
            </a:r>
            <a:endParaRPr sz="2950">
              <a:latin typeface="Calibri"/>
              <a:cs typeface="Calibri"/>
            </a:endParaRPr>
          </a:p>
          <a:p>
            <a:pPr marL="366395" indent="-353695">
              <a:lnSpc>
                <a:spcPts val="3620"/>
              </a:lnSpc>
              <a:buChar char="•"/>
              <a:tabLst>
                <a:tab pos="366395" algn="l"/>
              </a:tabLst>
            </a:pPr>
            <a:r>
              <a:rPr sz="3050" spc="-10" dirty="0">
                <a:latin typeface="Calibri"/>
                <a:cs typeface="Calibri"/>
              </a:rPr>
              <a:t>&lt;htmI&gt;</a:t>
            </a:r>
            <a:endParaRPr sz="3050">
              <a:latin typeface="Calibri"/>
              <a:cs typeface="Calibri"/>
            </a:endParaRPr>
          </a:p>
          <a:p>
            <a:pPr marL="366395" indent="-353695">
              <a:lnSpc>
                <a:spcPts val="3645"/>
              </a:lnSpc>
              <a:buChar char="•"/>
              <a:tabLst>
                <a:tab pos="366395" algn="l"/>
              </a:tabLst>
            </a:pPr>
            <a:r>
              <a:rPr sz="3050" spc="-10" dirty="0">
                <a:latin typeface="Calibri"/>
                <a:cs typeface="Calibri"/>
              </a:rPr>
              <a:t>&lt;body&gt;</a:t>
            </a:r>
            <a:endParaRPr sz="3050">
              <a:latin typeface="Calibri"/>
              <a:cs typeface="Calibri"/>
            </a:endParaRPr>
          </a:p>
          <a:p>
            <a:pPr marL="29845">
              <a:lnSpc>
                <a:spcPts val="3579"/>
              </a:lnSpc>
              <a:tabLst>
                <a:tab pos="367665" algn="l"/>
                <a:tab pos="4038600" algn="l"/>
              </a:tabLst>
            </a:pPr>
            <a:r>
              <a:rPr sz="3000" spc="-50" dirty="0">
                <a:latin typeface="Calibri"/>
                <a:cs typeface="Calibri"/>
              </a:rPr>
              <a:t>°</a:t>
            </a:r>
            <a:r>
              <a:rPr sz="3000" dirty="0">
                <a:latin typeface="Calibri"/>
                <a:cs typeface="Calibri"/>
              </a:rPr>
              <a:t>	This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text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contains&lt;br&gt;a</a:t>
            </a:r>
            <a:r>
              <a:rPr sz="3000" dirty="0">
                <a:latin typeface="Calibri"/>
                <a:cs typeface="Calibri"/>
              </a:rPr>
              <a:t>	line </a:t>
            </a:r>
            <a:r>
              <a:rPr sz="3000" spc="-10" dirty="0">
                <a:latin typeface="Calibri"/>
                <a:cs typeface="Calibri"/>
              </a:rPr>
              <a:t>break.</a:t>
            </a:r>
            <a:endParaRPr sz="3000">
              <a:latin typeface="Calibri"/>
              <a:cs typeface="Calibri"/>
            </a:endParaRPr>
          </a:p>
          <a:p>
            <a:pPr marL="29845">
              <a:lnSpc>
                <a:spcPts val="3560"/>
              </a:lnSpc>
              <a:tabLst>
                <a:tab pos="366395" algn="l"/>
              </a:tabLst>
            </a:pPr>
            <a:r>
              <a:rPr sz="3000" spc="-50" dirty="0">
                <a:latin typeface="Calibri"/>
                <a:cs typeface="Calibri"/>
              </a:rPr>
              <a:t>°</a:t>
            </a:r>
            <a:r>
              <a:rPr sz="3000" dirty="0">
                <a:latin typeface="Calibri"/>
                <a:cs typeface="Calibri"/>
              </a:rPr>
              <a:t>	</a:t>
            </a:r>
            <a:r>
              <a:rPr sz="3000" spc="-10" dirty="0">
                <a:latin typeface="Calibri"/>
                <a:cs typeface="Calibri"/>
              </a:rPr>
              <a:t>&lt;/body&gt;</a:t>
            </a:r>
            <a:endParaRPr sz="3000">
              <a:latin typeface="Calibri"/>
              <a:cs typeface="Calibri"/>
            </a:endParaRPr>
          </a:p>
          <a:p>
            <a:pPr marL="366395" indent="-353695">
              <a:lnSpc>
                <a:spcPts val="3629"/>
              </a:lnSpc>
              <a:buChar char="•"/>
              <a:tabLst>
                <a:tab pos="366395" algn="l"/>
              </a:tabLst>
            </a:pPr>
            <a:r>
              <a:rPr sz="3050" spc="-10" dirty="0">
                <a:latin typeface="Calibri"/>
                <a:cs typeface="Calibri"/>
              </a:rPr>
              <a:t>&lt;/htmI&gt;</a:t>
            </a:r>
            <a:endParaRPr sz="3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65950"/>
            <a:ext cx="6798734" cy="1303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7130">
              <a:lnSpc>
                <a:spcPct val="100000"/>
              </a:lnSpc>
              <a:spcBef>
                <a:spcPts val="100"/>
              </a:spcBef>
            </a:pPr>
            <a:r>
              <a:rPr dirty="0"/>
              <a:t>Center</a:t>
            </a:r>
            <a:r>
              <a:rPr spc="-85" dirty="0"/>
              <a:t> </a:t>
            </a:r>
            <a:r>
              <a:rPr spc="-50" dirty="0"/>
              <a:t>&lt;center&gt;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8478" y="894625"/>
            <a:ext cx="7621905" cy="461962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70840" indent="-358140">
              <a:lnSpc>
                <a:spcPct val="100000"/>
              </a:lnSpc>
              <a:spcBef>
                <a:spcPts val="800"/>
              </a:spcBef>
              <a:buChar char="•"/>
              <a:tabLst>
                <a:tab pos="370840" algn="l"/>
              </a:tabLst>
            </a:pPr>
            <a:r>
              <a:rPr sz="3300" spc="-30" dirty="0">
                <a:latin typeface="Calibri"/>
                <a:cs typeface="Calibri"/>
              </a:rPr>
              <a:t>The</a:t>
            </a:r>
            <a:r>
              <a:rPr sz="3300" spc="-155" dirty="0">
                <a:latin typeface="Calibri"/>
                <a:cs typeface="Calibri"/>
              </a:rPr>
              <a:t> </a:t>
            </a:r>
            <a:r>
              <a:rPr sz="3300" spc="-50" dirty="0">
                <a:latin typeface="Calibri"/>
                <a:cs typeface="Calibri"/>
              </a:rPr>
              <a:t>&lt;center&gt;</a:t>
            </a:r>
            <a:r>
              <a:rPr sz="3300" spc="-10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tag</a:t>
            </a:r>
            <a:r>
              <a:rPr sz="3300" spc="-13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is</a:t>
            </a:r>
            <a:r>
              <a:rPr sz="3300" spc="-190" dirty="0">
                <a:latin typeface="Calibri"/>
                <a:cs typeface="Calibri"/>
              </a:rPr>
              <a:t> </a:t>
            </a:r>
            <a:r>
              <a:rPr sz="3300" spc="-25" dirty="0">
                <a:latin typeface="Calibri"/>
                <a:cs typeface="Calibri"/>
              </a:rPr>
              <a:t>used</a:t>
            </a:r>
            <a:r>
              <a:rPr sz="3300" spc="-13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to</a:t>
            </a:r>
            <a:r>
              <a:rPr sz="3300" spc="-125" dirty="0">
                <a:latin typeface="Calibri"/>
                <a:cs typeface="Calibri"/>
              </a:rPr>
              <a:t> </a:t>
            </a:r>
            <a:r>
              <a:rPr sz="3300" spc="-95" dirty="0">
                <a:latin typeface="Calibri"/>
                <a:cs typeface="Calibri"/>
              </a:rPr>
              <a:t>center-</a:t>
            </a:r>
            <a:r>
              <a:rPr sz="3300" spc="-10" dirty="0">
                <a:latin typeface="Calibri"/>
                <a:cs typeface="Calibri"/>
              </a:rPr>
              <a:t>align</a:t>
            </a:r>
            <a:r>
              <a:rPr sz="3300" spc="15" dirty="0">
                <a:latin typeface="Calibri"/>
                <a:cs typeface="Calibri"/>
              </a:rPr>
              <a:t> </a:t>
            </a:r>
            <a:r>
              <a:rPr sz="3300" spc="-20" dirty="0">
                <a:latin typeface="Calibri"/>
                <a:cs typeface="Calibri"/>
              </a:rPr>
              <a:t>text</a:t>
            </a:r>
            <a:endParaRPr sz="3300" dirty="0">
              <a:latin typeface="Calibri"/>
              <a:cs typeface="Calibri"/>
            </a:endParaRPr>
          </a:p>
          <a:p>
            <a:pPr marL="372110" indent="-358775">
              <a:lnSpc>
                <a:spcPct val="100000"/>
              </a:lnSpc>
              <a:spcBef>
                <a:spcPts val="695"/>
              </a:spcBef>
              <a:buChar char="•"/>
              <a:tabLst>
                <a:tab pos="372110" algn="l"/>
              </a:tabLst>
            </a:pPr>
            <a:r>
              <a:rPr sz="3250" spc="-30" dirty="0">
                <a:latin typeface="Calibri"/>
                <a:cs typeface="Calibri"/>
              </a:rPr>
              <a:t>Center</a:t>
            </a:r>
            <a:r>
              <a:rPr sz="3250" spc="-5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tag</a:t>
            </a:r>
            <a:r>
              <a:rPr sz="3250" spc="-13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is</a:t>
            </a:r>
            <a:r>
              <a:rPr sz="3250" spc="-175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not</a:t>
            </a:r>
            <a:r>
              <a:rPr sz="3250" spc="-70" dirty="0">
                <a:latin typeface="Calibri"/>
                <a:cs typeface="Calibri"/>
              </a:rPr>
              <a:t> </a:t>
            </a:r>
            <a:r>
              <a:rPr sz="3250" spc="-35" dirty="0">
                <a:latin typeface="Calibri"/>
                <a:cs typeface="Calibri"/>
              </a:rPr>
              <a:t>supported</a:t>
            </a:r>
            <a:r>
              <a:rPr sz="3250" spc="55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in</a:t>
            </a:r>
            <a:r>
              <a:rPr sz="3250" spc="-19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html</a:t>
            </a:r>
            <a:r>
              <a:rPr sz="3250" spc="-75" dirty="0">
                <a:latin typeface="Calibri"/>
                <a:cs typeface="Calibri"/>
              </a:rPr>
              <a:t> </a:t>
            </a:r>
            <a:r>
              <a:rPr sz="3250" spc="-25" dirty="0">
                <a:latin typeface="Calibri"/>
                <a:cs typeface="Calibri"/>
              </a:rPr>
              <a:t>5.0</a:t>
            </a:r>
            <a:endParaRPr sz="3250" dirty="0">
              <a:latin typeface="Calibri"/>
              <a:cs typeface="Calibri"/>
            </a:endParaRPr>
          </a:p>
          <a:p>
            <a:pPr marL="368935" indent="-356235">
              <a:lnSpc>
                <a:spcPct val="100000"/>
              </a:lnSpc>
              <a:spcBef>
                <a:spcPts val="655"/>
              </a:spcBef>
              <a:buChar char="•"/>
              <a:tabLst>
                <a:tab pos="368935" algn="l"/>
              </a:tabLst>
            </a:pPr>
            <a:r>
              <a:rPr sz="3300" spc="-10" dirty="0">
                <a:latin typeface="Calibri"/>
                <a:cs typeface="Calibri"/>
              </a:rPr>
              <a:t>&lt;htmI&gt;</a:t>
            </a:r>
            <a:endParaRPr sz="3300" dirty="0">
              <a:latin typeface="Calibri"/>
              <a:cs typeface="Calibri"/>
            </a:endParaRPr>
          </a:p>
          <a:p>
            <a:pPr marL="368935" indent="-356235">
              <a:lnSpc>
                <a:spcPct val="100000"/>
              </a:lnSpc>
              <a:spcBef>
                <a:spcPts val="680"/>
              </a:spcBef>
              <a:buChar char="•"/>
              <a:tabLst>
                <a:tab pos="368935" algn="l"/>
              </a:tabLst>
            </a:pPr>
            <a:r>
              <a:rPr sz="3300" spc="-10" dirty="0">
                <a:latin typeface="Calibri"/>
                <a:cs typeface="Calibri"/>
              </a:rPr>
              <a:t>&lt;body&gt;</a:t>
            </a:r>
            <a:endParaRPr sz="3300" dirty="0">
              <a:latin typeface="Calibri"/>
              <a:cs typeface="Calibri"/>
            </a:endParaRPr>
          </a:p>
          <a:p>
            <a:pPr marL="368935" indent="-355600">
              <a:lnSpc>
                <a:spcPts val="3860"/>
              </a:lnSpc>
              <a:spcBef>
                <a:spcPts val="660"/>
              </a:spcBef>
              <a:buChar char="•"/>
              <a:tabLst>
                <a:tab pos="368935" algn="l"/>
              </a:tabLst>
            </a:pPr>
            <a:r>
              <a:rPr sz="3250" spc="-40" dirty="0">
                <a:latin typeface="Calibri"/>
                <a:cs typeface="Calibri"/>
              </a:rPr>
              <a:t>&lt;center&gt;This</a:t>
            </a:r>
            <a:r>
              <a:rPr sz="3250" spc="5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text</a:t>
            </a:r>
            <a:r>
              <a:rPr sz="3250" spc="-114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will</a:t>
            </a:r>
            <a:r>
              <a:rPr sz="3250" spc="-125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be</a:t>
            </a:r>
            <a:r>
              <a:rPr sz="3250" spc="-125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center-</a:t>
            </a:r>
            <a:endParaRPr sz="3250" dirty="0">
              <a:latin typeface="Calibri"/>
              <a:cs typeface="Calibri"/>
            </a:endParaRPr>
          </a:p>
          <a:p>
            <a:pPr marL="373380">
              <a:lnSpc>
                <a:spcPts val="3920"/>
              </a:lnSpc>
            </a:pPr>
            <a:r>
              <a:rPr sz="3300" spc="-10" dirty="0">
                <a:latin typeface="Calibri"/>
                <a:cs typeface="Calibri"/>
              </a:rPr>
              <a:t>aligned.&lt;/center&gt;</a:t>
            </a:r>
            <a:endParaRPr sz="3300" dirty="0">
              <a:latin typeface="Calibri"/>
              <a:cs typeface="Calibri"/>
            </a:endParaRPr>
          </a:p>
          <a:p>
            <a:pPr marL="369570" indent="-355600">
              <a:lnSpc>
                <a:spcPct val="100000"/>
              </a:lnSpc>
              <a:spcBef>
                <a:spcPts val="710"/>
              </a:spcBef>
              <a:buChar char="•"/>
              <a:tabLst>
                <a:tab pos="369570" algn="l"/>
              </a:tabLst>
            </a:pPr>
            <a:r>
              <a:rPr sz="3200" spc="-10" dirty="0">
                <a:latin typeface="Calibri"/>
                <a:cs typeface="Calibri"/>
              </a:rPr>
              <a:t>&lt;/body&gt;</a:t>
            </a:r>
            <a:endParaRPr sz="3200" dirty="0">
              <a:latin typeface="Calibri"/>
              <a:cs typeface="Calibri"/>
            </a:endParaRPr>
          </a:p>
          <a:p>
            <a:pPr marL="368935" indent="-356235">
              <a:lnSpc>
                <a:spcPct val="100000"/>
              </a:lnSpc>
              <a:spcBef>
                <a:spcPts val="650"/>
              </a:spcBef>
              <a:buChar char="•"/>
              <a:tabLst>
                <a:tab pos="368935" algn="l"/>
              </a:tabLst>
            </a:pPr>
            <a:r>
              <a:rPr sz="3350" spc="-10" dirty="0">
                <a:latin typeface="Calibri"/>
                <a:cs typeface="Calibri"/>
              </a:rPr>
              <a:t>&lt;/htmI&gt;</a:t>
            </a:r>
            <a:endParaRPr sz="33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3584" y="286444"/>
            <a:ext cx="444944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Internet</a:t>
            </a:r>
            <a:r>
              <a:rPr sz="4400" spc="-40" dirty="0"/>
              <a:t> </a:t>
            </a:r>
            <a:r>
              <a:rPr sz="4400" dirty="0"/>
              <a:t>and</a:t>
            </a:r>
            <a:r>
              <a:rPr sz="4400" spc="-170" dirty="0"/>
              <a:t> </a:t>
            </a:r>
            <a:r>
              <a:rPr sz="4400" spc="-25" dirty="0"/>
              <a:t>WWW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6983" y="1143694"/>
            <a:ext cx="7971155" cy="4130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7980" marR="146685" indent="-335280">
              <a:lnSpc>
                <a:spcPct val="100000"/>
              </a:lnSpc>
              <a:spcBef>
                <a:spcPts val="105"/>
              </a:spcBef>
              <a:buChar char="•"/>
              <a:tabLst>
                <a:tab pos="347980" algn="l"/>
                <a:tab pos="350520" algn="l"/>
              </a:tabLst>
            </a:pPr>
            <a:r>
              <a:rPr sz="1750" dirty="0">
                <a:latin typeface="Times New Roman"/>
                <a:cs typeface="Times New Roman"/>
              </a:rPr>
              <a:t>	Some</a:t>
            </a:r>
            <a:r>
              <a:rPr sz="1750" spc="5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of</a:t>
            </a:r>
            <a:r>
              <a:rPr sz="1750" spc="10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the</a:t>
            </a:r>
            <a:r>
              <a:rPr sz="1750" spc="5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most</a:t>
            </a:r>
            <a:r>
              <a:rPr sz="1750" spc="14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popular</a:t>
            </a:r>
            <a:r>
              <a:rPr sz="1750" spc="2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software</a:t>
            </a:r>
            <a:r>
              <a:rPr sz="1750" spc="20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which</a:t>
            </a:r>
            <a:r>
              <a:rPr sz="1750" spc="11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servers</a:t>
            </a:r>
            <a:r>
              <a:rPr sz="1750" spc="10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run</a:t>
            </a:r>
            <a:r>
              <a:rPr sz="1750" spc="8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to</a:t>
            </a:r>
            <a:r>
              <a:rPr sz="1750" spc="-65" dirty="0">
                <a:latin typeface="Times New Roman"/>
                <a:cs typeface="Times New Roman"/>
              </a:rPr>
              <a:t> </a:t>
            </a:r>
            <a:r>
              <a:rPr sz="1750" spc="-25" dirty="0">
                <a:latin typeface="Times New Roman"/>
                <a:cs typeface="Times New Roman"/>
              </a:rPr>
              <a:t>‹tllow</a:t>
            </a:r>
            <a:r>
              <a:rPr sz="1750" spc="11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them</a:t>
            </a:r>
            <a:r>
              <a:rPr sz="1750" spc="10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to</a:t>
            </a:r>
            <a:r>
              <a:rPr sz="1750" spc="8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respond</a:t>
            </a:r>
            <a:r>
              <a:rPr sz="1750" spc="150" dirty="0">
                <a:latin typeface="Times New Roman"/>
                <a:cs typeface="Times New Roman"/>
              </a:rPr>
              <a:t> </a:t>
            </a:r>
            <a:r>
              <a:rPr sz="1750" spc="-25" dirty="0">
                <a:latin typeface="Times New Roman"/>
                <a:cs typeface="Times New Roman"/>
              </a:rPr>
              <a:t>to </a:t>
            </a:r>
            <a:r>
              <a:rPr sz="1750" dirty="0">
                <a:latin typeface="Times New Roman"/>
                <a:cs typeface="Times New Roman"/>
              </a:rPr>
              <a:t>client</a:t>
            </a:r>
            <a:r>
              <a:rPr sz="1750" spc="9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requests</a:t>
            </a:r>
            <a:r>
              <a:rPr sz="1750" spc="12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for</a:t>
            </a:r>
            <a:r>
              <a:rPr sz="1750" spc="114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imes New Roman"/>
                <a:cs typeface="Times New Roman"/>
              </a:rPr>
              <a:t>inftirmatitin</a:t>
            </a:r>
            <a:r>
              <a:rPr sz="1750" spc="16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is</a:t>
            </a:r>
            <a:r>
              <a:rPr sz="1750" spc="5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INTERNET</a:t>
            </a:r>
            <a:r>
              <a:rPr sz="1750" spc="3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INFORMATION</a:t>
            </a:r>
            <a:r>
              <a:rPr sz="1750" spc="10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SERVER</a:t>
            </a:r>
            <a:r>
              <a:rPr sz="1750" spc="100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imes New Roman"/>
                <a:cs typeface="Times New Roman"/>
              </a:rPr>
              <a:t>(IIS)</a:t>
            </a:r>
            <a:endParaRPr sz="17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00"/>
              </a:spcBef>
              <a:buFont typeface="Times New Roman"/>
              <a:buChar char="•"/>
            </a:pPr>
            <a:endParaRPr sz="1750" dirty="0">
              <a:latin typeface="Times New Roman"/>
              <a:cs typeface="Times New Roman"/>
            </a:endParaRPr>
          </a:p>
          <a:p>
            <a:pPr marL="347345" indent="-334010">
              <a:lnSpc>
                <a:spcPct val="100000"/>
              </a:lnSpc>
              <a:buChar char="•"/>
              <a:tabLst>
                <a:tab pos="347345" algn="l"/>
              </a:tabLst>
            </a:pPr>
            <a:r>
              <a:rPr sz="1750" dirty="0">
                <a:latin typeface="Times New Roman"/>
                <a:cs typeface="Times New Roman"/>
              </a:rPr>
              <a:t>COMMUMNICATING</a:t>
            </a:r>
            <a:r>
              <a:rPr sz="1750" spc="17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ON</a:t>
            </a:r>
            <a:r>
              <a:rPr sz="1750" spc="140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imes New Roman"/>
                <a:cs typeface="Times New Roman"/>
              </a:rPr>
              <a:t>INTERNET:-</a:t>
            </a:r>
            <a:endParaRPr sz="1750" dirty="0">
              <a:latin typeface="Times New Roman"/>
              <a:cs typeface="Times New Roman"/>
            </a:endParaRPr>
          </a:p>
          <a:p>
            <a:pPr marL="348615" indent="-335915">
              <a:lnSpc>
                <a:spcPct val="100000"/>
              </a:lnSpc>
              <a:spcBef>
                <a:spcPts val="455"/>
              </a:spcBef>
              <a:buChar char="•"/>
              <a:tabLst>
                <a:tab pos="348615" algn="l"/>
              </a:tabLst>
            </a:pPr>
            <a:r>
              <a:rPr sz="1800" dirty="0">
                <a:latin typeface="Times New Roman"/>
                <a:cs typeface="Times New Roman"/>
              </a:rPr>
              <a:t>TCP/IP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only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protocol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send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data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all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around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Internet.</a:t>
            </a:r>
            <a:endParaRPr sz="1800" dirty="0">
              <a:latin typeface="Times New Roman"/>
              <a:cs typeface="Times New Roman"/>
            </a:endParaRPr>
          </a:p>
          <a:p>
            <a:pPr marL="348615" indent="-335915">
              <a:lnSpc>
                <a:spcPts val="2175"/>
              </a:lnSpc>
              <a:spcBef>
                <a:spcPts val="390"/>
              </a:spcBef>
              <a:buChar char="•"/>
              <a:tabLst>
                <a:tab pos="348615" algn="l"/>
              </a:tabLst>
            </a:pPr>
            <a:r>
              <a:rPr sz="1850" spc="-25" dirty="0">
                <a:latin typeface="Times New Roman"/>
                <a:cs typeface="Times New Roman"/>
              </a:rPr>
              <a:t>TCP/IP</a:t>
            </a:r>
            <a:r>
              <a:rPr sz="1850" spc="-9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is</a:t>
            </a:r>
            <a:r>
              <a:rPr sz="1850" spc="-95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two</a:t>
            </a:r>
            <a:r>
              <a:rPr sz="1850" spc="-75" dirty="0">
                <a:latin typeface="Times New Roman"/>
                <a:cs typeface="Times New Roman"/>
              </a:rPr>
              <a:t> </a:t>
            </a:r>
            <a:r>
              <a:rPr sz="1850" spc="-25" dirty="0">
                <a:latin typeface="Times New Roman"/>
                <a:cs typeface="Times New Roman"/>
              </a:rPr>
              <a:t>individual</a:t>
            </a:r>
            <a:r>
              <a:rPr sz="1850" spc="25" dirty="0">
                <a:latin typeface="Times New Roman"/>
                <a:cs typeface="Times New Roman"/>
              </a:rPr>
              <a:t> </a:t>
            </a:r>
            <a:r>
              <a:rPr sz="1850" spc="-20" dirty="0">
                <a:latin typeface="Times New Roman"/>
                <a:cs typeface="Times New Roman"/>
              </a:rPr>
              <a:t>sections</a:t>
            </a:r>
            <a:r>
              <a:rPr sz="1850" spc="-55" dirty="0">
                <a:latin typeface="Times New Roman"/>
                <a:cs typeface="Times New Roman"/>
              </a:rPr>
              <a:t> </a:t>
            </a:r>
            <a:r>
              <a:rPr sz="1850" spc="-20" dirty="0">
                <a:latin typeface="Times New Roman"/>
                <a:cs typeface="Times New Roman"/>
              </a:rPr>
              <a:t>(TCP)</a:t>
            </a:r>
            <a:r>
              <a:rPr sz="1850" spc="-6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a</a:t>
            </a:r>
            <a:r>
              <a:rPr sz="1850" spc="-114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set</a:t>
            </a:r>
            <a:r>
              <a:rPr sz="1850" spc="-4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of</a:t>
            </a:r>
            <a:r>
              <a:rPr sz="1850" spc="-85" dirty="0">
                <a:latin typeface="Times New Roman"/>
                <a:cs typeface="Times New Roman"/>
              </a:rPr>
              <a:t> </a:t>
            </a:r>
            <a:r>
              <a:rPr sz="1850" spc="-25" dirty="0">
                <a:latin typeface="Times New Roman"/>
                <a:cs typeface="Times New Roman"/>
              </a:rPr>
              <a:t>communication</a:t>
            </a:r>
            <a:r>
              <a:rPr sz="1850" spc="95" dirty="0">
                <a:latin typeface="Times New Roman"/>
                <a:cs typeface="Times New Roman"/>
              </a:rPr>
              <a:t> </a:t>
            </a:r>
            <a:r>
              <a:rPr sz="1850" spc="-35" dirty="0">
                <a:latin typeface="Times New Roman"/>
                <a:cs typeface="Times New Roman"/>
              </a:rPr>
              <a:t>protocols</a:t>
            </a:r>
            <a:r>
              <a:rPr sz="1850" spc="5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and</a:t>
            </a:r>
            <a:r>
              <a:rPr sz="1850" spc="-45" dirty="0">
                <a:latin typeface="Times New Roman"/>
                <a:cs typeface="Times New Roman"/>
              </a:rPr>
              <a:t> </a:t>
            </a:r>
            <a:r>
              <a:rPr sz="1850" spc="-20" dirty="0">
                <a:latin typeface="Times New Roman"/>
                <a:cs typeface="Times New Roman"/>
              </a:rPr>
              <a:t>(IP)</a:t>
            </a:r>
            <a:endParaRPr sz="1850" dirty="0">
              <a:latin typeface="Times New Roman"/>
              <a:cs typeface="Times New Roman"/>
            </a:endParaRPr>
          </a:p>
          <a:p>
            <a:pPr marL="356235">
              <a:lnSpc>
                <a:spcPts val="2235"/>
              </a:lnSpc>
            </a:pPr>
            <a:r>
              <a:rPr sz="1900" dirty="0">
                <a:latin typeface="Times New Roman"/>
                <a:cs typeface="Times New Roman"/>
              </a:rPr>
              <a:t>a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60" dirty="0">
                <a:latin typeface="Times New Roman"/>
                <a:cs typeface="Times New Roman"/>
              </a:rPr>
              <a:t>unique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address</a:t>
            </a:r>
            <a:endParaRPr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1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362585" indent="-349250">
              <a:lnSpc>
                <a:spcPct val="100000"/>
              </a:lnSpc>
              <a:spcBef>
                <a:spcPts val="5"/>
              </a:spcBef>
              <a:buChar char="•"/>
              <a:tabLst>
                <a:tab pos="362585" algn="l"/>
              </a:tabLst>
            </a:pPr>
            <a:r>
              <a:rPr sz="1750" spc="-10" dirty="0">
                <a:latin typeface="Times New Roman"/>
                <a:cs typeface="Times New Roman"/>
              </a:rPr>
              <a:t>VARIOUS</a:t>
            </a:r>
            <a:r>
              <a:rPr sz="1750" spc="40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imes New Roman"/>
                <a:cs typeface="Times New Roman"/>
              </a:rPr>
              <a:t>APPLICATIONS</a:t>
            </a:r>
            <a:r>
              <a:rPr sz="1750" spc="14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OF</a:t>
            </a:r>
            <a:r>
              <a:rPr sz="1750" spc="-85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imes New Roman"/>
                <a:cs typeface="Times New Roman"/>
              </a:rPr>
              <a:t>INTERNET</a:t>
            </a:r>
            <a:endParaRPr sz="1750" dirty="0">
              <a:latin typeface="Times New Roman"/>
              <a:cs typeface="Times New Roman"/>
            </a:endParaRPr>
          </a:p>
          <a:p>
            <a:pPr marL="351155" indent="-337820">
              <a:lnSpc>
                <a:spcPct val="100000"/>
              </a:lnSpc>
              <a:spcBef>
                <a:spcPts val="500"/>
              </a:spcBef>
              <a:buChar char="•"/>
              <a:tabLst>
                <a:tab pos="351155" algn="l"/>
              </a:tabLst>
            </a:pPr>
            <a:r>
              <a:rPr sz="1750" spc="-10" dirty="0">
                <a:latin typeface="Times New Roman"/>
                <a:cs typeface="Times New Roman"/>
              </a:rPr>
              <a:t>Email</a:t>
            </a:r>
            <a:endParaRPr sz="1750" dirty="0">
              <a:latin typeface="Times New Roman"/>
              <a:cs typeface="Times New Roman"/>
            </a:endParaRPr>
          </a:p>
          <a:p>
            <a:pPr marL="348615" indent="-335280">
              <a:lnSpc>
                <a:spcPct val="100000"/>
              </a:lnSpc>
              <a:spcBef>
                <a:spcPts val="500"/>
              </a:spcBef>
              <a:buChar char="•"/>
              <a:tabLst>
                <a:tab pos="348615" algn="l"/>
              </a:tabLst>
            </a:pPr>
            <a:r>
              <a:rPr sz="1750" spc="-10" dirty="0">
                <a:latin typeface="Times New Roman"/>
                <a:cs typeface="Times New Roman"/>
              </a:rPr>
              <a:t>Telnet</a:t>
            </a:r>
            <a:endParaRPr sz="17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5"/>
              </a:spcBef>
              <a:buFont typeface="Times New Roman"/>
              <a:buChar char="•"/>
            </a:pPr>
            <a:endParaRPr sz="1750" dirty="0">
              <a:latin typeface="Times New Roman"/>
              <a:cs typeface="Times New Roman"/>
            </a:endParaRPr>
          </a:p>
          <a:p>
            <a:pPr marL="362585" indent="-349885">
              <a:lnSpc>
                <a:spcPct val="100000"/>
              </a:lnSpc>
              <a:buChar char="•"/>
              <a:tabLst>
                <a:tab pos="362585" algn="l"/>
              </a:tabLst>
            </a:pPr>
            <a:r>
              <a:rPr sz="1800" spc="-25" dirty="0">
                <a:latin typeface="Times New Roman"/>
                <a:cs typeface="Times New Roman"/>
              </a:rPr>
              <a:t>Video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conferencing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0749" y="278010"/>
            <a:ext cx="29832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Citation</a:t>
            </a:r>
            <a:r>
              <a:rPr spc="-170" dirty="0"/>
              <a:t> </a:t>
            </a:r>
            <a:r>
              <a:rPr spc="-10" dirty="0"/>
              <a:t>&lt;cite&gt;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5977" y="1028600"/>
            <a:ext cx="8038465" cy="481139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72110" marR="5080" indent="-358775">
              <a:lnSpc>
                <a:spcPts val="2950"/>
              </a:lnSpc>
              <a:spcBef>
                <a:spcPts val="475"/>
              </a:spcBef>
              <a:buChar char="•"/>
              <a:tabLst>
                <a:tab pos="372110" algn="l"/>
                <a:tab pos="374015" algn="l"/>
              </a:tabLst>
            </a:pPr>
            <a:r>
              <a:rPr sz="2700" dirty="0">
                <a:latin typeface="Calibri"/>
                <a:cs typeface="Calibri"/>
              </a:rPr>
              <a:t>	The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&lt;cite&gt;</a:t>
            </a:r>
            <a:r>
              <a:rPr sz="2700" spc="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tag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defines</a:t>
            </a:r>
            <a:r>
              <a:rPr sz="2700" spc="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title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of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1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work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(e.g.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book,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0" dirty="0">
                <a:latin typeface="Calibri"/>
                <a:cs typeface="Calibri"/>
              </a:rPr>
              <a:t>a </a:t>
            </a:r>
            <a:r>
              <a:rPr sz="2700" dirty="0">
                <a:latin typeface="Calibri"/>
                <a:cs typeface="Calibri"/>
              </a:rPr>
              <a:t>song,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1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movie, </a:t>
            </a:r>
            <a:r>
              <a:rPr sz="2700" spc="75" dirty="0">
                <a:latin typeface="Calibri"/>
                <a:cs typeface="Calibri"/>
              </a:rPr>
              <a:t>a</a:t>
            </a:r>
            <a:r>
              <a:rPr sz="2700" spc="-1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TV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35" dirty="0">
                <a:latin typeface="Calibri"/>
                <a:cs typeface="Calibri"/>
              </a:rPr>
              <a:t>show,</a:t>
            </a:r>
            <a:r>
              <a:rPr sz="2700" spc="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1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painting,</a:t>
            </a:r>
            <a:r>
              <a:rPr sz="2700" spc="8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sculpture,</a:t>
            </a:r>
            <a:r>
              <a:rPr sz="2700" spc="8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etc.).</a:t>
            </a:r>
            <a:endParaRPr sz="2700">
              <a:latin typeface="Calibri"/>
              <a:cs typeface="Calibri"/>
            </a:endParaRPr>
          </a:p>
          <a:p>
            <a:pPr marL="365760" indent="-351790">
              <a:lnSpc>
                <a:spcPct val="100000"/>
              </a:lnSpc>
              <a:spcBef>
                <a:spcPts val="275"/>
              </a:spcBef>
              <a:buChar char="•"/>
              <a:tabLst>
                <a:tab pos="365760" algn="l"/>
              </a:tabLst>
            </a:pPr>
            <a:r>
              <a:rPr sz="2650" dirty="0">
                <a:latin typeface="Calibri"/>
                <a:cs typeface="Calibri"/>
              </a:rPr>
              <a:t>Note:</a:t>
            </a:r>
            <a:r>
              <a:rPr sz="2650" spc="10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A</a:t>
            </a:r>
            <a:r>
              <a:rPr sz="2650" spc="2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person's</a:t>
            </a:r>
            <a:r>
              <a:rPr sz="2650" spc="15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name</a:t>
            </a:r>
            <a:r>
              <a:rPr sz="2650" spc="13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is</a:t>
            </a:r>
            <a:r>
              <a:rPr sz="2650" spc="2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not</a:t>
            </a:r>
            <a:r>
              <a:rPr sz="2650" spc="5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the</a:t>
            </a:r>
            <a:r>
              <a:rPr sz="2650" spc="7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title</a:t>
            </a:r>
            <a:r>
              <a:rPr sz="2650" spc="6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of</a:t>
            </a:r>
            <a:r>
              <a:rPr sz="2650" spc="4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a</a:t>
            </a:r>
            <a:r>
              <a:rPr sz="2650" spc="-15" dirty="0">
                <a:latin typeface="Calibri"/>
                <a:cs typeface="Calibri"/>
              </a:rPr>
              <a:t> </a:t>
            </a:r>
            <a:r>
              <a:rPr sz="2650" spc="-10" dirty="0">
                <a:latin typeface="Calibri"/>
                <a:cs typeface="Calibri"/>
              </a:rPr>
              <a:t>work.</a:t>
            </a:r>
            <a:endParaRPr sz="2650">
              <a:latin typeface="Calibri"/>
              <a:cs typeface="Calibri"/>
            </a:endParaRPr>
          </a:p>
          <a:p>
            <a:pPr marL="375285" indent="-360680">
              <a:lnSpc>
                <a:spcPct val="100000"/>
              </a:lnSpc>
              <a:spcBef>
                <a:spcPts val="459"/>
              </a:spcBef>
              <a:buChar char="•"/>
              <a:tabLst>
                <a:tab pos="375285" algn="l"/>
              </a:tabLst>
            </a:pPr>
            <a:r>
              <a:rPr sz="2600" dirty="0">
                <a:latin typeface="Calibri"/>
                <a:cs typeface="Calibri"/>
              </a:rPr>
              <a:t>In</a:t>
            </a:r>
            <a:r>
              <a:rPr sz="2600" spc="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HTMLS,</a:t>
            </a:r>
            <a:r>
              <a:rPr sz="2600" spc="2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1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&lt;cite&gt;</a:t>
            </a:r>
            <a:r>
              <a:rPr sz="2600" spc="2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tag</a:t>
            </a:r>
            <a:r>
              <a:rPr sz="2600" spc="1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defines</a:t>
            </a:r>
            <a:r>
              <a:rPr sz="2600" spc="229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1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title</a:t>
            </a:r>
            <a:r>
              <a:rPr sz="2600" spc="1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work.</a:t>
            </a:r>
            <a:endParaRPr sz="2600">
              <a:latin typeface="Calibri"/>
              <a:cs typeface="Calibri"/>
            </a:endParaRPr>
          </a:p>
          <a:p>
            <a:pPr marL="374650" indent="-360680">
              <a:lnSpc>
                <a:spcPct val="100000"/>
              </a:lnSpc>
              <a:spcBef>
                <a:spcPts val="415"/>
              </a:spcBef>
              <a:buChar char="•"/>
              <a:tabLst>
                <a:tab pos="374650" algn="l"/>
              </a:tabLst>
            </a:pPr>
            <a:r>
              <a:rPr sz="2650" dirty="0">
                <a:latin typeface="Calibri"/>
                <a:cs typeface="Calibri"/>
              </a:rPr>
              <a:t>In</a:t>
            </a:r>
            <a:r>
              <a:rPr sz="2650" spc="-2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HTML</a:t>
            </a:r>
            <a:r>
              <a:rPr sz="2650" spc="10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4.01,</a:t>
            </a:r>
            <a:r>
              <a:rPr sz="2650" spc="7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the</a:t>
            </a:r>
            <a:r>
              <a:rPr sz="2650" spc="8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&lt;cite&gt;</a:t>
            </a:r>
            <a:r>
              <a:rPr sz="2650" spc="6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tag</a:t>
            </a:r>
            <a:r>
              <a:rPr sz="2650" spc="9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defines</a:t>
            </a:r>
            <a:r>
              <a:rPr sz="2650" spc="60" dirty="0">
                <a:latin typeface="Calibri"/>
                <a:cs typeface="Calibri"/>
              </a:rPr>
              <a:t> </a:t>
            </a:r>
            <a:r>
              <a:rPr sz="2650" spc="85" dirty="0">
                <a:latin typeface="Calibri"/>
                <a:cs typeface="Calibri"/>
              </a:rPr>
              <a:t>a</a:t>
            </a:r>
            <a:r>
              <a:rPr sz="2650" spc="-95" dirty="0">
                <a:latin typeface="Calibri"/>
                <a:cs typeface="Calibri"/>
              </a:rPr>
              <a:t> </a:t>
            </a:r>
            <a:r>
              <a:rPr sz="2650" spc="-10" dirty="0">
                <a:latin typeface="Calibri"/>
                <a:cs typeface="Calibri"/>
              </a:rPr>
              <a:t>citation.</a:t>
            </a:r>
            <a:endParaRPr sz="2650">
              <a:latin typeface="Calibri"/>
              <a:cs typeface="Calibri"/>
            </a:endParaRPr>
          </a:p>
          <a:p>
            <a:pPr marL="373380" indent="-360680">
              <a:lnSpc>
                <a:spcPct val="100000"/>
              </a:lnSpc>
              <a:spcBef>
                <a:spcPts val="235"/>
              </a:spcBef>
              <a:buChar char="•"/>
              <a:tabLst>
                <a:tab pos="373380" algn="l"/>
              </a:tabLst>
            </a:pPr>
            <a:r>
              <a:rPr sz="2750" spc="-10" dirty="0">
                <a:latin typeface="Calibri"/>
                <a:cs typeface="Calibri"/>
              </a:rPr>
              <a:t>&lt;htmI&gt;</a:t>
            </a:r>
            <a:endParaRPr sz="2750">
              <a:latin typeface="Calibri"/>
              <a:cs typeface="Calibri"/>
            </a:endParaRPr>
          </a:p>
          <a:p>
            <a:pPr marL="373380" indent="-360680">
              <a:lnSpc>
                <a:spcPct val="100000"/>
              </a:lnSpc>
              <a:spcBef>
                <a:spcPts val="285"/>
              </a:spcBef>
              <a:buChar char="•"/>
              <a:tabLst>
                <a:tab pos="373380" algn="l"/>
              </a:tabLst>
            </a:pPr>
            <a:r>
              <a:rPr sz="2750" spc="-10" dirty="0">
                <a:latin typeface="Calibri"/>
                <a:cs typeface="Calibri"/>
              </a:rPr>
              <a:t>&lt;body&gt;</a:t>
            </a:r>
            <a:endParaRPr sz="2750">
              <a:latin typeface="Calibri"/>
              <a:cs typeface="Calibri"/>
            </a:endParaRPr>
          </a:p>
          <a:p>
            <a:pPr marL="374015" marR="1037590" indent="-361315">
              <a:lnSpc>
                <a:spcPts val="2880"/>
              </a:lnSpc>
              <a:spcBef>
                <a:spcPts val="730"/>
              </a:spcBef>
              <a:buChar char="•"/>
              <a:tabLst>
                <a:tab pos="374015" algn="l"/>
              </a:tabLst>
            </a:pPr>
            <a:r>
              <a:rPr sz="2700" spc="-10" dirty="0">
                <a:latin typeface="Calibri"/>
                <a:cs typeface="Calibri"/>
              </a:rPr>
              <a:t>&lt;p&gt;&lt;cite&gt;The</a:t>
            </a:r>
            <a:r>
              <a:rPr sz="2700" spc="2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Scream&lt;/cite&gt;</a:t>
            </a:r>
            <a:r>
              <a:rPr sz="2700" spc="1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by</a:t>
            </a:r>
            <a:r>
              <a:rPr sz="2700" spc="-1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Edward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Munch. Painted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in</a:t>
            </a:r>
            <a:r>
              <a:rPr sz="2700" spc="-1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1893.&lt;/p&gt;</a:t>
            </a:r>
            <a:endParaRPr sz="2700">
              <a:latin typeface="Calibri"/>
              <a:cs typeface="Calibri"/>
            </a:endParaRPr>
          </a:p>
          <a:p>
            <a:pPr marL="374015" indent="-359410">
              <a:lnSpc>
                <a:spcPct val="100000"/>
              </a:lnSpc>
              <a:spcBef>
                <a:spcPts val="415"/>
              </a:spcBef>
              <a:buChar char="•"/>
              <a:tabLst>
                <a:tab pos="374015" algn="l"/>
              </a:tabLst>
            </a:pPr>
            <a:r>
              <a:rPr sz="2600" spc="-10" dirty="0">
                <a:latin typeface="Calibri"/>
                <a:cs typeface="Calibri"/>
              </a:rPr>
              <a:t>&lt;/body&gt;</a:t>
            </a:r>
            <a:endParaRPr sz="2600">
              <a:latin typeface="Calibri"/>
              <a:cs typeface="Calibri"/>
            </a:endParaRPr>
          </a:p>
          <a:p>
            <a:pPr marL="373380" indent="-360680">
              <a:lnSpc>
                <a:spcPct val="100000"/>
              </a:lnSpc>
              <a:spcBef>
                <a:spcPts val="265"/>
              </a:spcBef>
              <a:buChar char="•"/>
              <a:tabLst>
                <a:tab pos="373380" algn="l"/>
              </a:tabLst>
            </a:pPr>
            <a:r>
              <a:rPr sz="2800" spc="-10" dirty="0">
                <a:latin typeface="Calibri"/>
                <a:cs typeface="Calibri"/>
              </a:rPr>
              <a:t>&lt;/htmI&gt;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4961" y="280243"/>
            <a:ext cx="3259161" cy="7029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50" dirty="0"/>
              <a:t>Font</a:t>
            </a:r>
            <a:r>
              <a:rPr sz="4450" spc="-220" dirty="0"/>
              <a:t> </a:t>
            </a:r>
            <a:r>
              <a:rPr sz="4450" spc="-70" dirty="0"/>
              <a:t>&lt;font&gt;</a:t>
            </a:r>
            <a:endParaRPr sz="4450" dirty="0"/>
          </a:p>
        </p:txBody>
      </p:sp>
      <p:sp>
        <p:nvSpPr>
          <p:cNvPr id="3" name="object 3"/>
          <p:cNvSpPr txBox="1"/>
          <p:nvPr/>
        </p:nvSpPr>
        <p:spPr>
          <a:xfrm>
            <a:off x="483885" y="917227"/>
            <a:ext cx="7723505" cy="34112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05765" indent="-354330">
              <a:lnSpc>
                <a:spcPts val="3185"/>
              </a:lnSpc>
              <a:spcBef>
                <a:spcPts val="125"/>
              </a:spcBef>
              <a:buChar char="•"/>
              <a:tabLst>
                <a:tab pos="405765" algn="l"/>
              </a:tabLst>
            </a:pPr>
            <a:r>
              <a:rPr sz="2950" dirty="0">
                <a:latin typeface="Calibri"/>
                <a:cs typeface="Calibri"/>
              </a:rPr>
              <a:t>The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&lt;font&gt;</a:t>
            </a:r>
            <a:r>
              <a:rPr sz="2950" spc="8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tag</a:t>
            </a:r>
            <a:r>
              <a:rPr sz="2950" spc="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specifies</a:t>
            </a:r>
            <a:r>
              <a:rPr sz="2950" spc="1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font</a:t>
            </a:r>
            <a:r>
              <a:rPr sz="2950" spc="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face,</a:t>
            </a:r>
            <a:r>
              <a:rPr sz="2950" spc="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font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size,</a:t>
            </a:r>
            <a:endParaRPr sz="2950">
              <a:latin typeface="Calibri"/>
              <a:cs typeface="Calibri"/>
            </a:endParaRPr>
          </a:p>
          <a:p>
            <a:pPr marL="409575">
              <a:lnSpc>
                <a:spcPts val="3245"/>
              </a:lnSpc>
            </a:pPr>
            <a:r>
              <a:rPr sz="3000" dirty="0">
                <a:latin typeface="Calibri"/>
                <a:cs typeface="Calibri"/>
              </a:rPr>
              <a:t>and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font</a:t>
            </a:r>
            <a:r>
              <a:rPr sz="3000" spc="-10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color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1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text.</a:t>
            </a:r>
            <a:endParaRPr sz="3000">
              <a:latin typeface="Calibri"/>
              <a:cs typeface="Calibri"/>
            </a:endParaRPr>
          </a:p>
          <a:p>
            <a:pPr marL="405765" indent="-354330">
              <a:lnSpc>
                <a:spcPts val="3515"/>
              </a:lnSpc>
              <a:spcBef>
                <a:spcPts val="40"/>
              </a:spcBef>
              <a:buChar char="•"/>
              <a:tabLst>
                <a:tab pos="405765" algn="l"/>
              </a:tabLst>
            </a:pPr>
            <a:r>
              <a:rPr sz="2950" dirty="0">
                <a:latin typeface="Calibri"/>
                <a:cs typeface="Calibri"/>
              </a:rPr>
              <a:t>The</a:t>
            </a:r>
            <a:r>
              <a:rPr sz="2950" spc="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&lt;font&gt;</a:t>
            </a:r>
            <a:r>
              <a:rPr sz="2950" spc="1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tag</a:t>
            </a:r>
            <a:r>
              <a:rPr sz="2950" spc="6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is</a:t>
            </a:r>
            <a:r>
              <a:rPr sz="2950" spc="-5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not</a:t>
            </a:r>
            <a:r>
              <a:rPr sz="2950" spc="7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supported</a:t>
            </a:r>
            <a:r>
              <a:rPr sz="2950" spc="16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in</a:t>
            </a:r>
            <a:r>
              <a:rPr sz="2950" spc="-8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HTMLS</a:t>
            </a:r>
            <a:endParaRPr sz="2950">
              <a:latin typeface="Calibri"/>
              <a:cs typeface="Calibri"/>
            </a:endParaRPr>
          </a:p>
          <a:p>
            <a:pPr marL="404495" indent="-353695">
              <a:lnSpc>
                <a:spcPts val="3629"/>
              </a:lnSpc>
              <a:buChar char="•"/>
              <a:tabLst>
                <a:tab pos="404495" algn="l"/>
              </a:tabLst>
            </a:pPr>
            <a:r>
              <a:rPr sz="3050" spc="-10" dirty="0">
                <a:latin typeface="Calibri"/>
                <a:cs typeface="Calibri"/>
              </a:rPr>
              <a:t>&lt;htmI&gt;</a:t>
            </a:r>
            <a:endParaRPr sz="3050">
              <a:latin typeface="Calibri"/>
              <a:cs typeface="Calibri"/>
            </a:endParaRPr>
          </a:p>
          <a:p>
            <a:pPr marL="67945">
              <a:lnSpc>
                <a:spcPts val="3575"/>
              </a:lnSpc>
              <a:tabLst>
                <a:tab pos="404495" algn="l"/>
              </a:tabLst>
            </a:pPr>
            <a:r>
              <a:rPr sz="3050" spc="-50" dirty="0">
                <a:latin typeface="Calibri"/>
                <a:cs typeface="Calibri"/>
              </a:rPr>
              <a:t>°</a:t>
            </a:r>
            <a:r>
              <a:rPr sz="3050" dirty="0">
                <a:latin typeface="Calibri"/>
                <a:cs typeface="Calibri"/>
              </a:rPr>
              <a:t>	</a:t>
            </a:r>
            <a:r>
              <a:rPr sz="3050" spc="-10" dirty="0">
                <a:latin typeface="Calibri"/>
                <a:cs typeface="Calibri"/>
              </a:rPr>
              <a:t>&lt;body&gt;</a:t>
            </a:r>
            <a:endParaRPr sz="3050">
              <a:latin typeface="Calibri"/>
              <a:cs typeface="Calibri"/>
            </a:endParaRPr>
          </a:p>
          <a:p>
            <a:pPr marL="67945">
              <a:lnSpc>
                <a:spcPts val="3204"/>
              </a:lnSpc>
              <a:tabLst>
                <a:tab pos="404495" algn="l"/>
              </a:tabLst>
            </a:pPr>
            <a:r>
              <a:rPr sz="3000" spc="-50" dirty="0">
                <a:latin typeface="Calibri"/>
                <a:cs typeface="Calibri"/>
              </a:rPr>
              <a:t>°</a:t>
            </a:r>
            <a:r>
              <a:rPr sz="3000" dirty="0">
                <a:latin typeface="Calibri"/>
                <a:cs typeface="Calibri"/>
              </a:rPr>
              <a:t>	</a:t>
            </a:r>
            <a:r>
              <a:rPr sz="3000" spc="-10" dirty="0">
                <a:latin typeface="Calibri"/>
                <a:cs typeface="Calibri"/>
              </a:rPr>
              <a:t>&lt;font </a:t>
            </a:r>
            <a:r>
              <a:rPr sz="4500" spc="-172" baseline="-2777" dirty="0">
                <a:latin typeface="Calibri"/>
                <a:cs typeface="Calibri"/>
              </a:rPr>
              <a:t>size</a:t>
            </a:r>
            <a:r>
              <a:rPr sz="4500" spc="-172" baseline="22222" dirty="0">
                <a:latin typeface="Calibri"/>
                <a:cs typeface="Calibri"/>
              </a:rPr>
              <a:t>able</a:t>
            </a:r>
            <a:r>
              <a:rPr sz="4500" spc="-172" baseline="-2777" dirty="0">
                <a:latin typeface="Calibri"/>
                <a:cs typeface="Calibri"/>
              </a:rPr>
              <a:t>"</a:t>
            </a:r>
            <a:r>
              <a:rPr sz="4500" spc="-254" baseline="-2777" dirty="0">
                <a:latin typeface="Calibri"/>
                <a:cs typeface="Calibri"/>
              </a:rPr>
              <a:t> </a:t>
            </a:r>
            <a:r>
              <a:rPr sz="3000" spc="75" dirty="0">
                <a:latin typeface="Calibri"/>
                <a:cs typeface="Calibri"/>
              </a:rPr>
              <a:t>coIor="red</a:t>
            </a:r>
            <a:r>
              <a:rPr sz="4500" spc="112" baseline="22222" dirty="0">
                <a:latin typeface="Calibri"/>
                <a:cs typeface="Calibri"/>
              </a:rPr>
              <a:t>&gt;</a:t>
            </a:r>
            <a:r>
              <a:rPr sz="4350" spc="112" baseline="-2873" dirty="0">
                <a:latin typeface="Calibri"/>
                <a:cs typeface="Calibri"/>
              </a:rPr>
              <a:t>T</a:t>
            </a:r>
            <a:r>
              <a:rPr sz="4500" spc="112" baseline="-2777" dirty="0">
                <a:latin typeface="Calibri"/>
                <a:cs typeface="Calibri"/>
              </a:rPr>
              <a:t>his</a:t>
            </a:r>
            <a:r>
              <a:rPr sz="4500" spc="-270" baseline="-2777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some</a:t>
            </a:r>
            <a:endParaRPr sz="3000">
              <a:latin typeface="Calibri"/>
              <a:cs typeface="Calibri"/>
            </a:endParaRPr>
          </a:p>
          <a:p>
            <a:pPr marL="402590">
              <a:lnSpc>
                <a:spcPts val="2960"/>
              </a:lnSpc>
            </a:pPr>
            <a:r>
              <a:rPr sz="3050" spc="-10" dirty="0">
                <a:latin typeface="Calibri"/>
                <a:cs typeface="Calibri"/>
              </a:rPr>
              <a:t>text!&lt;/font&gt;</a:t>
            </a:r>
            <a:endParaRPr sz="3050">
              <a:latin typeface="Calibri"/>
              <a:cs typeface="Calibri"/>
            </a:endParaRPr>
          </a:p>
          <a:p>
            <a:pPr marL="404495">
              <a:lnSpc>
                <a:spcPts val="3270"/>
              </a:lnSpc>
              <a:tabLst>
                <a:tab pos="2227580" algn="l"/>
                <a:tab pos="2659380" algn="l"/>
              </a:tabLst>
            </a:pPr>
            <a:r>
              <a:rPr sz="3050" spc="-30" dirty="0">
                <a:latin typeface="Calibri"/>
                <a:cs typeface="Calibri"/>
              </a:rPr>
              <a:t>&lt;font</a:t>
            </a:r>
            <a:r>
              <a:rPr sz="3050" spc="-135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size</a:t>
            </a:r>
            <a:r>
              <a:rPr sz="4575" spc="-15" baseline="24590" dirty="0">
                <a:latin typeface="Calibri"/>
                <a:cs typeface="Calibri"/>
              </a:rPr>
              <a:t>s</a:t>
            </a:r>
            <a:r>
              <a:rPr sz="4575" baseline="24590" dirty="0">
                <a:latin typeface="Calibri"/>
                <a:cs typeface="Calibri"/>
              </a:rPr>
              <a:t>	</a:t>
            </a:r>
            <a:r>
              <a:rPr sz="2900" spc="-50" dirty="0">
                <a:latin typeface="Calibri"/>
                <a:cs typeface="Calibri"/>
              </a:rPr>
              <a:t>2</a:t>
            </a:r>
            <a:r>
              <a:rPr sz="2900" dirty="0">
                <a:latin typeface="Calibri"/>
                <a:cs typeface="Calibri"/>
              </a:rPr>
              <a:t>	</a:t>
            </a:r>
            <a:r>
              <a:rPr sz="3050" spc="-35" dirty="0">
                <a:latin typeface="Calibri"/>
                <a:cs typeface="Calibri"/>
              </a:rPr>
              <a:t>color="blue"&gt;This</a:t>
            </a:r>
            <a:r>
              <a:rPr sz="3050" spc="-8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is</a:t>
            </a:r>
            <a:r>
              <a:rPr sz="3050" spc="25" dirty="0">
                <a:latin typeface="Calibri"/>
                <a:cs typeface="Calibri"/>
              </a:rPr>
              <a:t> </a:t>
            </a:r>
            <a:r>
              <a:rPr sz="3050" spc="-20" dirty="0">
                <a:latin typeface="Calibri"/>
                <a:cs typeface="Calibri"/>
              </a:rPr>
              <a:t>some</a:t>
            </a:r>
            <a:endParaRPr sz="30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3975" y="4199879"/>
            <a:ext cx="1881505" cy="4946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50" spc="-55" dirty="0">
                <a:latin typeface="Calibri"/>
                <a:cs typeface="Calibri"/>
              </a:rPr>
              <a:t>text!&lt;/font&gt;</a:t>
            </a:r>
            <a:endParaRPr sz="30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6037" y="4557066"/>
            <a:ext cx="4199890" cy="4946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50" spc="-20" dirty="0">
                <a:latin typeface="Calibri"/>
                <a:cs typeface="Calibri"/>
              </a:rPr>
              <a:t>&lt;font</a:t>
            </a:r>
            <a:r>
              <a:rPr sz="3050" spc="-30" dirty="0">
                <a:latin typeface="Calibri"/>
                <a:cs typeface="Calibri"/>
              </a:rPr>
              <a:t> </a:t>
            </a:r>
            <a:r>
              <a:rPr sz="3050" spc="-50" dirty="0">
                <a:latin typeface="Calibri"/>
                <a:cs typeface="Calibri"/>
              </a:rPr>
              <a:t>face="verdana"</a:t>
            </a:r>
            <a:r>
              <a:rPr sz="3050" spc="-125" dirty="0">
                <a:latin typeface="Calibri"/>
                <a:cs typeface="Calibri"/>
              </a:rPr>
              <a:t> </a:t>
            </a:r>
            <a:r>
              <a:rPr sz="4575" spc="-15" baseline="-3642" dirty="0">
                <a:latin typeface="Calibri"/>
                <a:cs typeface="Calibri"/>
              </a:rPr>
              <a:t>color</a:t>
            </a:r>
            <a:endParaRPr sz="4575" baseline="-3642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56647" y="4414191"/>
            <a:ext cx="177165" cy="4946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50" spc="-50" dirty="0">
                <a:latin typeface="Calibri"/>
                <a:cs typeface="Calibri"/>
              </a:rPr>
              <a:t>s</a:t>
            </a:r>
            <a:endParaRPr sz="30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35043" y="4396333"/>
            <a:ext cx="259079" cy="4946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50" spc="254" dirty="0">
                <a:latin typeface="Calibri"/>
                <a:cs typeface="Calibri"/>
              </a:rPr>
              <a:t>&gt;</a:t>
            </a:r>
            <a:endParaRPr sz="30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79652" y="4565997"/>
            <a:ext cx="3118485" cy="4946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102360" algn="l"/>
              </a:tabLst>
            </a:pPr>
            <a:r>
              <a:rPr sz="3050" spc="-10" dirty="0">
                <a:latin typeface="Calibri"/>
                <a:cs typeface="Calibri"/>
              </a:rPr>
              <a:t>green</a:t>
            </a:r>
            <a:r>
              <a:rPr sz="3050" dirty="0">
                <a:latin typeface="Calibri"/>
                <a:cs typeface="Calibri"/>
              </a:rPr>
              <a:t>	</a:t>
            </a:r>
            <a:r>
              <a:rPr sz="3050" spc="254" dirty="0">
                <a:latin typeface="Calibri"/>
                <a:cs typeface="Calibri"/>
              </a:rPr>
              <a:t>This</a:t>
            </a:r>
            <a:r>
              <a:rPr sz="3050" spc="-5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is</a:t>
            </a:r>
            <a:r>
              <a:rPr sz="3050" spc="-10" dirty="0">
                <a:latin typeface="Calibri"/>
                <a:cs typeface="Calibri"/>
              </a:rPr>
              <a:t> </a:t>
            </a:r>
            <a:r>
              <a:rPr sz="3050" spc="-40" dirty="0">
                <a:latin typeface="Calibri"/>
                <a:cs typeface="Calibri"/>
              </a:rPr>
              <a:t>some</a:t>
            </a:r>
            <a:endParaRPr sz="30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1985" y="4932114"/>
            <a:ext cx="2233930" cy="14052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64490">
              <a:lnSpc>
                <a:spcPts val="3650"/>
              </a:lnSpc>
              <a:spcBef>
                <a:spcPts val="125"/>
              </a:spcBef>
            </a:pPr>
            <a:r>
              <a:rPr sz="3050" spc="-55" dirty="0">
                <a:latin typeface="Calibri"/>
                <a:cs typeface="Calibri"/>
              </a:rPr>
              <a:t>text!&lt;/font&gt;</a:t>
            </a:r>
            <a:endParaRPr sz="3050">
              <a:latin typeface="Calibri"/>
              <a:cs typeface="Calibri"/>
            </a:endParaRPr>
          </a:p>
          <a:p>
            <a:pPr marL="29845">
              <a:lnSpc>
                <a:spcPts val="3554"/>
              </a:lnSpc>
              <a:tabLst>
                <a:tab pos="366395" algn="l"/>
              </a:tabLst>
            </a:pPr>
            <a:r>
              <a:rPr sz="3000" spc="-50" dirty="0">
                <a:latin typeface="Calibri"/>
                <a:cs typeface="Calibri"/>
              </a:rPr>
              <a:t>°</a:t>
            </a:r>
            <a:r>
              <a:rPr sz="3000" dirty="0">
                <a:latin typeface="Calibri"/>
                <a:cs typeface="Calibri"/>
              </a:rPr>
              <a:t>	</a:t>
            </a:r>
            <a:r>
              <a:rPr sz="3000" spc="-10" dirty="0">
                <a:latin typeface="Calibri"/>
                <a:cs typeface="Calibri"/>
              </a:rPr>
              <a:t>&lt;/body&gt;</a:t>
            </a:r>
            <a:endParaRPr sz="3000">
              <a:latin typeface="Calibri"/>
              <a:cs typeface="Calibri"/>
            </a:endParaRPr>
          </a:p>
          <a:p>
            <a:pPr marL="366395" indent="-353695">
              <a:lnSpc>
                <a:spcPts val="3629"/>
              </a:lnSpc>
              <a:buChar char="•"/>
              <a:tabLst>
                <a:tab pos="366395" algn="l"/>
              </a:tabLst>
            </a:pPr>
            <a:r>
              <a:rPr sz="3050" spc="-10" dirty="0">
                <a:latin typeface="Calibri"/>
                <a:cs typeface="Calibri"/>
              </a:rPr>
              <a:t>&lt;/htmI&gt;</a:t>
            </a:r>
            <a:endParaRPr sz="3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0166" y="236090"/>
            <a:ext cx="3954034" cy="643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50" spc="-10" dirty="0"/>
              <a:t>Frame</a:t>
            </a:r>
            <a:r>
              <a:rPr sz="4050" spc="-180" dirty="0"/>
              <a:t> </a:t>
            </a:r>
            <a:r>
              <a:rPr sz="4050" spc="-75" dirty="0"/>
              <a:t>&lt;frame&gt;</a:t>
            </a:r>
            <a:endParaRPr sz="4050" dirty="0"/>
          </a:p>
        </p:txBody>
      </p:sp>
      <p:sp>
        <p:nvSpPr>
          <p:cNvPr id="3" name="object 3"/>
          <p:cNvSpPr txBox="1"/>
          <p:nvPr/>
        </p:nvSpPr>
        <p:spPr>
          <a:xfrm>
            <a:off x="518314" y="848022"/>
            <a:ext cx="8020684" cy="483425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72110" indent="-358775">
              <a:lnSpc>
                <a:spcPct val="100000"/>
              </a:lnSpc>
              <a:spcBef>
                <a:spcPts val="140"/>
              </a:spcBef>
              <a:buChar char="•"/>
              <a:tabLst>
                <a:tab pos="372110" algn="l"/>
              </a:tabLst>
            </a:pPr>
            <a:r>
              <a:rPr sz="2500" dirty="0">
                <a:latin typeface="Calibri"/>
                <a:cs typeface="Calibri"/>
              </a:rPr>
              <a:t>The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&lt;frame&gt;</a:t>
            </a:r>
            <a:r>
              <a:rPr sz="2500" spc="114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tag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is</a:t>
            </a:r>
            <a:r>
              <a:rPr sz="2500" spc="-9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not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supported</a:t>
            </a:r>
            <a:r>
              <a:rPr sz="2500" spc="1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in</a:t>
            </a:r>
            <a:r>
              <a:rPr sz="2500" spc="-12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HTMLS.</a:t>
            </a:r>
            <a:endParaRPr sz="2500" dirty="0">
              <a:latin typeface="Calibri"/>
              <a:cs typeface="Calibri"/>
            </a:endParaRPr>
          </a:p>
          <a:p>
            <a:pPr marL="372110" marR="511175" indent="-357505">
              <a:lnSpc>
                <a:spcPts val="2390"/>
              </a:lnSpc>
              <a:spcBef>
                <a:spcPts val="610"/>
              </a:spcBef>
              <a:buChar char="•"/>
              <a:tabLst>
                <a:tab pos="375285" algn="l"/>
              </a:tabLst>
            </a:pPr>
            <a:r>
              <a:rPr sz="2450" dirty="0">
                <a:latin typeface="Calibri"/>
                <a:cs typeface="Calibri"/>
              </a:rPr>
              <a:t>The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&lt;frame&gt;</a:t>
            </a:r>
            <a:r>
              <a:rPr sz="2450" spc="18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tag</a:t>
            </a:r>
            <a:r>
              <a:rPr sz="2450" spc="2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defines</a:t>
            </a:r>
            <a:r>
              <a:rPr sz="2450" spc="13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one</a:t>
            </a:r>
            <a:r>
              <a:rPr sz="2450" spc="-2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particular</a:t>
            </a:r>
            <a:r>
              <a:rPr sz="2450" spc="9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window</a:t>
            </a:r>
            <a:r>
              <a:rPr sz="2450" spc="15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(frame) 	</a:t>
            </a:r>
            <a:r>
              <a:rPr sz="2450" dirty="0">
                <a:latin typeface="Calibri"/>
                <a:cs typeface="Calibri"/>
              </a:rPr>
              <a:t>within</a:t>
            </a:r>
            <a:r>
              <a:rPr sz="2450" spc="7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a</a:t>
            </a:r>
            <a:r>
              <a:rPr sz="2450" spc="-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&lt;frameset&gt;.</a:t>
            </a:r>
            <a:endParaRPr sz="2450" dirty="0">
              <a:latin typeface="Calibri"/>
              <a:cs typeface="Calibri"/>
            </a:endParaRPr>
          </a:p>
          <a:p>
            <a:pPr marL="370205" marR="5080" indent="-357505">
              <a:lnSpc>
                <a:spcPct val="78100"/>
              </a:lnSpc>
              <a:spcBef>
                <a:spcPts val="665"/>
              </a:spcBef>
              <a:buChar char="•"/>
              <a:tabLst>
                <a:tab pos="370205" algn="l"/>
                <a:tab pos="373380" algn="l"/>
              </a:tabLst>
            </a:pPr>
            <a:r>
              <a:rPr sz="2550" dirty="0">
                <a:latin typeface="Calibri"/>
                <a:cs typeface="Calibri"/>
              </a:rPr>
              <a:t>	</a:t>
            </a:r>
            <a:r>
              <a:rPr sz="2550" spc="-10" dirty="0">
                <a:latin typeface="Calibri"/>
                <a:cs typeface="Calibri"/>
              </a:rPr>
              <a:t>Each</a:t>
            </a:r>
            <a:r>
              <a:rPr sz="2550" spc="-95" dirty="0">
                <a:latin typeface="Calibri"/>
                <a:cs typeface="Calibri"/>
              </a:rPr>
              <a:t> </a:t>
            </a:r>
            <a:r>
              <a:rPr sz="2550" spc="-40" dirty="0">
                <a:latin typeface="Calibri"/>
                <a:cs typeface="Calibri"/>
              </a:rPr>
              <a:t>&lt;frame&gt;</a:t>
            </a:r>
            <a:r>
              <a:rPr sz="2550" spc="-1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in</a:t>
            </a:r>
            <a:r>
              <a:rPr sz="2550" spc="-13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a</a:t>
            </a:r>
            <a:r>
              <a:rPr sz="2550" spc="-140" dirty="0">
                <a:latin typeface="Calibri"/>
                <a:cs typeface="Calibri"/>
              </a:rPr>
              <a:t> </a:t>
            </a:r>
            <a:r>
              <a:rPr sz="2550" spc="-30" dirty="0">
                <a:latin typeface="Calibri"/>
                <a:cs typeface="Calibri"/>
              </a:rPr>
              <a:t>&lt;frameset&gt;</a:t>
            </a:r>
            <a:r>
              <a:rPr sz="2550" spc="25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can</a:t>
            </a:r>
            <a:r>
              <a:rPr sz="2550" spc="-90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have</a:t>
            </a:r>
            <a:r>
              <a:rPr sz="2550" spc="-100" dirty="0">
                <a:latin typeface="Calibri"/>
                <a:cs typeface="Calibri"/>
              </a:rPr>
              <a:t> </a:t>
            </a:r>
            <a:r>
              <a:rPr sz="2550" spc="-40" dirty="0">
                <a:latin typeface="Calibri"/>
                <a:cs typeface="Calibri"/>
              </a:rPr>
              <a:t>different</a:t>
            </a:r>
            <a:r>
              <a:rPr sz="2550" spc="35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attributes, </a:t>
            </a:r>
            <a:r>
              <a:rPr sz="2550" spc="-10" dirty="0">
                <a:latin typeface="Calibri"/>
                <a:cs typeface="Calibri"/>
              </a:rPr>
              <a:t>such</a:t>
            </a:r>
            <a:r>
              <a:rPr sz="2550" spc="-4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as</a:t>
            </a:r>
            <a:r>
              <a:rPr sz="2550" spc="-130" dirty="0">
                <a:latin typeface="Calibri"/>
                <a:cs typeface="Calibri"/>
              </a:rPr>
              <a:t> </a:t>
            </a:r>
            <a:r>
              <a:rPr sz="2550" spc="-55" dirty="0">
                <a:latin typeface="Calibri"/>
                <a:cs typeface="Calibri"/>
              </a:rPr>
              <a:t>border,</a:t>
            </a:r>
            <a:r>
              <a:rPr sz="2550" spc="-45" dirty="0">
                <a:latin typeface="Calibri"/>
                <a:cs typeface="Calibri"/>
              </a:rPr>
              <a:t> </a:t>
            </a:r>
            <a:r>
              <a:rPr sz="2550" spc="-25" dirty="0">
                <a:latin typeface="Calibri"/>
                <a:cs typeface="Calibri"/>
              </a:rPr>
              <a:t>scrolling,</a:t>
            </a:r>
            <a:r>
              <a:rPr sz="2550" spc="-3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the</a:t>
            </a:r>
            <a:r>
              <a:rPr sz="2550" spc="-130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ability</a:t>
            </a:r>
            <a:r>
              <a:rPr sz="2550" spc="-3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to</a:t>
            </a:r>
            <a:r>
              <a:rPr sz="2550" spc="-140" dirty="0">
                <a:latin typeface="Calibri"/>
                <a:cs typeface="Calibri"/>
              </a:rPr>
              <a:t> </a:t>
            </a:r>
            <a:r>
              <a:rPr sz="2550" spc="-25" dirty="0">
                <a:latin typeface="Calibri"/>
                <a:cs typeface="Calibri"/>
              </a:rPr>
              <a:t>resize,</a:t>
            </a:r>
            <a:r>
              <a:rPr sz="2550" spc="-55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etc.</a:t>
            </a:r>
            <a:endParaRPr sz="2550" dirty="0">
              <a:latin typeface="Calibri"/>
              <a:cs typeface="Calibri"/>
            </a:endParaRPr>
          </a:p>
          <a:p>
            <a:pPr marL="372110" indent="-359410">
              <a:lnSpc>
                <a:spcPts val="2965"/>
              </a:lnSpc>
              <a:buChar char="•"/>
              <a:tabLst>
                <a:tab pos="372110" algn="l"/>
              </a:tabLst>
            </a:pPr>
            <a:r>
              <a:rPr sz="2600" spc="-10" dirty="0">
                <a:latin typeface="Calibri"/>
                <a:cs typeface="Calibri"/>
              </a:rPr>
              <a:t>&lt;htmI&gt;</a:t>
            </a:r>
            <a:endParaRPr sz="2600" dirty="0">
              <a:latin typeface="Calibri"/>
              <a:cs typeface="Calibri"/>
            </a:endParaRPr>
          </a:p>
          <a:p>
            <a:pPr marL="372110" indent="-358775">
              <a:lnSpc>
                <a:spcPct val="100000"/>
              </a:lnSpc>
              <a:spcBef>
                <a:spcPts val="5"/>
              </a:spcBef>
              <a:buChar char="•"/>
              <a:tabLst>
                <a:tab pos="372110" algn="l"/>
              </a:tabLst>
            </a:pPr>
            <a:r>
              <a:rPr sz="2500" spc="-10" dirty="0">
                <a:latin typeface="Calibri"/>
                <a:cs typeface="Calibri"/>
              </a:rPr>
              <a:t>&lt;frameset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cols="25%,25%,25%,*"&gt;</a:t>
            </a:r>
            <a:endParaRPr sz="2500" dirty="0">
              <a:latin typeface="Calibri"/>
              <a:cs typeface="Calibri"/>
            </a:endParaRPr>
          </a:p>
          <a:p>
            <a:pPr marL="943610" indent="-930275">
              <a:lnSpc>
                <a:spcPct val="100000"/>
              </a:lnSpc>
              <a:spcBef>
                <a:spcPts val="20"/>
              </a:spcBef>
              <a:buChar char="•"/>
              <a:tabLst>
                <a:tab pos="943610" algn="l"/>
              </a:tabLst>
            </a:pPr>
            <a:r>
              <a:rPr sz="2500" spc="-10" dirty="0">
                <a:latin typeface="Calibri"/>
                <a:cs typeface="Calibri"/>
              </a:rPr>
              <a:t>&lt;frame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src="Image.htmI"&gt;</a:t>
            </a:r>
            <a:endParaRPr sz="2500" dirty="0">
              <a:latin typeface="Calibri"/>
              <a:cs typeface="Calibri"/>
            </a:endParaRPr>
          </a:p>
          <a:p>
            <a:pPr marL="944244" indent="-930275">
              <a:lnSpc>
                <a:spcPts val="2975"/>
              </a:lnSpc>
              <a:spcBef>
                <a:spcPts val="25"/>
              </a:spcBef>
              <a:buChar char="•"/>
              <a:tabLst>
                <a:tab pos="944244" algn="l"/>
              </a:tabLst>
            </a:pPr>
            <a:r>
              <a:rPr sz="2500" spc="-10" dirty="0">
                <a:latin typeface="Calibri"/>
                <a:cs typeface="Calibri"/>
              </a:rPr>
              <a:t>&lt;frame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src="Image.htmI"&gt;</a:t>
            </a:r>
            <a:endParaRPr sz="2500" dirty="0">
              <a:latin typeface="Calibri"/>
              <a:cs typeface="Calibri"/>
            </a:endParaRPr>
          </a:p>
          <a:p>
            <a:pPr marL="943610" indent="-930275">
              <a:lnSpc>
                <a:spcPts val="2975"/>
              </a:lnSpc>
              <a:buChar char="•"/>
              <a:tabLst>
                <a:tab pos="943610" algn="l"/>
              </a:tabLst>
            </a:pPr>
            <a:r>
              <a:rPr sz="2500" spc="-10" dirty="0">
                <a:latin typeface="Calibri"/>
                <a:cs typeface="Calibri"/>
              </a:rPr>
              <a:t>&lt;frame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src="Image.htmI"&gt;</a:t>
            </a:r>
            <a:endParaRPr sz="2500" dirty="0">
              <a:latin typeface="Calibri"/>
              <a:cs typeface="Calibri"/>
            </a:endParaRPr>
          </a:p>
          <a:p>
            <a:pPr marL="943610" indent="-930275">
              <a:lnSpc>
                <a:spcPts val="2985"/>
              </a:lnSpc>
              <a:spcBef>
                <a:spcPts val="25"/>
              </a:spcBef>
              <a:buChar char="•"/>
              <a:tabLst>
                <a:tab pos="943610" algn="l"/>
              </a:tabLst>
            </a:pPr>
            <a:r>
              <a:rPr sz="2500" spc="-10" dirty="0">
                <a:latin typeface="Calibri"/>
                <a:cs typeface="Calibri"/>
              </a:rPr>
              <a:t>&lt;frame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src="Image.htmI"&gt;</a:t>
            </a:r>
            <a:endParaRPr sz="2500" dirty="0">
              <a:latin typeface="Calibri"/>
              <a:cs typeface="Calibri"/>
            </a:endParaRPr>
          </a:p>
          <a:p>
            <a:pPr marL="372110" indent="-359410">
              <a:lnSpc>
                <a:spcPts val="2995"/>
              </a:lnSpc>
              <a:buChar char="•"/>
              <a:tabLst>
                <a:tab pos="372110" algn="l"/>
              </a:tabLst>
            </a:pPr>
            <a:r>
              <a:rPr sz="2550" spc="-10" dirty="0">
                <a:latin typeface="Calibri"/>
                <a:cs typeface="Calibri"/>
              </a:rPr>
              <a:t>&lt;/frameset&gt;</a:t>
            </a:r>
            <a:endParaRPr sz="2550" dirty="0">
              <a:latin typeface="Calibri"/>
              <a:cs typeface="Calibri"/>
            </a:endParaRPr>
          </a:p>
          <a:p>
            <a:pPr marL="372110" indent="-359410">
              <a:lnSpc>
                <a:spcPts val="3005"/>
              </a:lnSpc>
              <a:buChar char="•"/>
              <a:tabLst>
                <a:tab pos="372110" algn="l"/>
              </a:tabLst>
            </a:pPr>
            <a:r>
              <a:rPr sz="2550" spc="-10" dirty="0">
                <a:latin typeface="Calibri"/>
                <a:cs typeface="Calibri"/>
              </a:rPr>
              <a:t>&lt;/htmI&gt;</a:t>
            </a:r>
            <a:endParaRPr sz="25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2949" y="284708"/>
            <a:ext cx="4593590" cy="7029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50" dirty="0"/>
              <a:t>rameset</a:t>
            </a:r>
            <a:r>
              <a:rPr sz="4450" spc="-105" dirty="0"/>
              <a:t> </a:t>
            </a:r>
            <a:r>
              <a:rPr sz="4450" spc="-50" dirty="0"/>
              <a:t>&lt;frameset&gt;</a:t>
            </a:r>
            <a:endParaRPr sz="4450"/>
          </a:p>
        </p:txBody>
      </p:sp>
      <p:sp>
        <p:nvSpPr>
          <p:cNvPr id="3" name="object 3"/>
          <p:cNvSpPr txBox="1"/>
          <p:nvPr/>
        </p:nvSpPr>
        <p:spPr>
          <a:xfrm>
            <a:off x="523574" y="1096813"/>
            <a:ext cx="8009890" cy="4850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7030" indent="-354330">
              <a:lnSpc>
                <a:spcPts val="2620"/>
              </a:lnSpc>
              <a:spcBef>
                <a:spcPts val="95"/>
              </a:spcBef>
              <a:buChar char="•"/>
              <a:tabLst>
                <a:tab pos="367030" algn="l"/>
              </a:tabLst>
            </a:pPr>
            <a:r>
              <a:rPr sz="2200" dirty="0">
                <a:latin typeface="Calibri"/>
                <a:cs typeface="Calibri"/>
              </a:rPr>
              <a:t>The</a:t>
            </a:r>
            <a:r>
              <a:rPr sz="2200" spc="-20" dirty="0">
                <a:latin typeface="Calibri"/>
                <a:cs typeface="Calibri"/>
              </a:rPr>
              <a:t> &lt;frameset&gt;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tag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not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supported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HTMLS.</a:t>
            </a:r>
            <a:endParaRPr sz="2200">
              <a:latin typeface="Calibri"/>
              <a:cs typeface="Calibri"/>
            </a:endParaRPr>
          </a:p>
          <a:p>
            <a:pPr marL="367030" indent="-354330">
              <a:lnSpc>
                <a:spcPts val="2620"/>
              </a:lnSpc>
              <a:buChar char="•"/>
              <a:tabLst>
                <a:tab pos="367030" algn="l"/>
              </a:tabLst>
            </a:pPr>
            <a:r>
              <a:rPr sz="2200" dirty="0">
                <a:latin typeface="Calibri"/>
                <a:cs typeface="Calibri"/>
              </a:rPr>
              <a:t>The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&lt;frameset&gt;</a:t>
            </a:r>
            <a:r>
              <a:rPr sz="2200" spc="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tag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defines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frameset.</a:t>
            </a:r>
            <a:endParaRPr sz="2200">
              <a:latin typeface="Calibri"/>
              <a:cs typeface="Calibri"/>
            </a:endParaRPr>
          </a:p>
          <a:p>
            <a:pPr marL="363220" marR="517525" indent="-351155">
              <a:lnSpc>
                <a:spcPct val="79900"/>
              </a:lnSpc>
              <a:spcBef>
                <a:spcPts val="565"/>
              </a:spcBef>
              <a:buChar char="•"/>
              <a:tabLst>
                <a:tab pos="363220" algn="l"/>
                <a:tab pos="367030" algn="l"/>
              </a:tabLst>
            </a:pPr>
            <a:r>
              <a:rPr sz="2200" dirty="0">
                <a:latin typeface="Calibri"/>
                <a:cs typeface="Calibri"/>
              </a:rPr>
              <a:t>	The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&lt;frameset&gt;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element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holds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one</a:t>
            </a:r>
            <a:r>
              <a:rPr sz="2200" spc="-114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more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u="heavy" spc="-20" dirty="0">
                <a:solidFill>
                  <a:srgbClr val="0A0597"/>
                </a:solidFill>
                <a:uFill>
                  <a:solidFill>
                    <a:srgbClr val="2B28AC"/>
                  </a:solidFill>
                </a:uFill>
                <a:latin typeface="Calibri"/>
                <a:cs typeface="Calibri"/>
              </a:rPr>
              <a:t>&lt;frame&gt;</a:t>
            </a:r>
            <a:r>
              <a:rPr sz="2200" spc="35" dirty="0">
                <a:solidFill>
                  <a:srgbClr val="0A0597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elements. </a:t>
            </a:r>
            <a:r>
              <a:rPr sz="2200" dirty="0">
                <a:latin typeface="Calibri"/>
                <a:cs typeface="Calibri"/>
              </a:rPr>
              <a:t>Each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&lt;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frame&gt;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element</a:t>
            </a:r>
            <a:r>
              <a:rPr sz="2200" dirty="0">
                <a:latin typeface="Calibri"/>
                <a:cs typeface="Calibri"/>
              </a:rPr>
              <a:t> can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hold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separate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document.</a:t>
            </a:r>
            <a:endParaRPr sz="2200">
              <a:latin typeface="Calibri"/>
              <a:cs typeface="Calibri"/>
            </a:endParaRPr>
          </a:p>
          <a:p>
            <a:pPr marL="364490" marR="5080" indent="-352425">
              <a:lnSpc>
                <a:spcPct val="81200"/>
              </a:lnSpc>
              <a:spcBef>
                <a:spcPts val="455"/>
              </a:spcBef>
              <a:buChar char="•"/>
              <a:tabLst>
                <a:tab pos="364490" algn="l"/>
                <a:tab pos="367030" algn="l"/>
              </a:tabLst>
            </a:pPr>
            <a:r>
              <a:rPr sz="2200" dirty="0">
                <a:latin typeface="Calibri"/>
                <a:cs typeface="Calibri"/>
              </a:rPr>
              <a:t>	The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&lt;frameset&gt;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element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specifies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HOW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MANY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columns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1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rows </a:t>
            </a:r>
            <a:r>
              <a:rPr sz="2200" dirty="0">
                <a:latin typeface="Calibri"/>
                <a:cs typeface="Calibri"/>
              </a:rPr>
              <a:t>there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will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frameset,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HOW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MUCH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percentage/pixels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space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will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occupy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each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them.</a:t>
            </a:r>
            <a:endParaRPr sz="2200">
              <a:latin typeface="Calibri"/>
              <a:cs typeface="Calibri"/>
            </a:endParaRPr>
          </a:p>
          <a:p>
            <a:pPr marL="368935" indent="-356235">
              <a:lnSpc>
                <a:spcPct val="100000"/>
              </a:lnSpc>
              <a:spcBef>
                <a:spcPts val="15"/>
              </a:spcBef>
              <a:buChar char="•"/>
              <a:tabLst>
                <a:tab pos="368935" algn="l"/>
              </a:tabLst>
            </a:pPr>
            <a:r>
              <a:rPr sz="2150" spc="-10" dirty="0">
                <a:latin typeface="Calibri"/>
                <a:cs typeface="Calibri"/>
              </a:rPr>
              <a:t>&lt;html»</a:t>
            </a:r>
            <a:endParaRPr sz="2150">
              <a:latin typeface="Calibri"/>
              <a:cs typeface="Calibri"/>
            </a:endParaRPr>
          </a:p>
          <a:p>
            <a:pPr marL="368935" indent="-356235">
              <a:lnSpc>
                <a:spcPct val="100000"/>
              </a:lnSpc>
              <a:spcBef>
                <a:spcPts val="55"/>
              </a:spcBef>
              <a:buChar char="•"/>
              <a:tabLst>
                <a:tab pos="368935" algn="l"/>
              </a:tabLst>
            </a:pPr>
            <a:r>
              <a:rPr sz="2150" dirty="0">
                <a:latin typeface="Calibri"/>
                <a:cs typeface="Calibri"/>
              </a:rPr>
              <a:t>&lt;frameset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rows="25%,25%,25%,*"&gt;</a:t>
            </a:r>
            <a:endParaRPr sz="2150">
              <a:latin typeface="Calibri"/>
              <a:cs typeface="Calibri"/>
            </a:endParaRPr>
          </a:p>
          <a:p>
            <a:pPr marL="939800" indent="-927100">
              <a:lnSpc>
                <a:spcPct val="100000"/>
              </a:lnSpc>
              <a:spcBef>
                <a:spcPts val="5"/>
              </a:spcBef>
              <a:buChar char="•"/>
              <a:tabLst>
                <a:tab pos="939800" algn="l"/>
              </a:tabLst>
            </a:pPr>
            <a:r>
              <a:rPr sz="2200" spc="-10" dirty="0">
                <a:latin typeface="Calibri"/>
                <a:cs typeface="Calibri"/>
              </a:rPr>
              <a:t>&lt;frame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src="Image.html"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name="one"&gt;</a:t>
            </a:r>
            <a:endParaRPr sz="2200">
              <a:latin typeface="Calibri"/>
              <a:cs typeface="Calibri"/>
            </a:endParaRPr>
          </a:p>
          <a:p>
            <a:pPr marL="939800" indent="-927100">
              <a:lnSpc>
                <a:spcPts val="2620"/>
              </a:lnSpc>
              <a:spcBef>
                <a:spcPts val="35"/>
              </a:spcBef>
              <a:buChar char="•"/>
              <a:tabLst>
                <a:tab pos="939800" algn="l"/>
                <a:tab pos="4749165" algn="l"/>
              </a:tabLst>
            </a:pPr>
            <a:r>
              <a:rPr sz="2200" spc="-10" dirty="0">
                <a:latin typeface="Calibri"/>
                <a:cs typeface="Calibri"/>
              </a:rPr>
              <a:t>&lt;frame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src="Image.html"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name=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5" dirty="0">
                <a:latin typeface="Calibri"/>
                <a:cs typeface="Calibri"/>
              </a:rPr>
              <a:t>tw</a:t>
            </a:r>
            <a:endParaRPr sz="2200">
              <a:latin typeface="Calibri"/>
              <a:cs typeface="Calibri"/>
            </a:endParaRPr>
          </a:p>
          <a:p>
            <a:pPr marL="877569" indent="-864869">
              <a:lnSpc>
                <a:spcPts val="2620"/>
              </a:lnSpc>
              <a:buChar char="•"/>
              <a:tabLst>
                <a:tab pos="877569" algn="l"/>
              </a:tabLst>
            </a:pPr>
            <a:r>
              <a:rPr sz="2200" spc="-10" dirty="0">
                <a:latin typeface="Calibri"/>
                <a:cs typeface="Calibri"/>
              </a:rPr>
              <a:t>&lt;frame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src="Image.html"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name="three"&gt;</a:t>
            </a:r>
            <a:endParaRPr sz="2200">
              <a:latin typeface="Calibri"/>
              <a:cs typeface="Calibri"/>
            </a:endParaRPr>
          </a:p>
          <a:p>
            <a:pPr marL="877569" indent="-864869">
              <a:lnSpc>
                <a:spcPct val="100000"/>
              </a:lnSpc>
              <a:spcBef>
                <a:spcPts val="30"/>
              </a:spcBef>
              <a:buChar char="•"/>
              <a:tabLst>
                <a:tab pos="877569" algn="l"/>
              </a:tabLst>
            </a:pPr>
            <a:r>
              <a:rPr sz="2200" spc="-10" dirty="0">
                <a:latin typeface="Calibri"/>
                <a:cs typeface="Calibri"/>
              </a:rPr>
              <a:t>&lt;frame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src=”Image.html"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name="four"&gt;</a:t>
            </a:r>
            <a:endParaRPr sz="2200">
              <a:latin typeface="Calibri"/>
              <a:cs typeface="Calibri"/>
            </a:endParaRPr>
          </a:p>
          <a:p>
            <a:pPr marL="368935" indent="-356235">
              <a:lnSpc>
                <a:spcPct val="100000"/>
              </a:lnSpc>
              <a:spcBef>
                <a:spcPts val="10"/>
              </a:spcBef>
              <a:buChar char="•"/>
              <a:tabLst>
                <a:tab pos="368935" algn="l"/>
              </a:tabLst>
            </a:pPr>
            <a:r>
              <a:rPr sz="2150" spc="-10" dirty="0">
                <a:latin typeface="Calibri"/>
                <a:cs typeface="Calibri"/>
              </a:rPr>
              <a:t>&lt;/frameset&gt;</a:t>
            </a:r>
            <a:endParaRPr sz="2150">
              <a:latin typeface="Calibri"/>
              <a:cs typeface="Calibri"/>
            </a:endParaRPr>
          </a:p>
          <a:p>
            <a:pPr marL="368935" indent="-356235">
              <a:lnSpc>
                <a:spcPct val="100000"/>
              </a:lnSpc>
              <a:spcBef>
                <a:spcPts val="95"/>
              </a:spcBef>
              <a:buChar char="•"/>
              <a:tabLst>
                <a:tab pos="368935" algn="l"/>
              </a:tabLst>
            </a:pPr>
            <a:r>
              <a:rPr sz="2150" spc="-10" dirty="0">
                <a:latin typeface="Calibri"/>
                <a:cs typeface="Calibri"/>
              </a:rPr>
              <a:t>&lt;/html»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4867" y="284708"/>
            <a:ext cx="4494133" cy="7029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50" spc="-35" dirty="0"/>
              <a:t>SubScript</a:t>
            </a:r>
            <a:r>
              <a:rPr sz="4450" spc="-105" dirty="0"/>
              <a:t> </a:t>
            </a:r>
            <a:r>
              <a:rPr sz="4450" spc="-35" dirty="0"/>
              <a:t>&lt;sub&gt;</a:t>
            </a:r>
            <a:endParaRPr sz="4450" dirty="0"/>
          </a:p>
        </p:txBody>
      </p:sp>
      <p:sp>
        <p:nvSpPr>
          <p:cNvPr id="3" name="object 3"/>
          <p:cNvSpPr txBox="1"/>
          <p:nvPr/>
        </p:nvSpPr>
        <p:spPr>
          <a:xfrm>
            <a:off x="508700" y="1069031"/>
            <a:ext cx="7964805" cy="496633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79730" marR="17780" indent="-353060">
              <a:lnSpc>
                <a:spcPts val="2880"/>
              </a:lnSpc>
              <a:spcBef>
                <a:spcPts val="775"/>
              </a:spcBef>
              <a:buChar char="•"/>
              <a:tabLst>
                <a:tab pos="379730" algn="l"/>
                <a:tab pos="381000" algn="l"/>
              </a:tabLst>
            </a:pPr>
            <a:r>
              <a:rPr sz="2950" dirty="0">
                <a:latin typeface="Calibri"/>
                <a:cs typeface="Calibri"/>
              </a:rPr>
              <a:t>	The</a:t>
            </a:r>
            <a:r>
              <a:rPr sz="2950" spc="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&lt;sub&gt;</a:t>
            </a:r>
            <a:r>
              <a:rPr sz="2950" spc="9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tag</a:t>
            </a:r>
            <a:r>
              <a:rPr sz="2950" spc="5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defines</a:t>
            </a:r>
            <a:r>
              <a:rPr sz="2950" spc="1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subscript</a:t>
            </a:r>
            <a:r>
              <a:rPr sz="2950" spc="1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text.</a:t>
            </a:r>
            <a:r>
              <a:rPr sz="2950" spc="3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Subscript </a:t>
            </a:r>
            <a:r>
              <a:rPr sz="2950" dirty="0">
                <a:latin typeface="Calibri"/>
                <a:cs typeface="Calibri"/>
              </a:rPr>
              <a:t>text</a:t>
            </a:r>
            <a:r>
              <a:rPr sz="2950" spc="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appears</a:t>
            </a:r>
            <a:r>
              <a:rPr sz="2950" spc="1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half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spc="55" dirty="0">
                <a:latin typeface="Calibri"/>
                <a:cs typeface="Calibri"/>
              </a:rPr>
              <a:t>a</a:t>
            </a:r>
            <a:r>
              <a:rPr sz="2950" spc="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character</a:t>
            </a:r>
            <a:r>
              <a:rPr sz="2950" spc="19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below</a:t>
            </a:r>
            <a:r>
              <a:rPr sz="2950" spc="7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1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baseline. </a:t>
            </a:r>
            <a:r>
              <a:rPr sz="3000" spc="-10" dirty="0">
                <a:latin typeface="Calibri"/>
                <a:cs typeface="Calibri"/>
              </a:rPr>
              <a:t>Subscript</a:t>
            </a:r>
            <a:r>
              <a:rPr sz="3000" spc="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text</a:t>
            </a:r>
            <a:r>
              <a:rPr sz="3000" spc="-10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can</a:t>
            </a:r>
            <a:r>
              <a:rPr sz="3000" spc="-1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be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used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for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chemical</a:t>
            </a:r>
            <a:r>
              <a:rPr sz="3000" spc="9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formulas, </a:t>
            </a:r>
            <a:r>
              <a:rPr sz="2800" dirty="0">
                <a:latin typeface="Calibri"/>
                <a:cs typeface="Calibri"/>
              </a:rPr>
              <a:t>like</a:t>
            </a:r>
            <a:r>
              <a:rPr sz="2800" spc="2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925" spc="-30" baseline="-19943" dirty="0">
                <a:latin typeface="Calibri"/>
                <a:cs typeface="Calibri"/>
              </a:rPr>
              <a:t>2</a:t>
            </a:r>
            <a:r>
              <a:rPr sz="2800" spc="-20" dirty="0">
                <a:latin typeface="Calibri"/>
                <a:cs typeface="Calibri"/>
              </a:rPr>
              <a:t>O.</a:t>
            </a:r>
            <a:endParaRPr sz="2800">
              <a:latin typeface="Calibri"/>
              <a:cs typeface="Calibri"/>
            </a:endParaRPr>
          </a:p>
          <a:p>
            <a:pPr marL="377825" marR="494030" indent="-351790">
              <a:lnSpc>
                <a:spcPts val="2880"/>
              </a:lnSpc>
              <a:spcBef>
                <a:spcPts val="710"/>
              </a:spcBef>
              <a:buChar char="•"/>
              <a:tabLst>
                <a:tab pos="377825" algn="l"/>
                <a:tab pos="381000" algn="l"/>
              </a:tabLst>
            </a:pPr>
            <a:r>
              <a:rPr sz="3000" dirty="0">
                <a:latin typeface="Calibri"/>
                <a:cs typeface="Calibri"/>
              </a:rPr>
              <a:t>	Tip: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Use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u="heavy" dirty="0">
                <a:solidFill>
                  <a:srgbClr val="080AC3"/>
                </a:solidFill>
                <a:uFill>
                  <a:solidFill>
                    <a:srgbClr val="0C0C93"/>
                  </a:solidFill>
                </a:uFill>
                <a:latin typeface="Calibri"/>
                <a:cs typeface="Calibri"/>
              </a:rPr>
              <a:t>&lt;sub&gt;</a:t>
            </a:r>
            <a:r>
              <a:rPr sz="3000" spc="20" dirty="0">
                <a:solidFill>
                  <a:srgbClr val="080AC3"/>
                </a:solidFill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tag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-1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define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subscript</a:t>
            </a:r>
            <a:r>
              <a:rPr sz="3000" spc="8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text </a:t>
            </a:r>
            <a:r>
              <a:rPr sz="3000" spc="-10" dirty="0">
                <a:latin typeface="Calibri"/>
                <a:cs typeface="Calibri"/>
              </a:rPr>
              <a:t>text.</a:t>
            </a:r>
            <a:endParaRPr sz="3000">
              <a:latin typeface="Calibri"/>
              <a:cs typeface="Calibri"/>
            </a:endParaRPr>
          </a:p>
          <a:p>
            <a:pPr marL="380365" indent="-353060">
              <a:lnSpc>
                <a:spcPct val="100000"/>
              </a:lnSpc>
              <a:spcBef>
                <a:spcPts val="114"/>
              </a:spcBef>
              <a:buChar char="•"/>
              <a:tabLst>
                <a:tab pos="380365" algn="l"/>
              </a:tabLst>
            </a:pPr>
            <a:r>
              <a:rPr sz="2900" spc="-10" dirty="0">
                <a:latin typeface="Calibri"/>
                <a:cs typeface="Calibri"/>
              </a:rPr>
              <a:t>&lt;htmI&gt;</a:t>
            </a:r>
            <a:endParaRPr sz="2900">
              <a:latin typeface="Calibri"/>
              <a:cs typeface="Calibri"/>
            </a:endParaRPr>
          </a:p>
          <a:p>
            <a:pPr marL="380365" indent="-353060">
              <a:lnSpc>
                <a:spcPts val="3460"/>
              </a:lnSpc>
              <a:spcBef>
                <a:spcPts val="175"/>
              </a:spcBef>
              <a:buChar char="•"/>
              <a:tabLst>
                <a:tab pos="380365" algn="l"/>
              </a:tabLst>
            </a:pPr>
            <a:r>
              <a:rPr sz="2900" spc="-10" dirty="0">
                <a:latin typeface="Calibri"/>
                <a:cs typeface="Calibri"/>
              </a:rPr>
              <a:t>&lt;body&gt;</a:t>
            </a:r>
            <a:endParaRPr sz="2900">
              <a:latin typeface="Calibri"/>
              <a:cs typeface="Calibri"/>
            </a:endParaRPr>
          </a:p>
          <a:p>
            <a:pPr marL="377825" marR="815975" indent="-335280">
              <a:lnSpc>
                <a:spcPct val="78800"/>
              </a:lnSpc>
              <a:spcBef>
                <a:spcPts val="755"/>
              </a:spcBef>
              <a:tabLst>
                <a:tab pos="379730" algn="l"/>
              </a:tabLst>
            </a:pPr>
            <a:r>
              <a:rPr sz="3050" spc="-50" dirty="0">
                <a:latin typeface="Calibri"/>
                <a:cs typeface="Calibri"/>
              </a:rPr>
              <a:t>°</a:t>
            </a:r>
            <a:r>
              <a:rPr sz="3050" dirty="0">
                <a:latin typeface="Calibri"/>
                <a:cs typeface="Calibri"/>
              </a:rPr>
              <a:t>		</a:t>
            </a:r>
            <a:r>
              <a:rPr sz="3050" spc="-25" dirty="0">
                <a:latin typeface="Calibri"/>
                <a:cs typeface="Calibri"/>
              </a:rPr>
              <a:t>&lt;p&gt;This</a:t>
            </a:r>
            <a:r>
              <a:rPr sz="3050" spc="-70" dirty="0">
                <a:latin typeface="Calibri"/>
                <a:cs typeface="Calibri"/>
              </a:rPr>
              <a:t> </a:t>
            </a:r>
            <a:r>
              <a:rPr sz="3050" spc="-20" dirty="0">
                <a:latin typeface="Calibri"/>
                <a:cs typeface="Calibri"/>
              </a:rPr>
              <a:t>text</a:t>
            </a:r>
            <a:r>
              <a:rPr sz="3050" spc="-130" dirty="0">
                <a:latin typeface="Calibri"/>
                <a:cs typeface="Calibri"/>
              </a:rPr>
              <a:t> </a:t>
            </a:r>
            <a:r>
              <a:rPr sz="3050" spc="-40" dirty="0">
                <a:latin typeface="Calibri"/>
                <a:cs typeface="Calibri"/>
              </a:rPr>
              <a:t>contains</a:t>
            </a:r>
            <a:r>
              <a:rPr sz="3050" spc="-50" dirty="0">
                <a:latin typeface="Calibri"/>
                <a:cs typeface="Calibri"/>
              </a:rPr>
              <a:t> </a:t>
            </a:r>
            <a:r>
              <a:rPr sz="3050" spc="-25" dirty="0">
                <a:latin typeface="Calibri"/>
                <a:cs typeface="Calibri"/>
              </a:rPr>
              <a:t>&lt;sub&gt;subscript&lt;/sub&gt; </a:t>
            </a:r>
            <a:r>
              <a:rPr sz="3050" spc="-10" dirty="0">
                <a:latin typeface="Calibri"/>
                <a:cs typeface="Calibri"/>
              </a:rPr>
              <a:t>text.&lt;/p&gt;</a:t>
            </a:r>
            <a:endParaRPr sz="3050">
              <a:latin typeface="Calibri"/>
              <a:cs typeface="Calibri"/>
            </a:endParaRPr>
          </a:p>
          <a:p>
            <a:pPr marR="6297295" algn="r">
              <a:lnSpc>
                <a:spcPts val="2820"/>
              </a:lnSpc>
            </a:pPr>
            <a:r>
              <a:rPr sz="3050" spc="-10" dirty="0">
                <a:latin typeface="Calibri"/>
                <a:cs typeface="Calibri"/>
              </a:rPr>
              <a:t>&lt;/body&gt;</a:t>
            </a:r>
            <a:endParaRPr sz="3050">
              <a:latin typeface="Calibri"/>
              <a:cs typeface="Calibri"/>
            </a:endParaRPr>
          </a:p>
          <a:p>
            <a:pPr marL="354330" marR="6348095" indent="-354330" algn="r">
              <a:lnSpc>
                <a:spcPts val="3660"/>
              </a:lnSpc>
              <a:buChar char="•"/>
              <a:tabLst>
                <a:tab pos="354330" algn="l"/>
              </a:tabLst>
            </a:pPr>
            <a:r>
              <a:rPr sz="3100" spc="-60" dirty="0">
                <a:latin typeface="Calibri"/>
                <a:cs typeface="Calibri"/>
              </a:rPr>
              <a:t>&lt;/htmI&gt;</a:t>
            </a:r>
            <a:endParaRPr sz="3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6000" y="253068"/>
            <a:ext cx="7933055" cy="5809283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390525" marR="276860" indent="-351155">
              <a:lnSpc>
                <a:spcPts val="3229"/>
              </a:lnSpc>
              <a:spcBef>
                <a:spcPts val="1405"/>
              </a:spcBef>
              <a:buChar char="•"/>
              <a:tabLst>
                <a:tab pos="390525" algn="l"/>
                <a:tab pos="393700" algn="l"/>
                <a:tab pos="2228215" algn="l"/>
                <a:tab pos="5668010" algn="l"/>
              </a:tabLst>
            </a:pPr>
            <a:endParaRPr lang="en-GB" sz="2950" dirty="0" smtClean="0">
              <a:latin typeface="Calibri"/>
              <a:cs typeface="Calibri"/>
            </a:endParaRPr>
          </a:p>
          <a:p>
            <a:pPr marL="390525" marR="276860" indent="-351155">
              <a:lnSpc>
                <a:spcPts val="3229"/>
              </a:lnSpc>
              <a:spcBef>
                <a:spcPts val="1405"/>
              </a:spcBef>
              <a:buChar char="•"/>
              <a:tabLst>
                <a:tab pos="390525" algn="l"/>
                <a:tab pos="393700" algn="l"/>
                <a:tab pos="2228215" algn="l"/>
                <a:tab pos="5668010" algn="l"/>
              </a:tabLst>
            </a:pPr>
            <a:r>
              <a:rPr sz="2950" dirty="0">
                <a:latin typeface="Calibri"/>
                <a:cs typeface="Calibri"/>
              </a:rPr>
              <a:t>	The</a:t>
            </a:r>
            <a:r>
              <a:rPr sz="2950" spc="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&lt;sup&gt;</a:t>
            </a:r>
            <a:r>
              <a:rPr sz="2950" spc="8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tag</a:t>
            </a:r>
            <a:r>
              <a:rPr sz="2950" spc="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defines</a:t>
            </a:r>
            <a:r>
              <a:rPr sz="2950" spc="11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superscript</a:t>
            </a:r>
            <a:r>
              <a:rPr sz="2950" dirty="0">
                <a:latin typeface="Calibri"/>
                <a:cs typeface="Calibri"/>
              </a:rPr>
              <a:t>	</a:t>
            </a:r>
            <a:r>
              <a:rPr sz="2950" spc="-10" dirty="0">
                <a:latin typeface="Calibri"/>
                <a:cs typeface="Calibri"/>
              </a:rPr>
              <a:t>text. Superscript</a:t>
            </a:r>
            <a:r>
              <a:rPr sz="2950" dirty="0">
                <a:latin typeface="Calibri"/>
                <a:cs typeface="Calibri"/>
              </a:rPr>
              <a:t>	text</a:t>
            </a:r>
            <a:r>
              <a:rPr sz="2950" spc="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appears</a:t>
            </a:r>
            <a:r>
              <a:rPr sz="2950" spc="15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half</a:t>
            </a:r>
            <a:r>
              <a:rPr sz="2950" spc="5" dirty="0">
                <a:latin typeface="Calibri"/>
                <a:cs typeface="Calibri"/>
              </a:rPr>
              <a:t> </a:t>
            </a:r>
            <a:r>
              <a:rPr sz="2950" spc="55" dirty="0">
                <a:latin typeface="Calibri"/>
                <a:cs typeface="Calibri"/>
              </a:rPr>
              <a:t>a</a:t>
            </a:r>
            <a:r>
              <a:rPr sz="2950" spc="-9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character</a:t>
            </a:r>
            <a:r>
              <a:rPr sz="2950" spc="16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above </a:t>
            </a:r>
            <a:r>
              <a:rPr sz="2900" dirty="0">
                <a:latin typeface="Calibri"/>
                <a:cs typeface="Calibri"/>
              </a:rPr>
              <a:t>the</a:t>
            </a:r>
            <a:r>
              <a:rPr sz="2900" spc="9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baseline.</a:t>
            </a:r>
            <a:r>
              <a:rPr sz="2900" spc="26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Superscript</a:t>
            </a:r>
            <a:r>
              <a:rPr sz="2900" spc="40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text</a:t>
            </a:r>
            <a:r>
              <a:rPr sz="2900" spc="17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can</a:t>
            </a:r>
            <a:r>
              <a:rPr sz="2900" spc="7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be</a:t>
            </a:r>
            <a:r>
              <a:rPr sz="2900" spc="14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used</a:t>
            </a:r>
            <a:r>
              <a:rPr sz="2900" spc="210" dirty="0">
                <a:latin typeface="Calibri"/>
                <a:cs typeface="Calibri"/>
              </a:rPr>
              <a:t> </a:t>
            </a:r>
            <a:r>
              <a:rPr sz="2900" spc="-25" dirty="0">
                <a:latin typeface="Calibri"/>
                <a:cs typeface="Calibri"/>
              </a:rPr>
              <a:t>for </a:t>
            </a:r>
            <a:r>
              <a:rPr sz="2850" dirty="0">
                <a:latin typeface="Calibri"/>
                <a:cs typeface="Calibri"/>
              </a:rPr>
              <a:t>footnotes,</a:t>
            </a:r>
            <a:r>
              <a:rPr sz="2850" spc="400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like</a:t>
            </a:r>
            <a:r>
              <a:rPr sz="2850" spc="235" dirty="0">
                <a:latin typeface="Calibri"/>
                <a:cs typeface="Calibri"/>
              </a:rPr>
              <a:t> </a:t>
            </a:r>
            <a:r>
              <a:rPr sz="2850" spc="-10" dirty="0">
                <a:latin typeface="Calibri"/>
                <a:cs typeface="Calibri"/>
              </a:rPr>
              <a:t>WWW!</a:t>
            </a:r>
            <a:r>
              <a:rPr sz="3075" spc="-15" baseline="24390" dirty="0">
                <a:latin typeface="Calibri"/>
                <a:cs typeface="Calibri"/>
              </a:rPr>
              <a:t>1</a:t>
            </a:r>
            <a:r>
              <a:rPr sz="2850" spc="-10" dirty="0">
                <a:latin typeface="Calibri"/>
                <a:cs typeface="Calibri"/>
              </a:rPr>
              <a:t>!.</a:t>
            </a:r>
            <a:endParaRPr sz="2850" dirty="0">
              <a:latin typeface="Calibri"/>
              <a:cs typeface="Calibri"/>
            </a:endParaRPr>
          </a:p>
          <a:p>
            <a:pPr marL="55244">
              <a:lnSpc>
                <a:spcPct val="100000"/>
              </a:lnSpc>
              <a:spcBef>
                <a:spcPts val="325"/>
              </a:spcBef>
              <a:tabLst>
                <a:tab pos="393700" algn="l"/>
              </a:tabLst>
            </a:pPr>
            <a:r>
              <a:rPr sz="3050" spc="-50" dirty="0">
                <a:latin typeface="Calibri"/>
                <a:cs typeface="Calibri"/>
              </a:rPr>
              <a:t>°</a:t>
            </a:r>
            <a:r>
              <a:rPr sz="3050" dirty="0">
                <a:latin typeface="Calibri"/>
                <a:cs typeface="Calibri"/>
              </a:rPr>
              <a:t>	Tip:.</a:t>
            </a:r>
            <a:r>
              <a:rPr sz="3050" spc="-14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Use</a:t>
            </a:r>
            <a:r>
              <a:rPr sz="3050" spc="-12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the</a:t>
            </a:r>
            <a:r>
              <a:rPr sz="3050" spc="-110" dirty="0">
                <a:latin typeface="Calibri"/>
                <a:cs typeface="Calibri"/>
              </a:rPr>
              <a:t> </a:t>
            </a:r>
            <a:r>
              <a:rPr sz="3050" u="heavy" spc="-25" dirty="0">
                <a:solidFill>
                  <a:srgbClr val="130ADB"/>
                </a:solidFill>
                <a:uFill>
                  <a:solidFill>
                    <a:srgbClr val="1F1CA3"/>
                  </a:solidFill>
                </a:uFill>
                <a:latin typeface="Calibri"/>
                <a:cs typeface="Calibri"/>
              </a:rPr>
              <a:t>&lt;sup&gt;</a:t>
            </a:r>
            <a:r>
              <a:rPr sz="3050" spc="-25" dirty="0">
                <a:solidFill>
                  <a:srgbClr val="130ADB"/>
                </a:solidFill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tag</a:t>
            </a:r>
            <a:r>
              <a:rPr sz="3050" spc="-15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to</a:t>
            </a:r>
            <a:r>
              <a:rPr sz="3050" spc="-165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define</a:t>
            </a:r>
            <a:r>
              <a:rPr sz="3050" spc="-100" dirty="0">
                <a:latin typeface="Calibri"/>
                <a:cs typeface="Calibri"/>
              </a:rPr>
              <a:t> </a:t>
            </a:r>
            <a:r>
              <a:rPr sz="3050" spc="-45" dirty="0">
                <a:latin typeface="Calibri"/>
                <a:cs typeface="Calibri"/>
              </a:rPr>
              <a:t>superscript</a:t>
            </a:r>
            <a:r>
              <a:rPr sz="3050" spc="40" dirty="0">
                <a:latin typeface="Calibri"/>
                <a:cs typeface="Calibri"/>
              </a:rPr>
              <a:t> </a:t>
            </a:r>
            <a:r>
              <a:rPr sz="3050" spc="-20" dirty="0">
                <a:latin typeface="Calibri"/>
                <a:cs typeface="Calibri"/>
              </a:rPr>
              <a:t>text</a:t>
            </a:r>
            <a:endParaRPr sz="3050" dirty="0">
              <a:latin typeface="Calibri"/>
              <a:cs typeface="Calibri"/>
            </a:endParaRPr>
          </a:p>
          <a:p>
            <a:pPr marL="392430" indent="-354330">
              <a:lnSpc>
                <a:spcPct val="100000"/>
              </a:lnSpc>
              <a:spcBef>
                <a:spcPts val="275"/>
              </a:spcBef>
              <a:buChar char="•"/>
              <a:tabLst>
                <a:tab pos="392430" algn="l"/>
              </a:tabLst>
            </a:pPr>
            <a:r>
              <a:rPr sz="3050" spc="-10" dirty="0">
                <a:latin typeface="Calibri"/>
                <a:cs typeface="Calibri"/>
              </a:rPr>
              <a:t>&lt;htmI&gt;</a:t>
            </a:r>
            <a:endParaRPr sz="3050" dirty="0">
              <a:latin typeface="Calibri"/>
              <a:cs typeface="Calibri"/>
            </a:endParaRPr>
          </a:p>
          <a:p>
            <a:pPr marL="392430" indent="-353695">
              <a:lnSpc>
                <a:spcPct val="100000"/>
              </a:lnSpc>
              <a:spcBef>
                <a:spcPts val="330"/>
              </a:spcBef>
              <a:buChar char="•"/>
              <a:tabLst>
                <a:tab pos="392430" algn="l"/>
              </a:tabLst>
            </a:pPr>
            <a:r>
              <a:rPr sz="3000" spc="-10" dirty="0">
                <a:latin typeface="Calibri"/>
                <a:cs typeface="Calibri"/>
              </a:rPr>
              <a:t>&lt;body&gt;</a:t>
            </a:r>
            <a:endParaRPr sz="3000" dirty="0">
              <a:latin typeface="Calibri"/>
              <a:cs typeface="Calibri"/>
            </a:endParaRPr>
          </a:p>
          <a:p>
            <a:pPr marL="390525" marR="451484" indent="-335280">
              <a:lnSpc>
                <a:spcPts val="3229"/>
              </a:lnSpc>
              <a:spcBef>
                <a:spcPts val="825"/>
              </a:spcBef>
              <a:tabLst>
                <a:tab pos="392430" algn="l"/>
              </a:tabLst>
            </a:pPr>
            <a:r>
              <a:rPr sz="3050" spc="-50" dirty="0">
                <a:latin typeface="Calibri"/>
                <a:cs typeface="Calibri"/>
              </a:rPr>
              <a:t>°</a:t>
            </a:r>
            <a:r>
              <a:rPr sz="3050" dirty="0">
                <a:latin typeface="Calibri"/>
                <a:cs typeface="Calibri"/>
              </a:rPr>
              <a:t>		</a:t>
            </a:r>
            <a:r>
              <a:rPr sz="3050" spc="-25" dirty="0">
                <a:latin typeface="Calibri"/>
                <a:cs typeface="Calibri"/>
              </a:rPr>
              <a:t>&lt;p&gt;This</a:t>
            </a:r>
            <a:r>
              <a:rPr sz="3050" spc="-70" dirty="0">
                <a:latin typeface="Calibri"/>
                <a:cs typeface="Calibri"/>
              </a:rPr>
              <a:t> </a:t>
            </a:r>
            <a:r>
              <a:rPr sz="3050" spc="-20" dirty="0">
                <a:latin typeface="Calibri"/>
                <a:cs typeface="Calibri"/>
              </a:rPr>
              <a:t>text</a:t>
            </a:r>
            <a:r>
              <a:rPr sz="3050" spc="-130" dirty="0">
                <a:latin typeface="Calibri"/>
                <a:cs typeface="Calibri"/>
              </a:rPr>
              <a:t> </a:t>
            </a:r>
            <a:r>
              <a:rPr sz="3050" spc="-40" dirty="0">
                <a:latin typeface="Calibri"/>
                <a:cs typeface="Calibri"/>
              </a:rPr>
              <a:t>contains</a:t>
            </a:r>
            <a:r>
              <a:rPr sz="3050" spc="-50" dirty="0">
                <a:latin typeface="Calibri"/>
                <a:cs typeface="Calibri"/>
              </a:rPr>
              <a:t> </a:t>
            </a:r>
            <a:r>
              <a:rPr sz="3050" spc="-25" dirty="0">
                <a:latin typeface="Calibri"/>
                <a:cs typeface="Calibri"/>
              </a:rPr>
              <a:t>&lt;sup&gt;superscript&lt;/sup&gt; </a:t>
            </a:r>
            <a:r>
              <a:rPr sz="3050" spc="-10" dirty="0">
                <a:latin typeface="Calibri"/>
                <a:cs typeface="Calibri"/>
              </a:rPr>
              <a:t>text.&lt;/p&gt;</a:t>
            </a:r>
            <a:endParaRPr sz="3050" dirty="0">
              <a:latin typeface="Calibri"/>
              <a:cs typeface="Calibri"/>
            </a:endParaRPr>
          </a:p>
          <a:p>
            <a:pPr marL="393065" indent="-353695">
              <a:lnSpc>
                <a:spcPct val="100000"/>
              </a:lnSpc>
              <a:spcBef>
                <a:spcPts val="345"/>
              </a:spcBef>
              <a:buChar char="•"/>
              <a:tabLst>
                <a:tab pos="393065" algn="l"/>
              </a:tabLst>
            </a:pPr>
            <a:r>
              <a:rPr sz="2950" spc="-10" dirty="0">
                <a:latin typeface="Calibri"/>
                <a:cs typeface="Calibri"/>
              </a:rPr>
              <a:t>&lt;/body&gt;</a:t>
            </a:r>
            <a:endParaRPr sz="2950" dirty="0">
              <a:latin typeface="Calibri"/>
              <a:cs typeface="Calibri"/>
            </a:endParaRPr>
          </a:p>
          <a:p>
            <a:pPr marL="392430" indent="-354330">
              <a:lnSpc>
                <a:spcPct val="100000"/>
              </a:lnSpc>
              <a:spcBef>
                <a:spcPts val="245"/>
              </a:spcBef>
              <a:buChar char="•"/>
              <a:tabLst>
                <a:tab pos="392430" algn="l"/>
              </a:tabLst>
            </a:pPr>
            <a:r>
              <a:rPr sz="3100" spc="-10" dirty="0">
                <a:latin typeface="Calibri"/>
                <a:cs typeface="Calibri"/>
              </a:rPr>
              <a:t>&lt;/htmI&gt;</a:t>
            </a:r>
            <a:endParaRPr sz="3100" dirty="0">
              <a:latin typeface="Calibri"/>
              <a:cs typeface="Calibri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2744867" y="284708"/>
            <a:ext cx="4570333" cy="7029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0"/>
              </a:spcBef>
            </a:pPr>
            <a:r>
              <a:rPr lang="en-IN" sz="4450" spc="-35" dirty="0" err="1" smtClean="0"/>
              <a:t>SupScript</a:t>
            </a:r>
            <a:r>
              <a:rPr lang="en-IN" sz="4450" spc="-105" dirty="0" smtClean="0"/>
              <a:t> </a:t>
            </a:r>
            <a:r>
              <a:rPr lang="en-IN" sz="4450" spc="-35" dirty="0" smtClean="0"/>
              <a:t>&lt;sub&gt;</a:t>
            </a:r>
            <a:endParaRPr lang="en-IN" sz="445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-152400"/>
            <a:ext cx="6798734" cy="1303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209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Teletype</a:t>
            </a:r>
            <a:r>
              <a:rPr spc="-80" dirty="0"/>
              <a:t> </a:t>
            </a:r>
            <a:r>
              <a:rPr spc="-20" dirty="0"/>
              <a:t>&lt;tt&gt;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9414" y="990600"/>
            <a:ext cx="6817995" cy="414274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70840" indent="-358140">
              <a:lnSpc>
                <a:spcPct val="100000"/>
              </a:lnSpc>
              <a:spcBef>
                <a:spcPts val="860"/>
              </a:spcBef>
              <a:buChar char="•"/>
              <a:tabLst>
                <a:tab pos="370840" algn="l"/>
              </a:tabLst>
            </a:pPr>
            <a:r>
              <a:rPr sz="3350" spc="-70" dirty="0">
                <a:latin typeface="Calibri"/>
                <a:cs typeface="Calibri"/>
              </a:rPr>
              <a:t>The</a:t>
            </a:r>
            <a:r>
              <a:rPr sz="3350" spc="-125" dirty="0">
                <a:latin typeface="Calibri"/>
                <a:cs typeface="Calibri"/>
              </a:rPr>
              <a:t> </a:t>
            </a:r>
            <a:r>
              <a:rPr sz="3350" spc="-55" dirty="0">
                <a:latin typeface="Calibri"/>
                <a:cs typeface="Calibri"/>
              </a:rPr>
              <a:t>&lt;tt&gt;</a:t>
            </a:r>
            <a:r>
              <a:rPr sz="3350" spc="-135" dirty="0">
                <a:latin typeface="Calibri"/>
                <a:cs typeface="Calibri"/>
              </a:rPr>
              <a:t> </a:t>
            </a:r>
            <a:r>
              <a:rPr sz="3350" spc="-45" dirty="0">
                <a:latin typeface="Calibri"/>
                <a:cs typeface="Calibri"/>
              </a:rPr>
              <a:t>tag</a:t>
            </a:r>
            <a:r>
              <a:rPr sz="3350" spc="-145" dirty="0">
                <a:latin typeface="Calibri"/>
                <a:cs typeface="Calibri"/>
              </a:rPr>
              <a:t> </a:t>
            </a:r>
            <a:r>
              <a:rPr sz="3350" spc="-65" dirty="0">
                <a:latin typeface="Calibri"/>
                <a:cs typeface="Calibri"/>
              </a:rPr>
              <a:t>defines</a:t>
            </a:r>
            <a:r>
              <a:rPr sz="3350" spc="-114" dirty="0">
                <a:latin typeface="Calibri"/>
                <a:cs typeface="Calibri"/>
              </a:rPr>
              <a:t> </a:t>
            </a:r>
            <a:r>
              <a:rPr sz="3350" spc="-70" dirty="0">
                <a:latin typeface="Calibri"/>
                <a:cs typeface="Calibri"/>
              </a:rPr>
              <a:t>teletype</a:t>
            </a:r>
            <a:r>
              <a:rPr sz="3350" spc="-80" dirty="0">
                <a:latin typeface="Calibri"/>
                <a:cs typeface="Calibri"/>
              </a:rPr>
              <a:t> </a:t>
            </a:r>
            <a:r>
              <a:rPr sz="3350" spc="-10" dirty="0">
                <a:latin typeface="Calibri"/>
                <a:cs typeface="Calibri"/>
              </a:rPr>
              <a:t>text.</a:t>
            </a:r>
            <a:endParaRPr sz="3350" dirty="0">
              <a:latin typeface="Calibri"/>
              <a:cs typeface="Calibri"/>
            </a:endParaRPr>
          </a:p>
          <a:p>
            <a:pPr marL="370840" indent="-356870">
              <a:lnSpc>
                <a:spcPct val="100000"/>
              </a:lnSpc>
              <a:spcBef>
                <a:spcPts val="735"/>
              </a:spcBef>
              <a:buChar char="•"/>
              <a:tabLst>
                <a:tab pos="370840" algn="l"/>
              </a:tabLst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&lt;tt&gt;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tag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not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supported</a:t>
            </a:r>
            <a:r>
              <a:rPr sz="3200" spc="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HTMLS</a:t>
            </a:r>
            <a:endParaRPr sz="3200" dirty="0">
              <a:latin typeface="Calibri"/>
              <a:cs typeface="Calibri"/>
            </a:endParaRPr>
          </a:p>
          <a:p>
            <a:pPr marL="368935" indent="-356235">
              <a:lnSpc>
                <a:spcPct val="100000"/>
              </a:lnSpc>
              <a:spcBef>
                <a:spcPts val="665"/>
              </a:spcBef>
              <a:buChar char="•"/>
              <a:tabLst>
                <a:tab pos="368935" algn="l"/>
              </a:tabLst>
            </a:pPr>
            <a:r>
              <a:rPr sz="3300" spc="-10" dirty="0">
                <a:latin typeface="Calibri"/>
                <a:cs typeface="Calibri"/>
              </a:rPr>
              <a:t>&lt;htmI&gt;</a:t>
            </a:r>
            <a:endParaRPr sz="3300" dirty="0">
              <a:latin typeface="Calibri"/>
              <a:cs typeface="Calibri"/>
            </a:endParaRPr>
          </a:p>
          <a:p>
            <a:pPr marL="368935" indent="-356235">
              <a:lnSpc>
                <a:spcPct val="100000"/>
              </a:lnSpc>
              <a:spcBef>
                <a:spcPts val="680"/>
              </a:spcBef>
              <a:buChar char="•"/>
              <a:tabLst>
                <a:tab pos="368935" algn="l"/>
              </a:tabLst>
            </a:pPr>
            <a:r>
              <a:rPr sz="3300" spc="-10" dirty="0">
                <a:latin typeface="Calibri"/>
                <a:cs typeface="Calibri"/>
              </a:rPr>
              <a:t>&lt;body&gt;</a:t>
            </a:r>
            <a:endParaRPr sz="3300" dirty="0">
              <a:latin typeface="Calibri"/>
              <a:cs typeface="Calibri"/>
            </a:endParaRPr>
          </a:p>
          <a:p>
            <a:pPr marL="368935" indent="-355600">
              <a:lnSpc>
                <a:spcPct val="100000"/>
              </a:lnSpc>
              <a:spcBef>
                <a:spcPts val="660"/>
              </a:spcBef>
              <a:buChar char="•"/>
              <a:tabLst>
                <a:tab pos="368935" algn="l"/>
              </a:tabLst>
            </a:pPr>
            <a:r>
              <a:rPr sz="3250" spc="-55" dirty="0">
                <a:latin typeface="Calibri"/>
                <a:cs typeface="Calibri"/>
              </a:rPr>
              <a:t>&lt;p&gt;&lt;tt&gt;TeIetype</a:t>
            </a:r>
            <a:r>
              <a:rPr sz="3250" spc="-50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text&lt;/tt&gt;&lt;/p&gt;</a:t>
            </a:r>
            <a:endParaRPr sz="3250" dirty="0">
              <a:latin typeface="Calibri"/>
              <a:cs typeface="Calibri"/>
            </a:endParaRPr>
          </a:p>
          <a:p>
            <a:pPr marL="368935" indent="-356235">
              <a:lnSpc>
                <a:spcPct val="100000"/>
              </a:lnSpc>
              <a:spcBef>
                <a:spcPts val="690"/>
              </a:spcBef>
              <a:buChar char="•"/>
              <a:tabLst>
                <a:tab pos="368935" algn="l"/>
              </a:tabLst>
            </a:pPr>
            <a:r>
              <a:rPr sz="3300" spc="-10" dirty="0">
                <a:latin typeface="Calibri"/>
                <a:cs typeface="Calibri"/>
              </a:rPr>
              <a:t>&lt;/body&gt;</a:t>
            </a:r>
            <a:endParaRPr sz="3300" dirty="0">
              <a:latin typeface="Calibri"/>
              <a:cs typeface="Calibri"/>
            </a:endParaRPr>
          </a:p>
          <a:p>
            <a:pPr marL="368935" indent="-356235">
              <a:lnSpc>
                <a:spcPct val="100000"/>
              </a:lnSpc>
              <a:spcBef>
                <a:spcPts val="560"/>
              </a:spcBef>
              <a:buChar char="•"/>
              <a:tabLst>
                <a:tab pos="368935" algn="l"/>
              </a:tabLst>
            </a:pPr>
            <a:r>
              <a:rPr sz="3350" spc="-10" dirty="0">
                <a:latin typeface="Calibri"/>
                <a:cs typeface="Calibri"/>
              </a:rPr>
              <a:t>&lt;/htmI&gt;</a:t>
            </a:r>
            <a:endParaRPr sz="33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2552" y="278010"/>
            <a:ext cx="3635447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Code</a:t>
            </a:r>
            <a:r>
              <a:rPr spc="-65" dirty="0"/>
              <a:t> </a:t>
            </a:r>
            <a:r>
              <a:rPr spc="-30" dirty="0"/>
              <a:t>&lt;code&gt;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9063" y="1056878"/>
            <a:ext cx="6984365" cy="101854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68935" marR="5080" indent="-356870">
              <a:lnSpc>
                <a:spcPts val="3829"/>
              </a:lnSpc>
              <a:spcBef>
                <a:spcPts val="355"/>
              </a:spcBef>
              <a:buChar char="•"/>
              <a:tabLst>
                <a:tab pos="368935" algn="l"/>
                <a:tab pos="370205" algn="l"/>
              </a:tabLst>
            </a:pPr>
            <a:r>
              <a:rPr sz="3300" dirty="0">
                <a:latin typeface="Calibri"/>
                <a:cs typeface="Calibri"/>
              </a:rPr>
              <a:t>	The</a:t>
            </a:r>
            <a:r>
              <a:rPr sz="3300" spc="-125" dirty="0">
                <a:latin typeface="Calibri"/>
                <a:cs typeface="Calibri"/>
              </a:rPr>
              <a:t> </a:t>
            </a:r>
            <a:r>
              <a:rPr sz="3300" spc="-55" dirty="0">
                <a:latin typeface="Calibri"/>
                <a:cs typeface="Calibri"/>
              </a:rPr>
              <a:t>&lt;code&gt;</a:t>
            </a:r>
            <a:r>
              <a:rPr sz="3300" spc="-7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tag</a:t>
            </a:r>
            <a:r>
              <a:rPr sz="3300" spc="-14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is</a:t>
            </a:r>
            <a:r>
              <a:rPr sz="3300" spc="-185" dirty="0">
                <a:latin typeface="Calibri"/>
                <a:cs typeface="Calibri"/>
              </a:rPr>
              <a:t> </a:t>
            </a:r>
            <a:r>
              <a:rPr sz="3300" spc="-60" dirty="0">
                <a:latin typeface="Calibri"/>
                <a:cs typeface="Calibri"/>
              </a:rPr>
              <a:t>supported</a:t>
            </a:r>
            <a:r>
              <a:rPr sz="3300" spc="5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in</a:t>
            </a:r>
            <a:r>
              <a:rPr sz="3300" spc="-16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all</a:t>
            </a:r>
            <a:r>
              <a:rPr sz="3300" spc="-18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major browsers.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8478" y="2065680"/>
            <a:ext cx="4142740" cy="176847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374650" indent="-361950">
              <a:lnSpc>
                <a:spcPct val="100000"/>
              </a:lnSpc>
              <a:spcBef>
                <a:spcPts val="650"/>
              </a:spcBef>
              <a:buChar char="•"/>
              <a:tabLst>
                <a:tab pos="374650" algn="l"/>
              </a:tabLst>
            </a:pPr>
            <a:r>
              <a:rPr sz="3300" spc="-55" dirty="0">
                <a:latin typeface="Calibri"/>
                <a:cs typeface="Calibri"/>
              </a:rPr>
              <a:t>Displays</a:t>
            </a:r>
            <a:r>
              <a:rPr sz="3300" spc="-8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in</a:t>
            </a:r>
            <a:r>
              <a:rPr sz="3300" spc="-150" dirty="0">
                <a:latin typeface="Calibri"/>
                <a:cs typeface="Calibri"/>
              </a:rPr>
              <a:t> </a:t>
            </a:r>
            <a:r>
              <a:rPr sz="3300" spc="-45" dirty="0">
                <a:latin typeface="Calibri"/>
                <a:cs typeface="Calibri"/>
              </a:rPr>
              <a:t>courier</a:t>
            </a:r>
            <a:r>
              <a:rPr sz="3300" spc="-35" dirty="0">
                <a:latin typeface="Calibri"/>
                <a:cs typeface="Calibri"/>
              </a:rPr>
              <a:t> </a:t>
            </a:r>
            <a:r>
              <a:rPr sz="3300" spc="-55" dirty="0">
                <a:latin typeface="Calibri"/>
                <a:cs typeface="Calibri"/>
              </a:rPr>
              <a:t>font</a:t>
            </a:r>
            <a:endParaRPr sz="3300">
              <a:latin typeface="Calibri"/>
              <a:cs typeface="Calibri"/>
            </a:endParaRPr>
          </a:p>
          <a:p>
            <a:pPr marL="368935" indent="-356235">
              <a:lnSpc>
                <a:spcPct val="100000"/>
              </a:lnSpc>
              <a:spcBef>
                <a:spcPts val="560"/>
              </a:spcBef>
              <a:buChar char="•"/>
              <a:tabLst>
                <a:tab pos="368935" algn="l"/>
              </a:tabLst>
            </a:pPr>
            <a:r>
              <a:rPr sz="3350" spc="-10" dirty="0">
                <a:latin typeface="Calibri"/>
                <a:cs typeface="Calibri"/>
              </a:rPr>
              <a:t>&lt;htmI&gt;</a:t>
            </a:r>
            <a:endParaRPr sz="3350">
              <a:latin typeface="Calibri"/>
              <a:cs typeface="Calibri"/>
            </a:endParaRPr>
          </a:p>
          <a:p>
            <a:pPr marL="368935" indent="-356235">
              <a:lnSpc>
                <a:spcPct val="100000"/>
              </a:lnSpc>
              <a:spcBef>
                <a:spcPts val="670"/>
              </a:spcBef>
              <a:buChar char="•"/>
              <a:tabLst>
                <a:tab pos="368935" algn="l"/>
              </a:tabLst>
            </a:pPr>
            <a:r>
              <a:rPr sz="3300" spc="-10" dirty="0">
                <a:latin typeface="Calibri"/>
                <a:cs typeface="Calibri"/>
              </a:rPr>
              <a:t>&lt;body&gt;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60542" y="2132904"/>
            <a:ext cx="3432810" cy="5314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300" dirty="0">
                <a:latin typeface="Calibri"/>
                <a:cs typeface="Calibri"/>
              </a:rPr>
              <a:t>i.e.</a:t>
            </a:r>
            <a:r>
              <a:rPr sz="3300" spc="-150" dirty="0">
                <a:latin typeface="Calibri"/>
                <a:cs typeface="Calibri"/>
              </a:rPr>
              <a:t> </a:t>
            </a:r>
            <a:r>
              <a:rPr sz="3300" spc="-40" dirty="0">
                <a:latin typeface="Calibri"/>
                <a:cs typeface="Calibri"/>
              </a:rPr>
              <a:t>fixed</a:t>
            </a:r>
            <a:r>
              <a:rPr sz="3300" spc="-145" dirty="0">
                <a:latin typeface="Calibri"/>
                <a:cs typeface="Calibri"/>
              </a:rPr>
              <a:t> </a:t>
            </a:r>
            <a:r>
              <a:rPr sz="3300" spc="-45" dirty="0">
                <a:latin typeface="Calibri"/>
                <a:cs typeface="Calibri"/>
              </a:rPr>
              <a:t>font</a:t>
            </a:r>
            <a:r>
              <a:rPr sz="3300" spc="-95" dirty="0">
                <a:latin typeface="Calibri"/>
                <a:cs typeface="Calibri"/>
              </a:rPr>
              <a:t> </a:t>
            </a:r>
            <a:r>
              <a:rPr sz="3300" spc="-60" dirty="0">
                <a:latin typeface="Calibri"/>
                <a:cs typeface="Calibri"/>
              </a:rPr>
              <a:t>length)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8478" y="3804873"/>
            <a:ext cx="4513580" cy="178117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69570" indent="-355600">
              <a:lnSpc>
                <a:spcPct val="100000"/>
              </a:lnSpc>
              <a:spcBef>
                <a:spcPts val="835"/>
              </a:spcBef>
              <a:buChar char="•"/>
              <a:tabLst>
                <a:tab pos="369570" algn="l"/>
                <a:tab pos="3181985" algn="l"/>
              </a:tabLst>
            </a:pPr>
            <a:r>
              <a:rPr sz="3200" spc="-10" dirty="0">
                <a:latin typeface="Calibri"/>
                <a:cs typeface="Calibri"/>
              </a:rPr>
              <a:t>&lt;code&gt;y=m*x+b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5" dirty="0">
                <a:latin typeface="Calibri"/>
                <a:cs typeface="Calibri"/>
              </a:rPr>
              <a:t>&lt;/code&gt;</a:t>
            </a:r>
            <a:endParaRPr sz="3200">
              <a:latin typeface="Calibri"/>
              <a:cs typeface="Calibri"/>
            </a:endParaRPr>
          </a:p>
          <a:p>
            <a:pPr marL="368935" indent="-355600">
              <a:lnSpc>
                <a:spcPct val="100000"/>
              </a:lnSpc>
              <a:spcBef>
                <a:spcPts val="750"/>
              </a:spcBef>
              <a:buChar char="•"/>
              <a:tabLst>
                <a:tab pos="368935" algn="l"/>
              </a:tabLst>
            </a:pPr>
            <a:r>
              <a:rPr sz="3250" spc="-10" dirty="0">
                <a:latin typeface="Calibri"/>
                <a:cs typeface="Calibri"/>
              </a:rPr>
              <a:t>&lt;/body&gt;</a:t>
            </a:r>
            <a:endParaRPr sz="3250">
              <a:latin typeface="Calibri"/>
              <a:cs typeface="Calibri"/>
            </a:endParaRPr>
          </a:p>
          <a:p>
            <a:pPr marL="368935" indent="-356235">
              <a:lnSpc>
                <a:spcPct val="100000"/>
              </a:lnSpc>
              <a:spcBef>
                <a:spcPts val="570"/>
              </a:spcBef>
              <a:buChar char="•"/>
              <a:tabLst>
                <a:tab pos="368935" algn="l"/>
              </a:tabLst>
            </a:pPr>
            <a:r>
              <a:rPr sz="3350" spc="-10" dirty="0">
                <a:latin typeface="Calibri"/>
                <a:cs typeface="Calibri"/>
              </a:rPr>
              <a:t>&lt;/htmI&gt;</a:t>
            </a:r>
            <a:endParaRPr sz="3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9886" y="-31800"/>
            <a:ext cx="6687184" cy="643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11904" algn="l"/>
              </a:tabLst>
            </a:pPr>
            <a:r>
              <a:rPr sz="4050" dirty="0"/>
              <a:t>Bold</a:t>
            </a:r>
            <a:r>
              <a:rPr sz="4050" spc="-85" dirty="0"/>
              <a:t> </a:t>
            </a:r>
            <a:r>
              <a:rPr sz="4050" spc="50" dirty="0"/>
              <a:t>,</a:t>
            </a:r>
            <a:r>
              <a:rPr sz="4050" spc="-229" dirty="0"/>
              <a:t> </a:t>
            </a:r>
            <a:r>
              <a:rPr sz="4050" dirty="0"/>
              <a:t>Italics</a:t>
            </a:r>
            <a:r>
              <a:rPr sz="4050" spc="-90" dirty="0"/>
              <a:t> </a:t>
            </a:r>
            <a:r>
              <a:rPr sz="4050" spc="-25" dirty="0"/>
              <a:t>and</a:t>
            </a:r>
            <a:r>
              <a:rPr sz="4050" dirty="0"/>
              <a:t>	</a:t>
            </a:r>
            <a:r>
              <a:rPr sz="4050" spc="-20" dirty="0"/>
              <a:t>nderlined</a:t>
            </a:r>
            <a:r>
              <a:rPr sz="4050" spc="-40" dirty="0"/>
              <a:t> </a:t>
            </a:r>
            <a:r>
              <a:rPr sz="4050" spc="-25" dirty="0"/>
              <a:t>&lt;b&gt;</a:t>
            </a:r>
            <a:endParaRPr sz="4050"/>
          </a:p>
        </p:txBody>
      </p:sp>
      <p:sp>
        <p:nvSpPr>
          <p:cNvPr id="3" name="object 3"/>
          <p:cNvSpPr txBox="1"/>
          <p:nvPr/>
        </p:nvSpPr>
        <p:spPr>
          <a:xfrm>
            <a:off x="525326" y="1097557"/>
            <a:ext cx="7858125" cy="5025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5125" indent="-352425">
              <a:lnSpc>
                <a:spcPts val="2425"/>
              </a:lnSpc>
              <a:spcBef>
                <a:spcPts val="100"/>
              </a:spcBef>
              <a:buChar char="•"/>
              <a:tabLst>
                <a:tab pos="365125" algn="l"/>
              </a:tabLst>
            </a:pPr>
            <a:r>
              <a:rPr sz="2050" spc="-20" dirty="0">
                <a:latin typeface="Calibri"/>
                <a:cs typeface="Calibri"/>
              </a:rPr>
              <a:t>The</a:t>
            </a:r>
            <a:r>
              <a:rPr sz="2050" spc="-8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&lt;b&gt;</a:t>
            </a:r>
            <a:r>
              <a:rPr sz="2050" spc="-60" dirty="0">
                <a:latin typeface="Calibri"/>
                <a:cs typeface="Calibri"/>
              </a:rPr>
              <a:t> </a:t>
            </a:r>
            <a:r>
              <a:rPr sz="2050" spc="-30" dirty="0">
                <a:latin typeface="Calibri"/>
                <a:cs typeface="Calibri"/>
              </a:rPr>
              <a:t>tag</a:t>
            </a:r>
            <a:r>
              <a:rPr sz="2050" spc="-85" dirty="0">
                <a:latin typeface="Calibri"/>
                <a:cs typeface="Calibri"/>
              </a:rPr>
              <a:t> </a:t>
            </a:r>
            <a:r>
              <a:rPr sz="2050" spc="-30" dirty="0">
                <a:latin typeface="Calibri"/>
                <a:cs typeface="Calibri"/>
              </a:rPr>
              <a:t>specifies</a:t>
            </a:r>
            <a:r>
              <a:rPr sz="2050" spc="-2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bold</a:t>
            </a:r>
            <a:r>
              <a:rPr sz="2050" spc="-50" dirty="0">
                <a:latin typeface="Calibri"/>
                <a:cs typeface="Calibri"/>
              </a:rPr>
              <a:t> </a:t>
            </a:r>
            <a:r>
              <a:rPr sz="2050" spc="-20" dirty="0">
                <a:latin typeface="Calibri"/>
                <a:cs typeface="Calibri"/>
              </a:rPr>
              <a:t>text.</a:t>
            </a:r>
            <a:endParaRPr sz="2050">
              <a:latin typeface="Calibri"/>
              <a:cs typeface="Calibri"/>
            </a:endParaRPr>
          </a:p>
          <a:p>
            <a:pPr marL="363220" marR="33020" indent="-351155">
              <a:lnSpc>
                <a:spcPct val="78900"/>
              </a:lnSpc>
              <a:spcBef>
                <a:spcPts val="484"/>
              </a:spcBef>
              <a:buChar char="•"/>
              <a:tabLst>
                <a:tab pos="365125" algn="l"/>
              </a:tabLst>
            </a:pPr>
            <a:r>
              <a:rPr sz="2050" spc="-10" dirty="0">
                <a:latin typeface="Calibri"/>
                <a:cs typeface="Calibri"/>
              </a:rPr>
              <a:t>Note:</a:t>
            </a:r>
            <a:r>
              <a:rPr sz="2050" spc="-105" dirty="0">
                <a:latin typeface="Calibri"/>
                <a:cs typeface="Calibri"/>
              </a:rPr>
              <a:t> </a:t>
            </a:r>
            <a:r>
              <a:rPr sz="2050" spc="-30" dirty="0">
                <a:latin typeface="Calibri"/>
                <a:cs typeface="Calibri"/>
              </a:rPr>
              <a:t>According </a:t>
            </a:r>
            <a:r>
              <a:rPr sz="2050" dirty="0">
                <a:latin typeface="Calibri"/>
                <a:cs typeface="Calibri"/>
              </a:rPr>
              <a:t>to</a:t>
            </a:r>
            <a:r>
              <a:rPr sz="2050" spc="-75" dirty="0">
                <a:latin typeface="Calibri"/>
                <a:cs typeface="Calibri"/>
              </a:rPr>
              <a:t> </a:t>
            </a:r>
            <a:r>
              <a:rPr sz="2050" spc="-10" dirty="0">
                <a:latin typeface="Calibri"/>
                <a:cs typeface="Calibri"/>
              </a:rPr>
              <a:t>the</a:t>
            </a:r>
            <a:r>
              <a:rPr sz="2050" spc="-70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HTML</a:t>
            </a:r>
            <a:r>
              <a:rPr sz="2050" spc="-2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5</a:t>
            </a:r>
            <a:r>
              <a:rPr sz="2050" spc="-105" dirty="0">
                <a:latin typeface="Calibri"/>
                <a:cs typeface="Calibri"/>
              </a:rPr>
              <a:t> </a:t>
            </a:r>
            <a:r>
              <a:rPr sz="2050" spc="-35" dirty="0">
                <a:latin typeface="Calibri"/>
                <a:cs typeface="Calibri"/>
              </a:rPr>
              <a:t>specification,</a:t>
            </a:r>
            <a:r>
              <a:rPr sz="2050" spc="-7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the</a:t>
            </a:r>
            <a:r>
              <a:rPr sz="2050" spc="-45" dirty="0">
                <a:latin typeface="Calibri"/>
                <a:cs typeface="Calibri"/>
              </a:rPr>
              <a:t> </a:t>
            </a:r>
            <a:r>
              <a:rPr sz="2050" spc="-20" dirty="0">
                <a:latin typeface="Calibri"/>
                <a:cs typeface="Calibri"/>
              </a:rPr>
              <a:t>&lt;b&gt;</a:t>
            </a:r>
            <a:r>
              <a:rPr sz="2050" spc="-5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tag</a:t>
            </a:r>
            <a:r>
              <a:rPr sz="2050" spc="-25" dirty="0">
                <a:latin typeface="Calibri"/>
                <a:cs typeface="Calibri"/>
              </a:rPr>
              <a:t> </a:t>
            </a:r>
            <a:r>
              <a:rPr sz="2050" spc="-30" dirty="0">
                <a:latin typeface="Calibri"/>
                <a:cs typeface="Calibri"/>
              </a:rPr>
              <a:t>should</a:t>
            </a:r>
            <a:r>
              <a:rPr sz="2050" spc="-4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be</a:t>
            </a:r>
            <a:r>
              <a:rPr sz="2050" spc="-65" dirty="0">
                <a:latin typeface="Calibri"/>
                <a:cs typeface="Calibri"/>
              </a:rPr>
              <a:t> </a:t>
            </a:r>
            <a:r>
              <a:rPr sz="2050" spc="-20" dirty="0">
                <a:latin typeface="Calibri"/>
                <a:cs typeface="Calibri"/>
              </a:rPr>
              <a:t>used 	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LAST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resort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other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tag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more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appropriate.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HTML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5 	</a:t>
            </a:r>
            <a:r>
              <a:rPr sz="2000" spc="-20" dirty="0">
                <a:latin typeface="Calibri"/>
                <a:cs typeface="Calibri"/>
              </a:rPr>
              <a:t>specification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states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headings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should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denoted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u="heavy" dirty="0">
                <a:solidFill>
                  <a:srgbClr val="161382"/>
                </a:solidFill>
                <a:uFill>
                  <a:solidFill>
                    <a:srgbClr val="282877"/>
                  </a:solidFill>
                </a:uFill>
                <a:latin typeface="Calibri"/>
                <a:cs typeface="Calibri"/>
              </a:rPr>
              <a:t>&lt;h1&gt;</a:t>
            </a:r>
            <a:r>
              <a:rPr sz="2000" u="heavy" spc="-5" dirty="0">
                <a:solidFill>
                  <a:srgbClr val="161382"/>
                </a:solidFill>
                <a:uFill>
                  <a:solidFill>
                    <a:srgbClr val="282877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25" dirty="0">
                <a:solidFill>
                  <a:srgbClr val="0E0090"/>
                </a:solidFill>
                <a:uFill>
                  <a:solidFill>
                    <a:srgbClr val="282877"/>
                  </a:solidFill>
                </a:uFill>
                <a:latin typeface="Calibri"/>
                <a:cs typeface="Calibri"/>
              </a:rPr>
              <a:t>to</a:t>
            </a:r>
            <a:endParaRPr sz="2000">
              <a:latin typeface="Calibri"/>
              <a:cs typeface="Calibri"/>
            </a:endParaRPr>
          </a:p>
          <a:p>
            <a:pPr marL="366395" marR="678815" indent="1270">
              <a:lnSpc>
                <a:spcPct val="78900"/>
              </a:lnSpc>
              <a:spcBef>
                <a:spcPts val="35"/>
              </a:spcBef>
            </a:pPr>
            <a:r>
              <a:rPr sz="2050" u="heavy" spc="-35" dirty="0">
                <a:solidFill>
                  <a:srgbClr val="150C93"/>
                </a:solidFill>
                <a:uFill>
                  <a:solidFill>
                    <a:srgbClr val="282877"/>
                  </a:solidFill>
                </a:uFill>
                <a:latin typeface="Calibri"/>
                <a:cs typeface="Calibri"/>
              </a:rPr>
              <a:t>&lt;h6&gt;</a:t>
            </a:r>
            <a:r>
              <a:rPr sz="2050" spc="-85" dirty="0">
                <a:solidFill>
                  <a:srgbClr val="150C93"/>
                </a:solidFill>
                <a:latin typeface="Calibri"/>
                <a:cs typeface="Calibri"/>
              </a:rPr>
              <a:t> </a:t>
            </a:r>
            <a:r>
              <a:rPr sz="2050" spc="-20" dirty="0">
                <a:latin typeface="Calibri"/>
                <a:cs typeface="Calibri"/>
              </a:rPr>
              <a:t>tags,</a:t>
            </a:r>
            <a:r>
              <a:rPr sz="2050" spc="-95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emphasized</a:t>
            </a:r>
            <a:r>
              <a:rPr sz="2050" spc="-50" dirty="0">
                <a:latin typeface="Calibri"/>
                <a:cs typeface="Calibri"/>
              </a:rPr>
              <a:t> </a:t>
            </a:r>
            <a:r>
              <a:rPr sz="2050" spc="-30" dirty="0">
                <a:latin typeface="Calibri"/>
                <a:cs typeface="Calibri"/>
              </a:rPr>
              <a:t>text</a:t>
            </a:r>
            <a:r>
              <a:rPr sz="2050" spc="-45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should</a:t>
            </a:r>
            <a:r>
              <a:rPr sz="2050" spc="-15" dirty="0">
                <a:latin typeface="Calibri"/>
                <a:cs typeface="Calibri"/>
              </a:rPr>
              <a:t> </a:t>
            </a:r>
            <a:r>
              <a:rPr sz="2050" spc="-30" dirty="0">
                <a:latin typeface="Calibri"/>
                <a:cs typeface="Calibri"/>
              </a:rPr>
              <a:t>be</a:t>
            </a:r>
            <a:r>
              <a:rPr sz="2050" spc="-85" dirty="0">
                <a:latin typeface="Calibri"/>
                <a:cs typeface="Calibri"/>
              </a:rPr>
              <a:t> </a:t>
            </a:r>
            <a:r>
              <a:rPr sz="2050" spc="-20" dirty="0">
                <a:latin typeface="Calibri"/>
                <a:cs typeface="Calibri"/>
              </a:rPr>
              <a:t>denoted</a:t>
            </a:r>
            <a:r>
              <a:rPr sz="2050" spc="-15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with</a:t>
            </a:r>
            <a:r>
              <a:rPr sz="2050" spc="-8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the</a:t>
            </a:r>
            <a:r>
              <a:rPr sz="2050" spc="-70" dirty="0">
                <a:latin typeface="Calibri"/>
                <a:cs typeface="Calibri"/>
              </a:rPr>
              <a:t> </a:t>
            </a:r>
            <a:r>
              <a:rPr sz="2050" u="heavy" spc="-35" dirty="0">
                <a:solidFill>
                  <a:srgbClr val="2A238C"/>
                </a:solidFill>
                <a:uFill>
                  <a:solidFill>
                    <a:srgbClr val="282877"/>
                  </a:solidFill>
                </a:uFill>
                <a:latin typeface="Calibri"/>
                <a:cs typeface="Calibri"/>
              </a:rPr>
              <a:t>&lt;em&gt;</a:t>
            </a:r>
            <a:r>
              <a:rPr sz="2050" spc="-45" dirty="0">
                <a:solidFill>
                  <a:srgbClr val="2A238C"/>
                </a:solidFill>
                <a:latin typeface="Calibri"/>
                <a:cs typeface="Calibri"/>
              </a:rPr>
              <a:t> </a:t>
            </a:r>
            <a:r>
              <a:rPr sz="2050" spc="-20" dirty="0">
                <a:latin typeface="Calibri"/>
                <a:cs typeface="Calibri"/>
              </a:rPr>
              <a:t>tag, </a:t>
            </a:r>
            <a:r>
              <a:rPr sz="2000" spc="-25" dirty="0">
                <a:latin typeface="Calibri"/>
                <a:cs typeface="Calibri"/>
              </a:rPr>
              <a:t>important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text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should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denoted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u="heavy" spc="-10" dirty="0">
                <a:solidFill>
                  <a:srgbClr val="241C93"/>
                </a:solidFill>
                <a:uFill>
                  <a:solidFill>
                    <a:srgbClr val="1F1C93"/>
                  </a:solidFill>
                </a:uFill>
                <a:latin typeface="Calibri"/>
                <a:cs typeface="Calibri"/>
              </a:rPr>
              <a:t>&lt;strong&gt;</a:t>
            </a:r>
            <a:r>
              <a:rPr sz="2000" dirty="0">
                <a:solidFill>
                  <a:srgbClr val="241C93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tag,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and </a:t>
            </a:r>
            <a:r>
              <a:rPr sz="2000" spc="-20" dirty="0">
                <a:latin typeface="Calibri"/>
                <a:cs typeface="Calibri"/>
              </a:rPr>
              <a:t>marked/highlighted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text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should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u="heavy" dirty="0">
                <a:solidFill>
                  <a:srgbClr val="382AC1"/>
                </a:solidFill>
                <a:uFill>
                  <a:solidFill>
                    <a:srgbClr val="1F1C93"/>
                  </a:solidFill>
                </a:uFill>
                <a:latin typeface="Calibri"/>
                <a:cs typeface="Calibri"/>
              </a:rPr>
              <a:t>&lt;mark&gt;</a:t>
            </a:r>
            <a:r>
              <a:rPr sz="2000" spc="55" dirty="0">
                <a:solidFill>
                  <a:srgbClr val="382AC1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tag.</a:t>
            </a:r>
            <a:endParaRPr sz="2000">
              <a:latin typeface="Calibri"/>
              <a:cs typeface="Calibri"/>
            </a:endParaRPr>
          </a:p>
          <a:p>
            <a:pPr marL="364490" marR="547370" indent="-352425">
              <a:lnSpc>
                <a:spcPct val="77200"/>
              </a:lnSpc>
              <a:spcBef>
                <a:spcPts val="575"/>
              </a:spcBef>
              <a:buChar char="•"/>
              <a:tabLst>
                <a:tab pos="364490" algn="l"/>
              </a:tabLst>
            </a:pPr>
            <a:r>
              <a:rPr sz="2050" spc="-20" dirty="0">
                <a:latin typeface="Calibri"/>
                <a:cs typeface="Calibri"/>
              </a:rPr>
              <a:t>The</a:t>
            </a:r>
            <a:r>
              <a:rPr sz="2050" spc="-10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&lt;i&gt;</a:t>
            </a:r>
            <a:r>
              <a:rPr sz="2050" spc="-80" dirty="0">
                <a:latin typeface="Calibri"/>
                <a:cs typeface="Calibri"/>
              </a:rPr>
              <a:t> </a:t>
            </a:r>
            <a:r>
              <a:rPr sz="2050" spc="-35" dirty="0">
                <a:latin typeface="Calibri"/>
                <a:cs typeface="Calibri"/>
              </a:rPr>
              <a:t>tag</a:t>
            </a:r>
            <a:r>
              <a:rPr sz="2050" spc="-80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defines</a:t>
            </a:r>
            <a:r>
              <a:rPr sz="2050" spc="-8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a</a:t>
            </a:r>
            <a:r>
              <a:rPr sz="2050" spc="-114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part</a:t>
            </a:r>
            <a:r>
              <a:rPr sz="2050" spc="-9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of</a:t>
            </a:r>
            <a:r>
              <a:rPr sz="2050" spc="-114" dirty="0">
                <a:latin typeface="Calibri"/>
                <a:cs typeface="Calibri"/>
              </a:rPr>
              <a:t> </a:t>
            </a:r>
            <a:r>
              <a:rPr sz="2050" spc="-20" dirty="0">
                <a:latin typeface="Calibri"/>
                <a:cs typeface="Calibri"/>
              </a:rPr>
              <a:t>text</a:t>
            </a:r>
            <a:r>
              <a:rPr sz="2050" spc="-6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in</a:t>
            </a:r>
            <a:r>
              <a:rPr sz="2050" spc="-7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an</a:t>
            </a:r>
            <a:r>
              <a:rPr sz="2050" spc="-65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alternate</a:t>
            </a:r>
            <a:r>
              <a:rPr sz="2050" spc="75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voice</a:t>
            </a:r>
            <a:r>
              <a:rPr sz="2050" spc="-3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or</a:t>
            </a:r>
            <a:r>
              <a:rPr sz="2050" spc="-90" dirty="0">
                <a:latin typeface="Calibri"/>
                <a:cs typeface="Calibri"/>
              </a:rPr>
              <a:t> </a:t>
            </a:r>
            <a:r>
              <a:rPr sz="2050" spc="-10" dirty="0">
                <a:latin typeface="Calibri"/>
                <a:cs typeface="Calibri"/>
              </a:rPr>
              <a:t>mood.</a:t>
            </a:r>
            <a:r>
              <a:rPr sz="2050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The </a:t>
            </a:r>
            <a:r>
              <a:rPr sz="2050" spc="-30" dirty="0">
                <a:latin typeface="Calibri"/>
                <a:cs typeface="Calibri"/>
              </a:rPr>
              <a:t>content</a:t>
            </a:r>
            <a:r>
              <a:rPr sz="2050" spc="-1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of</a:t>
            </a:r>
            <a:r>
              <a:rPr sz="2050" spc="-114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the</a:t>
            </a:r>
            <a:r>
              <a:rPr sz="2050" spc="-55" dirty="0">
                <a:latin typeface="Calibri"/>
                <a:cs typeface="Calibri"/>
              </a:rPr>
              <a:t> </a:t>
            </a:r>
            <a:r>
              <a:rPr sz="2050" spc="-35" dirty="0">
                <a:latin typeface="Calibri"/>
                <a:cs typeface="Calibri"/>
              </a:rPr>
              <a:t>&lt;i&gt;</a:t>
            </a:r>
            <a:r>
              <a:rPr sz="2050" spc="-6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tag</a:t>
            </a:r>
            <a:r>
              <a:rPr sz="2050" spc="-8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is</a:t>
            </a:r>
            <a:r>
              <a:rPr sz="2050" spc="-60" dirty="0">
                <a:latin typeface="Calibri"/>
                <a:cs typeface="Calibri"/>
              </a:rPr>
              <a:t> </a:t>
            </a:r>
            <a:r>
              <a:rPr sz="2050" spc="-30" dirty="0">
                <a:latin typeface="Calibri"/>
                <a:cs typeface="Calibri"/>
              </a:rPr>
              <a:t>usually</a:t>
            </a:r>
            <a:r>
              <a:rPr sz="2050" spc="-50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displayed</a:t>
            </a:r>
            <a:r>
              <a:rPr sz="2050" spc="2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in</a:t>
            </a:r>
            <a:r>
              <a:rPr sz="2050" spc="-114" dirty="0">
                <a:latin typeface="Calibri"/>
                <a:cs typeface="Calibri"/>
              </a:rPr>
              <a:t> </a:t>
            </a:r>
            <a:r>
              <a:rPr sz="2050" spc="-10" dirty="0">
                <a:latin typeface="Calibri"/>
                <a:cs typeface="Calibri"/>
              </a:rPr>
              <a:t>italic.</a:t>
            </a:r>
            <a:endParaRPr sz="2050">
              <a:latin typeface="Calibri"/>
              <a:cs typeface="Calibri"/>
            </a:endParaRPr>
          </a:p>
          <a:p>
            <a:pPr marL="365125" marR="641350" indent="-352425">
              <a:lnSpc>
                <a:spcPct val="79100"/>
              </a:lnSpc>
              <a:spcBef>
                <a:spcPts val="480"/>
              </a:spcBef>
              <a:buChar char="•"/>
              <a:tabLst>
                <a:tab pos="365125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&lt;i&gt;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tag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used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indicate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technical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term,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phrase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from </a:t>
            </a:r>
            <a:r>
              <a:rPr sz="2000" dirty="0">
                <a:latin typeface="Calibri"/>
                <a:cs typeface="Calibri"/>
              </a:rPr>
              <a:t>another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language,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thought,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ship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name,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etc.</a:t>
            </a:r>
            <a:endParaRPr sz="2000">
              <a:latin typeface="Calibri"/>
              <a:cs typeface="Calibri"/>
            </a:endParaRPr>
          </a:p>
          <a:p>
            <a:pPr marL="364490" marR="5080" indent="-351790">
              <a:lnSpc>
                <a:spcPts val="1970"/>
              </a:lnSpc>
              <a:spcBef>
                <a:spcPts val="415"/>
              </a:spcBef>
              <a:buChar char="•"/>
              <a:tabLst>
                <a:tab pos="364490" algn="l"/>
              </a:tabLst>
            </a:pPr>
            <a:r>
              <a:rPr sz="2000" dirty="0">
                <a:latin typeface="Calibri"/>
                <a:cs typeface="Calibri"/>
              </a:rPr>
              <a:t>Use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&lt;i&gt;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element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only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there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more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appropriate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semantic element,</a:t>
            </a:r>
            <a:r>
              <a:rPr sz="2000" dirty="0">
                <a:latin typeface="Calibri"/>
                <a:cs typeface="Calibri"/>
              </a:rPr>
              <a:t> such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as:</a:t>
            </a:r>
            <a:endParaRPr sz="2000">
              <a:latin typeface="Calibri"/>
              <a:cs typeface="Calibri"/>
            </a:endParaRPr>
          </a:p>
          <a:p>
            <a:pPr marL="367665" indent="-354965">
              <a:lnSpc>
                <a:spcPts val="2395"/>
              </a:lnSpc>
              <a:buClr>
                <a:srgbClr val="000000"/>
              </a:buClr>
              <a:buChar char="•"/>
              <a:tabLst>
                <a:tab pos="367665" algn="l"/>
              </a:tabLst>
            </a:pPr>
            <a:r>
              <a:rPr sz="2050" u="heavy" spc="-45" dirty="0">
                <a:solidFill>
                  <a:srgbClr val="0F0895"/>
                </a:solidFill>
                <a:uFill>
                  <a:solidFill>
                    <a:srgbClr val="281FA3"/>
                  </a:solidFill>
                </a:uFill>
                <a:latin typeface="Calibri"/>
                <a:cs typeface="Calibri"/>
              </a:rPr>
              <a:t>&lt;em&gt;</a:t>
            </a:r>
            <a:r>
              <a:rPr sz="2050" spc="-55" dirty="0">
                <a:solidFill>
                  <a:srgbClr val="0F0895"/>
                </a:solidFill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(emphasized</a:t>
            </a:r>
            <a:r>
              <a:rPr sz="2050" spc="15" dirty="0">
                <a:latin typeface="Calibri"/>
                <a:cs typeface="Calibri"/>
              </a:rPr>
              <a:t> </a:t>
            </a:r>
            <a:r>
              <a:rPr sz="2050" spc="-10" dirty="0">
                <a:latin typeface="Calibri"/>
                <a:cs typeface="Calibri"/>
              </a:rPr>
              <a:t>text)</a:t>
            </a:r>
            <a:endParaRPr sz="2050">
              <a:latin typeface="Calibri"/>
              <a:cs typeface="Calibri"/>
            </a:endParaRPr>
          </a:p>
          <a:p>
            <a:pPr marL="367665" indent="-354965">
              <a:lnSpc>
                <a:spcPts val="2385"/>
              </a:lnSpc>
              <a:buClr>
                <a:srgbClr val="000000"/>
              </a:buClr>
              <a:buChar char="•"/>
              <a:tabLst>
                <a:tab pos="367665" algn="l"/>
              </a:tabLst>
            </a:pPr>
            <a:r>
              <a:rPr sz="2000" u="heavy" spc="-20" dirty="0">
                <a:solidFill>
                  <a:srgbClr val="0E0790"/>
                </a:solidFill>
                <a:uFill>
                  <a:solidFill>
                    <a:srgbClr val="1C18A0"/>
                  </a:solidFill>
                </a:uFill>
                <a:latin typeface="Calibri"/>
                <a:cs typeface="Calibri"/>
              </a:rPr>
              <a:t>&lt;strong&gt;</a:t>
            </a:r>
            <a:r>
              <a:rPr sz="2000" spc="-20" dirty="0">
                <a:solidFill>
                  <a:srgbClr val="0E079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(important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teKt)</a:t>
            </a:r>
            <a:endParaRPr sz="2000">
              <a:latin typeface="Calibri"/>
              <a:cs typeface="Calibri"/>
            </a:endParaRPr>
          </a:p>
          <a:p>
            <a:pPr marL="367665" indent="-354965">
              <a:lnSpc>
                <a:spcPts val="2395"/>
              </a:lnSpc>
              <a:buClr>
                <a:srgbClr val="000000"/>
              </a:buClr>
              <a:buChar char="•"/>
              <a:tabLst>
                <a:tab pos="367665" algn="l"/>
              </a:tabLst>
            </a:pPr>
            <a:r>
              <a:rPr sz="2000" u="heavy" spc="-10" dirty="0">
                <a:solidFill>
                  <a:srgbClr val="261F6E"/>
                </a:solidFill>
                <a:uFill>
                  <a:solidFill>
                    <a:srgbClr val="281FA8"/>
                  </a:solidFill>
                </a:uFill>
                <a:latin typeface="Calibri"/>
                <a:cs typeface="Calibri"/>
              </a:rPr>
              <a:t>&lt;mark&gt;</a:t>
            </a:r>
            <a:r>
              <a:rPr sz="2000" spc="100" dirty="0">
                <a:solidFill>
                  <a:srgbClr val="261F6E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(marked/highlighted</a:t>
            </a:r>
            <a:r>
              <a:rPr sz="2000" spc="-1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teKt)</a:t>
            </a:r>
            <a:endParaRPr sz="2000">
              <a:latin typeface="Calibri"/>
              <a:cs typeface="Calibri"/>
            </a:endParaRPr>
          </a:p>
          <a:p>
            <a:pPr marL="367665" indent="-354330">
              <a:lnSpc>
                <a:spcPct val="100000"/>
              </a:lnSpc>
              <a:spcBef>
                <a:spcPts val="40"/>
              </a:spcBef>
              <a:buClr>
                <a:srgbClr val="000000"/>
              </a:buClr>
              <a:buChar char="•"/>
              <a:tabLst>
                <a:tab pos="367665" algn="l"/>
              </a:tabLst>
            </a:pPr>
            <a:r>
              <a:rPr sz="1950" u="heavy" dirty="0">
                <a:solidFill>
                  <a:srgbClr val="282193"/>
                </a:solidFill>
                <a:uFill>
                  <a:solidFill>
                    <a:srgbClr val="1F1C97"/>
                  </a:solidFill>
                </a:uFill>
                <a:latin typeface="Calibri"/>
                <a:cs typeface="Calibri"/>
              </a:rPr>
              <a:t>&lt;cite&gt;</a:t>
            </a:r>
            <a:r>
              <a:rPr sz="1950" spc="120" dirty="0">
                <a:solidFill>
                  <a:srgbClr val="282193"/>
                </a:solidFill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(the</a:t>
            </a:r>
            <a:r>
              <a:rPr sz="1950" spc="6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title</a:t>
            </a:r>
            <a:r>
              <a:rPr sz="1950" spc="5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of</a:t>
            </a:r>
            <a:r>
              <a:rPr sz="1950" spc="-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a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work)</a:t>
            </a:r>
            <a:endParaRPr sz="1950">
              <a:latin typeface="Calibri"/>
              <a:cs typeface="Calibri"/>
            </a:endParaRPr>
          </a:p>
          <a:p>
            <a:pPr marL="367665" indent="-354965">
              <a:lnSpc>
                <a:spcPct val="100000"/>
              </a:lnSpc>
              <a:buClr>
                <a:srgbClr val="000000"/>
              </a:buClr>
              <a:buChar char="•"/>
              <a:tabLst>
                <a:tab pos="367665" algn="l"/>
              </a:tabLst>
            </a:pPr>
            <a:r>
              <a:rPr sz="2000" u="heavy" dirty="0">
                <a:solidFill>
                  <a:srgbClr val="26188C"/>
                </a:solidFill>
                <a:uFill>
                  <a:solidFill>
                    <a:srgbClr val="0F0C83"/>
                  </a:solidFill>
                </a:uFill>
                <a:latin typeface="Calibri"/>
                <a:cs typeface="Calibri"/>
              </a:rPr>
              <a:t>&lt;dfn&gt;</a:t>
            </a:r>
            <a:r>
              <a:rPr sz="2000" spc="-45" dirty="0">
                <a:solidFill>
                  <a:srgbClr val="26188C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definition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term)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816" y="387647"/>
            <a:ext cx="7566659" cy="58705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67665" indent="-352425">
              <a:lnSpc>
                <a:spcPts val="3475"/>
              </a:lnSpc>
              <a:spcBef>
                <a:spcPts val="130"/>
              </a:spcBef>
              <a:buChar char="•"/>
              <a:tabLst>
                <a:tab pos="367665" algn="l"/>
              </a:tabLst>
            </a:pPr>
            <a:r>
              <a:rPr sz="2900" spc="70" dirty="0">
                <a:latin typeface="Calibri"/>
                <a:cs typeface="Calibri"/>
              </a:rPr>
              <a:t>U</a:t>
            </a:r>
            <a:r>
              <a:rPr sz="2900" spc="6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tag</a:t>
            </a:r>
            <a:r>
              <a:rPr sz="2900" spc="14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it</a:t>
            </a:r>
            <a:r>
              <a:rPr sz="2900" spc="6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underlines</a:t>
            </a:r>
            <a:r>
              <a:rPr sz="2900" spc="31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the</a:t>
            </a:r>
            <a:r>
              <a:rPr sz="2900" spc="170" dirty="0">
                <a:latin typeface="Calibri"/>
                <a:cs typeface="Calibri"/>
              </a:rPr>
              <a:t> </a:t>
            </a:r>
            <a:r>
              <a:rPr sz="2900" spc="-20" dirty="0">
                <a:latin typeface="Calibri"/>
                <a:cs typeface="Calibri"/>
              </a:rPr>
              <a:t>text</a:t>
            </a:r>
            <a:endParaRPr sz="2900">
              <a:latin typeface="Calibri"/>
              <a:cs typeface="Calibri"/>
            </a:endParaRPr>
          </a:p>
          <a:p>
            <a:pPr marL="372745" marR="5080" indent="-359410">
              <a:lnSpc>
                <a:spcPct val="78800"/>
              </a:lnSpc>
              <a:spcBef>
                <a:spcPts val="770"/>
              </a:spcBef>
              <a:buChar char="•"/>
              <a:tabLst>
                <a:tab pos="372745" algn="l"/>
                <a:tab pos="374015" algn="l"/>
              </a:tabLst>
            </a:pPr>
            <a:r>
              <a:rPr sz="3050" dirty="0">
                <a:latin typeface="Calibri"/>
                <a:cs typeface="Calibri"/>
              </a:rPr>
              <a:t>	</a:t>
            </a:r>
            <a:r>
              <a:rPr sz="3050" spc="-40" dirty="0">
                <a:latin typeface="Calibri"/>
                <a:cs typeface="Calibri"/>
              </a:rPr>
              <a:t>Avoid</a:t>
            </a:r>
            <a:r>
              <a:rPr sz="3050" spc="-105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using</a:t>
            </a:r>
            <a:r>
              <a:rPr sz="3050" spc="-5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the</a:t>
            </a:r>
            <a:r>
              <a:rPr sz="3050" spc="-14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&lt;u&gt;</a:t>
            </a:r>
            <a:r>
              <a:rPr sz="3050" spc="-114" dirty="0">
                <a:latin typeface="Calibri"/>
                <a:cs typeface="Calibri"/>
              </a:rPr>
              <a:t> </a:t>
            </a:r>
            <a:r>
              <a:rPr sz="3050" spc="-30" dirty="0">
                <a:latin typeface="Calibri"/>
                <a:cs typeface="Calibri"/>
              </a:rPr>
              <a:t>element</a:t>
            </a:r>
            <a:r>
              <a:rPr sz="3050" spc="-80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where</a:t>
            </a:r>
            <a:r>
              <a:rPr sz="3050" spc="-14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it</a:t>
            </a:r>
            <a:r>
              <a:rPr sz="3050" spc="-170" dirty="0">
                <a:latin typeface="Calibri"/>
                <a:cs typeface="Calibri"/>
              </a:rPr>
              <a:t> </a:t>
            </a:r>
            <a:r>
              <a:rPr sz="3050" spc="-20" dirty="0">
                <a:latin typeface="Calibri"/>
                <a:cs typeface="Calibri"/>
              </a:rPr>
              <a:t>could</a:t>
            </a:r>
            <a:r>
              <a:rPr sz="3050" spc="-80" dirty="0">
                <a:latin typeface="Calibri"/>
                <a:cs typeface="Calibri"/>
              </a:rPr>
              <a:t> </a:t>
            </a:r>
            <a:r>
              <a:rPr sz="3050" spc="-25" dirty="0">
                <a:latin typeface="Calibri"/>
                <a:cs typeface="Calibri"/>
              </a:rPr>
              <a:t>be </a:t>
            </a:r>
            <a:r>
              <a:rPr sz="3050" spc="-45" dirty="0">
                <a:latin typeface="Calibri"/>
                <a:cs typeface="Calibri"/>
              </a:rPr>
              <a:t>confused</a:t>
            </a:r>
            <a:r>
              <a:rPr sz="3050" spc="-2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for</a:t>
            </a:r>
            <a:r>
              <a:rPr sz="3050" spc="-8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a</a:t>
            </a:r>
            <a:r>
              <a:rPr sz="3050" spc="-145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hyperlink.</a:t>
            </a:r>
            <a:endParaRPr sz="3050">
              <a:latin typeface="Calibri"/>
              <a:cs typeface="Calibri"/>
            </a:endParaRPr>
          </a:p>
          <a:p>
            <a:pPr marL="367030" indent="-354330">
              <a:lnSpc>
                <a:spcPts val="3620"/>
              </a:lnSpc>
              <a:buChar char="•"/>
              <a:tabLst>
                <a:tab pos="367030" algn="l"/>
              </a:tabLst>
            </a:pPr>
            <a:r>
              <a:rPr sz="3150" spc="-10" dirty="0">
                <a:latin typeface="Calibri"/>
                <a:cs typeface="Calibri"/>
              </a:rPr>
              <a:t>&lt;htmI&gt;</a:t>
            </a:r>
            <a:endParaRPr sz="3150">
              <a:latin typeface="Calibri"/>
              <a:cs typeface="Calibri"/>
            </a:endParaRPr>
          </a:p>
          <a:p>
            <a:pPr marL="367665" indent="-353695">
              <a:lnSpc>
                <a:spcPts val="3579"/>
              </a:lnSpc>
              <a:buChar char="•"/>
              <a:tabLst>
                <a:tab pos="367665" algn="l"/>
              </a:tabLst>
            </a:pPr>
            <a:r>
              <a:rPr sz="3000" spc="-10" dirty="0">
                <a:latin typeface="Calibri"/>
                <a:cs typeface="Calibri"/>
              </a:rPr>
              <a:t>&lt;body&gt;</a:t>
            </a:r>
            <a:endParaRPr sz="3000">
              <a:latin typeface="Calibri"/>
              <a:cs typeface="Calibri"/>
            </a:endParaRPr>
          </a:p>
          <a:p>
            <a:pPr marL="367665" indent="-353060">
              <a:lnSpc>
                <a:spcPct val="100000"/>
              </a:lnSpc>
              <a:spcBef>
                <a:spcPts val="35"/>
              </a:spcBef>
              <a:buChar char="•"/>
              <a:tabLst>
                <a:tab pos="367665" algn="l"/>
              </a:tabLst>
            </a:pPr>
            <a:r>
              <a:rPr sz="2950" spc="-10" dirty="0">
                <a:latin typeface="Calibri"/>
                <a:cs typeface="Calibri"/>
              </a:rPr>
              <a:t>&lt;b&gt;HeIIo&lt;/b&gt;</a:t>
            </a:r>
            <a:endParaRPr sz="2950">
              <a:latin typeface="Calibri"/>
              <a:cs typeface="Calibri"/>
            </a:endParaRPr>
          </a:p>
          <a:p>
            <a:pPr marL="367665" indent="-353060">
              <a:lnSpc>
                <a:spcPct val="100000"/>
              </a:lnSpc>
              <a:spcBef>
                <a:spcPts val="45"/>
              </a:spcBef>
              <a:buChar char="•"/>
              <a:tabLst>
                <a:tab pos="367665" algn="l"/>
              </a:tabLst>
            </a:pPr>
            <a:r>
              <a:rPr sz="2950" spc="-10" dirty="0">
                <a:latin typeface="Calibri"/>
                <a:cs typeface="Calibri"/>
              </a:rPr>
              <a:t>&lt;i&gt;everyone&lt;/i&gt;</a:t>
            </a:r>
            <a:endParaRPr sz="2950">
              <a:latin typeface="Calibri"/>
              <a:cs typeface="Calibri"/>
            </a:endParaRPr>
          </a:p>
          <a:p>
            <a:pPr marL="367665" indent="-353695">
              <a:lnSpc>
                <a:spcPts val="3570"/>
              </a:lnSpc>
              <a:spcBef>
                <a:spcPts val="70"/>
              </a:spcBef>
              <a:buChar char="•"/>
              <a:tabLst>
                <a:tab pos="367665" algn="l"/>
              </a:tabLst>
            </a:pPr>
            <a:r>
              <a:rPr sz="3000" dirty="0">
                <a:latin typeface="Calibri"/>
                <a:cs typeface="Calibri"/>
              </a:rPr>
              <a:t>&lt;u&gt;lets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</a:t>
            </a:r>
            <a:r>
              <a:rPr sz="3000" spc="-14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&lt;/u&gt;</a:t>
            </a:r>
            <a:endParaRPr sz="3000">
              <a:latin typeface="Calibri"/>
              <a:cs typeface="Calibri"/>
            </a:endParaRPr>
          </a:p>
          <a:p>
            <a:pPr marL="30480">
              <a:lnSpc>
                <a:spcPts val="3615"/>
              </a:lnSpc>
              <a:tabLst>
                <a:tab pos="367665" algn="l"/>
              </a:tabLst>
            </a:pPr>
            <a:r>
              <a:rPr sz="3050" spc="-50" dirty="0">
                <a:latin typeface="Calibri"/>
                <a:cs typeface="Calibri"/>
              </a:rPr>
              <a:t>°</a:t>
            </a:r>
            <a:r>
              <a:rPr sz="3050" dirty="0">
                <a:latin typeface="Calibri"/>
                <a:cs typeface="Calibri"/>
              </a:rPr>
              <a:t>	</a:t>
            </a:r>
            <a:r>
              <a:rPr sz="3050" spc="-40" dirty="0">
                <a:latin typeface="Calibri"/>
                <a:cs typeface="Calibri"/>
              </a:rPr>
              <a:t>&lt;em&gt;web</a:t>
            </a:r>
            <a:r>
              <a:rPr sz="3050" spc="-50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technoIogy&lt;/em&gt;</a:t>
            </a:r>
            <a:endParaRPr sz="3050">
              <a:latin typeface="Calibri"/>
              <a:cs typeface="Calibri"/>
            </a:endParaRPr>
          </a:p>
          <a:p>
            <a:pPr marL="31115">
              <a:lnSpc>
                <a:spcPts val="3590"/>
              </a:lnSpc>
              <a:tabLst>
                <a:tab pos="367665" algn="l"/>
              </a:tabLst>
            </a:pPr>
            <a:r>
              <a:rPr sz="3000" spc="-50" dirty="0">
                <a:latin typeface="Calibri"/>
                <a:cs typeface="Calibri"/>
              </a:rPr>
              <a:t>°</a:t>
            </a:r>
            <a:r>
              <a:rPr sz="3000" dirty="0">
                <a:latin typeface="Calibri"/>
                <a:cs typeface="Calibri"/>
              </a:rPr>
              <a:t>	</a:t>
            </a:r>
            <a:r>
              <a:rPr sz="3000" spc="-10" dirty="0">
                <a:latin typeface="Calibri"/>
                <a:cs typeface="Calibri"/>
              </a:rPr>
              <a:t>&lt;strong&gt;!...........&lt;/strong&gt;</a:t>
            </a:r>
            <a:endParaRPr sz="3000">
              <a:latin typeface="Calibri"/>
              <a:cs typeface="Calibri"/>
            </a:endParaRPr>
          </a:p>
          <a:p>
            <a:pPr marL="367665" indent="-353060">
              <a:lnSpc>
                <a:spcPts val="3540"/>
              </a:lnSpc>
              <a:spcBef>
                <a:spcPts val="35"/>
              </a:spcBef>
              <a:buChar char="•"/>
              <a:tabLst>
                <a:tab pos="367665" algn="l"/>
              </a:tabLst>
            </a:pPr>
            <a:r>
              <a:rPr sz="2950" dirty="0">
                <a:latin typeface="Calibri"/>
                <a:cs typeface="Calibri"/>
              </a:rPr>
              <a:t>&lt;marquee&gt;</a:t>
            </a:r>
            <a:r>
              <a:rPr sz="2950" spc="1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&lt;b&gt; </a:t>
            </a:r>
            <a:r>
              <a:rPr sz="2950" spc="-10" dirty="0">
                <a:latin typeface="Calibri"/>
                <a:cs typeface="Calibri"/>
              </a:rPr>
              <a:t>HELLO&lt;/b&gt;&lt;/marquee&gt;</a:t>
            </a:r>
            <a:endParaRPr sz="2950">
              <a:latin typeface="Calibri"/>
              <a:cs typeface="Calibri"/>
            </a:endParaRPr>
          </a:p>
          <a:p>
            <a:pPr marL="367665" indent="-353695">
              <a:lnSpc>
                <a:spcPts val="3540"/>
              </a:lnSpc>
              <a:buChar char="•"/>
              <a:tabLst>
                <a:tab pos="367665" algn="l"/>
              </a:tabLst>
            </a:pPr>
            <a:r>
              <a:rPr sz="3000" spc="-10" dirty="0">
                <a:latin typeface="Calibri"/>
                <a:cs typeface="Calibri"/>
              </a:rPr>
              <a:t>&lt;/body&gt;</a:t>
            </a:r>
            <a:endParaRPr sz="3000">
              <a:latin typeface="Calibri"/>
              <a:cs typeface="Calibri"/>
            </a:endParaRPr>
          </a:p>
          <a:p>
            <a:pPr marL="367030" indent="-354330">
              <a:lnSpc>
                <a:spcPts val="3665"/>
              </a:lnSpc>
              <a:buChar char="•"/>
              <a:tabLst>
                <a:tab pos="367030" algn="l"/>
              </a:tabLst>
            </a:pPr>
            <a:r>
              <a:rPr sz="3100" spc="-10" dirty="0">
                <a:latin typeface="Calibri"/>
                <a:cs typeface="Calibri"/>
              </a:rPr>
              <a:t>&lt;/htmI&gt;</a:t>
            </a:r>
            <a:endParaRPr sz="3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2525" y="302815"/>
            <a:ext cx="1075055" cy="60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-155" dirty="0">
                <a:latin typeface="Times New Roman"/>
                <a:cs typeface="Times New Roman"/>
              </a:rPr>
              <a:t>Email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751" y="1090116"/>
            <a:ext cx="8044180" cy="40252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60045" marR="43815" indent="-337820">
              <a:lnSpc>
                <a:spcPct val="103800"/>
              </a:lnSpc>
              <a:spcBef>
                <a:spcPts val="25"/>
              </a:spcBef>
              <a:buChar char="•"/>
              <a:tabLst>
                <a:tab pos="363220" algn="l"/>
              </a:tabLst>
            </a:pPr>
            <a:r>
              <a:rPr sz="1750" dirty="0">
                <a:latin typeface="Times New Roman"/>
                <a:cs typeface="Times New Roman"/>
              </a:rPr>
              <a:t>Electronic</a:t>
            </a:r>
            <a:r>
              <a:rPr sz="1750" spc="11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mail</a:t>
            </a:r>
            <a:r>
              <a:rPr sz="1750" spc="2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allows</a:t>
            </a:r>
            <a:r>
              <a:rPr sz="1750" spc="15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the</a:t>
            </a:r>
            <a:r>
              <a:rPr sz="1750" spc="12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user</a:t>
            </a:r>
            <a:r>
              <a:rPr sz="1750" spc="5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to</a:t>
            </a:r>
            <a:r>
              <a:rPr sz="1750" spc="-5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send</a:t>
            </a:r>
            <a:r>
              <a:rPr sz="1750" spc="6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datd</a:t>
            </a:r>
            <a:r>
              <a:rPr sz="1750" spc="8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in</a:t>
            </a:r>
            <a:r>
              <a:rPr sz="1750" spc="14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the</a:t>
            </a:r>
            <a:r>
              <a:rPr sz="1750" spc="6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form</a:t>
            </a:r>
            <a:r>
              <a:rPr sz="1750" spc="6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of</a:t>
            </a:r>
            <a:r>
              <a:rPr sz="1750" spc="16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text,</a:t>
            </a:r>
            <a:r>
              <a:rPr sz="1750" spc="3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pictures,</a:t>
            </a:r>
            <a:r>
              <a:rPr sz="1750" spc="15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videos</a:t>
            </a:r>
            <a:r>
              <a:rPr sz="1750" spc="50" dirty="0">
                <a:latin typeface="Times New Roman"/>
                <a:cs typeface="Times New Roman"/>
              </a:rPr>
              <a:t> </a:t>
            </a:r>
            <a:r>
              <a:rPr sz="1750" spc="-25" dirty="0">
                <a:latin typeface="Times New Roman"/>
                <a:cs typeface="Times New Roman"/>
              </a:rPr>
              <a:t>and 	</a:t>
            </a:r>
            <a:r>
              <a:rPr sz="1750" dirty="0">
                <a:latin typeface="Times New Roman"/>
                <a:cs typeface="Times New Roman"/>
              </a:rPr>
              <a:t>sound</a:t>
            </a:r>
            <a:r>
              <a:rPr sz="1750" spc="13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to</a:t>
            </a:r>
            <a:r>
              <a:rPr sz="1750" spc="-1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a</a:t>
            </a:r>
            <a:r>
              <a:rPr sz="1750" spc="2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remote</a:t>
            </a:r>
            <a:r>
              <a:rPr sz="1750" spc="12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system</a:t>
            </a:r>
            <a:r>
              <a:rPr sz="1750" spc="13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on</a:t>
            </a:r>
            <a:r>
              <a:rPr sz="1750" spc="9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the</a:t>
            </a:r>
            <a:r>
              <a:rPr sz="1750" spc="35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imes New Roman"/>
                <a:cs typeface="Times New Roman"/>
              </a:rPr>
              <a:t>internet.</a:t>
            </a:r>
            <a:endParaRPr sz="1750">
              <a:latin typeface="Times New Roman"/>
              <a:cs typeface="Times New Roman"/>
            </a:endParaRPr>
          </a:p>
          <a:p>
            <a:pPr marL="357505" marR="228600" indent="-336550">
              <a:lnSpc>
                <a:spcPts val="2180"/>
              </a:lnSpc>
              <a:spcBef>
                <a:spcPts val="509"/>
              </a:spcBef>
              <a:buChar char="•"/>
              <a:tabLst>
                <a:tab pos="365125" algn="l"/>
                <a:tab pos="2383790" algn="l"/>
                <a:tab pos="6649720" algn="l"/>
              </a:tabLst>
            </a:pPr>
            <a:r>
              <a:rPr sz="1850" spc="-10" dirty="0">
                <a:latin typeface="Times New Roman"/>
                <a:cs typeface="Times New Roman"/>
              </a:rPr>
              <a:t>These</a:t>
            </a:r>
            <a:r>
              <a:rPr sz="1850" spc="-90" dirty="0">
                <a:latin typeface="Times New Roman"/>
                <a:cs typeface="Times New Roman"/>
              </a:rPr>
              <a:t> </a:t>
            </a:r>
            <a:r>
              <a:rPr sz="1850" spc="-20" dirty="0">
                <a:latin typeface="Times New Roman"/>
                <a:cs typeface="Times New Roman"/>
              </a:rPr>
              <a:t>email</a:t>
            </a:r>
            <a:r>
              <a:rPr sz="1850" spc="-25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services</a:t>
            </a:r>
            <a:r>
              <a:rPr sz="1850" dirty="0">
                <a:latin typeface="Times New Roman"/>
                <a:cs typeface="Times New Roman"/>
              </a:rPr>
              <a:t>	are</a:t>
            </a:r>
            <a:r>
              <a:rPr sz="1850" spc="-95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created</a:t>
            </a:r>
            <a:r>
              <a:rPr sz="1850" spc="-20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by</a:t>
            </a:r>
            <a:r>
              <a:rPr sz="1850" spc="-45" dirty="0">
                <a:latin typeface="Times New Roman"/>
                <a:cs typeface="Times New Roman"/>
              </a:rPr>
              <a:t> </a:t>
            </a:r>
            <a:r>
              <a:rPr sz="1850" spc="-30" dirty="0">
                <a:latin typeface="Times New Roman"/>
                <a:cs typeface="Times New Roman"/>
              </a:rPr>
              <a:t>specific companies</a:t>
            </a:r>
            <a:r>
              <a:rPr sz="1850" spc="-1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on</a:t>
            </a:r>
            <a:r>
              <a:rPr sz="1850" spc="-50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specific</a:t>
            </a:r>
            <a:r>
              <a:rPr sz="1850" dirty="0">
                <a:latin typeface="Times New Roman"/>
                <a:cs typeface="Times New Roman"/>
              </a:rPr>
              <a:t>	</a:t>
            </a:r>
            <a:r>
              <a:rPr sz="1850" spc="-10" dirty="0">
                <a:latin typeface="Times New Roman"/>
                <a:cs typeface="Times New Roman"/>
              </a:rPr>
              <a:t>web</a:t>
            </a:r>
            <a:r>
              <a:rPr sz="1850" spc="-95" dirty="0">
                <a:latin typeface="Times New Roman"/>
                <a:cs typeface="Times New Roman"/>
              </a:rPr>
              <a:t> </a:t>
            </a:r>
            <a:r>
              <a:rPr sz="1850" spc="-50" dirty="0">
                <a:latin typeface="Times New Roman"/>
                <a:cs typeface="Times New Roman"/>
              </a:rPr>
              <a:t>services 	</a:t>
            </a:r>
            <a:r>
              <a:rPr sz="1850" dirty="0">
                <a:latin typeface="Times New Roman"/>
                <a:cs typeface="Times New Roman"/>
              </a:rPr>
              <a:t>and</a:t>
            </a:r>
            <a:r>
              <a:rPr sz="1850" spc="26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can</a:t>
            </a:r>
            <a:r>
              <a:rPr sz="1850" spc="-5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be</a:t>
            </a:r>
            <a:r>
              <a:rPr sz="1850" spc="-105" dirty="0">
                <a:latin typeface="Times New Roman"/>
                <a:cs typeface="Times New Roman"/>
              </a:rPr>
              <a:t> </a:t>
            </a:r>
            <a:r>
              <a:rPr sz="1850" spc="-30" dirty="0">
                <a:latin typeface="Times New Roman"/>
                <a:cs typeface="Times New Roman"/>
              </a:rPr>
              <a:t>accessed</a:t>
            </a:r>
            <a:r>
              <a:rPr sz="1850" spc="25" dirty="0">
                <a:latin typeface="Times New Roman"/>
                <a:cs typeface="Times New Roman"/>
              </a:rPr>
              <a:t> </a:t>
            </a:r>
            <a:r>
              <a:rPr sz="1850" spc="-30" dirty="0">
                <a:latin typeface="Times New Roman"/>
                <a:cs typeface="Times New Roman"/>
              </a:rPr>
              <a:t>by</a:t>
            </a:r>
            <a:r>
              <a:rPr sz="1850" spc="-70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anyone</a:t>
            </a:r>
            <a:r>
              <a:rPr sz="1850" spc="-45" dirty="0">
                <a:latin typeface="Times New Roman"/>
                <a:cs typeface="Times New Roman"/>
              </a:rPr>
              <a:t> </a:t>
            </a:r>
            <a:r>
              <a:rPr sz="1850" spc="-30" dirty="0">
                <a:latin typeface="Times New Roman"/>
                <a:cs typeface="Times New Roman"/>
              </a:rPr>
              <a:t>anywhere</a:t>
            </a:r>
            <a:r>
              <a:rPr sz="1850" spc="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in</a:t>
            </a:r>
            <a:r>
              <a:rPr sz="1850" spc="-4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the</a:t>
            </a:r>
            <a:r>
              <a:rPr sz="1850" spc="-50" dirty="0">
                <a:latin typeface="Times New Roman"/>
                <a:cs typeface="Times New Roman"/>
              </a:rPr>
              <a:t> </a:t>
            </a:r>
            <a:r>
              <a:rPr sz="1850" spc="-35" dirty="0">
                <a:latin typeface="Times New Roman"/>
                <a:cs typeface="Times New Roman"/>
              </a:rPr>
              <a:t>world</a:t>
            </a:r>
            <a:r>
              <a:rPr sz="1850" spc="-1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at</a:t>
            </a:r>
            <a:r>
              <a:rPr sz="1850" spc="-70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anytime.</a:t>
            </a:r>
            <a:endParaRPr sz="1850">
              <a:latin typeface="Times New Roman"/>
              <a:cs typeface="Times New Roman"/>
            </a:endParaRPr>
          </a:p>
          <a:p>
            <a:pPr marL="356870" marR="5080" indent="-334645">
              <a:lnSpc>
                <a:spcPct val="100000"/>
              </a:lnSpc>
              <a:spcBef>
                <a:spcPts val="415"/>
              </a:spcBef>
              <a:buChar char="•"/>
              <a:tabLst>
                <a:tab pos="356870" algn="l"/>
                <a:tab pos="360045" algn="l"/>
              </a:tabLst>
            </a:pPr>
            <a:r>
              <a:rPr sz="1750" dirty="0">
                <a:latin typeface="Times New Roman"/>
                <a:cs typeface="Times New Roman"/>
              </a:rPr>
              <a:t>	Some</a:t>
            </a:r>
            <a:r>
              <a:rPr sz="1750" spc="5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of</a:t>
            </a:r>
            <a:r>
              <a:rPr sz="1750" spc="11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the</a:t>
            </a:r>
            <a:r>
              <a:rPr sz="1750" spc="1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familiar</a:t>
            </a:r>
            <a:r>
              <a:rPr sz="1750" spc="11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servers</a:t>
            </a:r>
            <a:r>
              <a:rPr sz="1750" spc="14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that</a:t>
            </a:r>
            <a:r>
              <a:rPr sz="1750" spc="1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offer</a:t>
            </a:r>
            <a:r>
              <a:rPr sz="1750" spc="5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Email</a:t>
            </a:r>
            <a:r>
              <a:rPr sz="1750" spc="16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services</a:t>
            </a:r>
            <a:r>
              <a:rPr sz="1750" spc="85" dirty="0">
                <a:latin typeface="Times New Roman"/>
                <a:cs typeface="Times New Roman"/>
              </a:rPr>
              <a:t> </a:t>
            </a:r>
            <a:r>
              <a:rPr sz="1750" spc="-25" dirty="0">
                <a:latin typeface="Times New Roman"/>
                <a:cs typeface="Times New Roman"/>
              </a:rPr>
              <a:t>‹tre</a:t>
            </a:r>
            <a:r>
              <a:rPr sz="1750" spc="8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yahoo, Gmail,</a:t>
            </a:r>
            <a:r>
              <a:rPr sz="1750" spc="114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Rediff</a:t>
            </a:r>
            <a:r>
              <a:rPr sz="1750" spc="215" dirty="0">
                <a:latin typeface="Times New Roman"/>
                <a:cs typeface="Times New Roman"/>
              </a:rPr>
              <a:t> </a:t>
            </a:r>
            <a:r>
              <a:rPr sz="1750" spc="-20" dirty="0">
                <a:latin typeface="Times New Roman"/>
                <a:cs typeface="Times New Roman"/>
              </a:rPr>
              <a:t>mail etc.</a:t>
            </a:r>
            <a:endParaRPr sz="1750">
              <a:latin typeface="Times New Roman"/>
              <a:cs typeface="Times New Roman"/>
            </a:endParaRPr>
          </a:p>
          <a:p>
            <a:pPr marL="357505" marR="129539" indent="-339090">
              <a:lnSpc>
                <a:spcPct val="123900"/>
              </a:lnSpc>
              <a:spcBef>
                <a:spcPts val="10"/>
              </a:spcBef>
              <a:buChar char="•"/>
              <a:tabLst>
                <a:tab pos="935990" algn="l"/>
              </a:tabLst>
            </a:pPr>
            <a:r>
              <a:rPr sz="1750" spc="-30" dirty="0">
                <a:latin typeface="Cambria"/>
                <a:cs typeface="Cambria"/>
              </a:rPr>
              <a:t>There</a:t>
            </a:r>
            <a:r>
              <a:rPr sz="1750" spc="-60" dirty="0">
                <a:latin typeface="Cambria"/>
                <a:cs typeface="Cambria"/>
              </a:rPr>
              <a:t> </a:t>
            </a:r>
            <a:r>
              <a:rPr sz="1750" spc="-20" dirty="0">
                <a:latin typeface="Cambria"/>
                <a:cs typeface="Cambria"/>
              </a:rPr>
              <a:t>src</a:t>
            </a:r>
            <a:r>
              <a:rPr sz="1750" spc="-30" dirty="0">
                <a:latin typeface="Cambria"/>
                <a:cs typeface="Cambria"/>
              </a:rPr>
              <a:t> </a:t>
            </a:r>
            <a:r>
              <a:rPr sz="1750" spc="-70" dirty="0">
                <a:latin typeface="Cambria"/>
                <a:cs typeface="Cambria"/>
              </a:rPr>
              <a:t>three</a:t>
            </a:r>
            <a:r>
              <a:rPr sz="1750" dirty="0">
                <a:latin typeface="Cambria"/>
                <a:cs typeface="Cambria"/>
              </a:rPr>
              <a:t> </a:t>
            </a:r>
            <a:r>
              <a:rPr sz="1750" spc="-35" dirty="0">
                <a:latin typeface="Cambria"/>
                <a:cs typeface="Cambria"/>
              </a:rPr>
              <a:t>things</a:t>
            </a:r>
            <a:r>
              <a:rPr sz="1750" spc="-10" dirty="0">
                <a:latin typeface="Cambria"/>
                <a:cs typeface="Cambria"/>
              </a:rPr>
              <a:t> </a:t>
            </a:r>
            <a:r>
              <a:rPr sz="1750" spc="-70" dirty="0">
                <a:latin typeface="Cambria"/>
                <a:cs typeface="Cambria"/>
              </a:rPr>
              <a:t>that</a:t>
            </a:r>
            <a:r>
              <a:rPr sz="1750" spc="55" dirty="0">
                <a:latin typeface="Cambria"/>
                <a:cs typeface="Cambria"/>
              </a:rPr>
              <a:t> </a:t>
            </a:r>
            <a:r>
              <a:rPr sz="1750" spc="-25" dirty="0">
                <a:latin typeface="Cambria"/>
                <a:cs typeface="Cambria"/>
              </a:rPr>
              <a:t>you</a:t>
            </a:r>
            <a:r>
              <a:rPr sz="1750" spc="30" dirty="0">
                <a:latin typeface="Cambria"/>
                <a:cs typeface="Cambria"/>
              </a:rPr>
              <a:t> </a:t>
            </a:r>
            <a:r>
              <a:rPr sz="1750" spc="-75" dirty="0">
                <a:latin typeface="Cambria"/>
                <a:cs typeface="Cambria"/>
              </a:rPr>
              <a:t>must</a:t>
            </a:r>
            <a:r>
              <a:rPr sz="1750" spc="90" dirty="0">
                <a:latin typeface="Cambria"/>
                <a:cs typeface="Cambria"/>
              </a:rPr>
              <a:t> </a:t>
            </a:r>
            <a:r>
              <a:rPr sz="1750" spc="-10" dirty="0">
                <a:latin typeface="Cambria"/>
                <a:cs typeface="Cambria"/>
              </a:rPr>
              <a:t>have</a:t>
            </a:r>
            <a:r>
              <a:rPr sz="1750" dirty="0">
                <a:latin typeface="Cambria"/>
                <a:cs typeface="Cambria"/>
              </a:rPr>
              <a:t> </a:t>
            </a:r>
            <a:r>
              <a:rPr sz="1750" spc="-45" dirty="0">
                <a:latin typeface="Cambria"/>
                <a:cs typeface="Cambria"/>
              </a:rPr>
              <a:t>to</a:t>
            </a:r>
            <a:r>
              <a:rPr sz="1750" spc="-50" dirty="0">
                <a:latin typeface="Cambria"/>
                <a:cs typeface="Cambria"/>
              </a:rPr>
              <a:t> </a:t>
            </a:r>
            <a:r>
              <a:rPr sz="1750" spc="-35" dirty="0">
                <a:latin typeface="Cambria"/>
                <a:cs typeface="Cambria"/>
              </a:rPr>
              <a:t>send</a:t>
            </a:r>
            <a:r>
              <a:rPr sz="1750" spc="-5" dirty="0">
                <a:latin typeface="Cambria"/>
                <a:cs typeface="Cambria"/>
              </a:rPr>
              <a:t> </a:t>
            </a:r>
            <a:r>
              <a:rPr sz="1750" spc="-90" dirty="0">
                <a:latin typeface="Cambria"/>
                <a:cs typeface="Cambria"/>
              </a:rPr>
              <a:t>and</a:t>
            </a:r>
            <a:r>
              <a:rPr sz="1750" spc="-5" dirty="0">
                <a:latin typeface="Cambria"/>
                <a:cs typeface="Cambria"/>
              </a:rPr>
              <a:t> </a:t>
            </a:r>
            <a:r>
              <a:rPr sz="1750" spc="-20" dirty="0">
                <a:latin typeface="Cambria"/>
                <a:cs typeface="Cambria"/>
              </a:rPr>
              <a:t>receive</a:t>
            </a:r>
            <a:r>
              <a:rPr sz="1750" spc="-60" dirty="0">
                <a:latin typeface="Cambria"/>
                <a:cs typeface="Cambria"/>
              </a:rPr>
              <a:t> </a:t>
            </a:r>
            <a:r>
              <a:rPr sz="1750" dirty="0">
                <a:latin typeface="Cambria"/>
                <a:cs typeface="Cambria"/>
              </a:rPr>
              <a:t>email.</a:t>
            </a:r>
            <a:r>
              <a:rPr sz="1750" spc="-15" dirty="0">
                <a:latin typeface="Cambria"/>
                <a:cs typeface="Cambria"/>
              </a:rPr>
              <a:t> </a:t>
            </a:r>
            <a:r>
              <a:rPr sz="1750" spc="-20" dirty="0">
                <a:latin typeface="Cambria"/>
                <a:cs typeface="Cambria"/>
              </a:rPr>
              <a:t>These</a:t>
            </a:r>
            <a:r>
              <a:rPr sz="1750" spc="-15" dirty="0">
                <a:latin typeface="Cambria"/>
                <a:cs typeface="Cambria"/>
              </a:rPr>
              <a:t> </a:t>
            </a:r>
            <a:r>
              <a:rPr sz="1750" spc="-10" dirty="0">
                <a:latin typeface="Cambria"/>
                <a:cs typeface="Cambria"/>
              </a:rPr>
              <a:t>include 	</a:t>
            </a:r>
            <a:r>
              <a:rPr sz="1750" dirty="0">
                <a:latin typeface="Cambria"/>
                <a:cs typeface="Cambria"/>
              </a:rPr>
              <a:t>An</a:t>
            </a:r>
            <a:r>
              <a:rPr sz="1750" spc="-5" dirty="0">
                <a:latin typeface="Cambria"/>
                <a:cs typeface="Cambria"/>
              </a:rPr>
              <a:t> </a:t>
            </a:r>
            <a:r>
              <a:rPr sz="1750" spc="-75" dirty="0">
                <a:latin typeface="Cambria"/>
                <a:cs typeface="Cambria"/>
              </a:rPr>
              <a:t>internet</a:t>
            </a:r>
            <a:r>
              <a:rPr sz="1750" spc="114" dirty="0">
                <a:latin typeface="Cambria"/>
                <a:cs typeface="Cambria"/>
              </a:rPr>
              <a:t> </a:t>
            </a:r>
            <a:r>
              <a:rPr sz="1750" spc="-10" dirty="0">
                <a:latin typeface="Cambria"/>
                <a:cs typeface="Cambria"/>
              </a:rPr>
              <a:t>email</a:t>
            </a:r>
            <a:r>
              <a:rPr sz="1750" spc="40" dirty="0">
                <a:latin typeface="Cambria"/>
                <a:cs typeface="Cambria"/>
              </a:rPr>
              <a:t> </a:t>
            </a:r>
            <a:r>
              <a:rPr sz="1750" spc="-10" dirty="0">
                <a:latin typeface="Cambria"/>
                <a:cs typeface="Cambria"/>
              </a:rPr>
              <a:t>account</a:t>
            </a:r>
            <a:endParaRPr sz="1750">
              <a:latin typeface="Cambria"/>
              <a:cs typeface="Cambria"/>
            </a:endParaRPr>
          </a:p>
          <a:p>
            <a:pPr marL="944880">
              <a:lnSpc>
                <a:spcPct val="100000"/>
              </a:lnSpc>
              <a:spcBef>
                <a:spcPts val="500"/>
              </a:spcBef>
            </a:pPr>
            <a:r>
              <a:rPr sz="1750" spc="95" dirty="0">
                <a:latin typeface="Cambria"/>
                <a:cs typeface="Cambria"/>
              </a:rPr>
              <a:t>A</a:t>
            </a:r>
            <a:r>
              <a:rPr sz="1750" spc="-100" dirty="0">
                <a:latin typeface="Cambria"/>
                <a:cs typeface="Cambria"/>
              </a:rPr>
              <a:t> </a:t>
            </a:r>
            <a:r>
              <a:rPr sz="1750" spc="-40" dirty="0">
                <a:latin typeface="Cambria"/>
                <a:cs typeface="Cambria"/>
              </a:rPr>
              <a:t>connection</a:t>
            </a:r>
            <a:r>
              <a:rPr sz="1750" spc="114" dirty="0">
                <a:latin typeface="Cambria"/>
                <a:cs typeface="Cambria"/>
              </a:rPr>
              <a:t> </a:t>
            </a:r>
            <a:r>
              <a:rPr sz="1750" dirty="0">
                <a:latin typeface="Cambria"/>
                <a:cs typeface="Cambria"/>
              </a:rPr>
              <a:t>to</a:t>
            </a:r>
            <a:r>
              <a:rPr sz="1750" spc="325" dirty="0">
                <a:latin typeface="Cambria"/>
                <a:cs typeface="Cambria"/>
              </a:rPr>
              <a:t> </a:t>
            </a:r>
            <a:r>
              <a:rPr sz="1750" spc="-10" dirty="0">
                <a:latin typeface="Cambria"/>
                <a:cs typeface="Cambria"/>
              </a:rPr>
              <a:t>internet</a:t>
            </a:r>
            <a:endParaRPr sz="1750">
              <a:latin typeface="Cambria"/>
              <a:cs typeface="Cambria"/>
            </a:endParaRPr>
          </a:p>
          <a:p>
            <a:pPr marL="944880">
              <a:lnSpc>
                <a:spcPct val="100000"/>
              </a:lnSpc>
              <a:spcBef>
                <a:spcPts val="500"/>
              </a:spcBef>
            </a:pPr>
            <a:r>
              <a:rPr sz="1750" spc="95" dirty="0">
                <a:latin typeface="Cambria"/>
                <a:cs typeface="Cambria"/>
              </a:rPr>
              <a:t>A</a:t>
            </a:r>
            <a:r>
              <a:rPr sz="1750" spc="-100" dirty="0">
                <a:latin typeface="Cambria"/>
                <a:cs typeface="Cambria"/>
              </a:rPr>
              <a:t> </a:t>
            </a:r>
            <a:r>
              <a:rPr sz="1750" spc="-55" dirty="0">
                <a:latin typeface="Cambria"/>
                <a:cs typeface="Cambria"/>
              </a:rPr>
              <a:t>software</a:t>
            </a:r>
            <a:r>
              <a:rPr sz="1750" spc="35" dirty="0">
                <a:latin typeface="Cambria"/>
                <a:cs typeface="Cambria"/>
              </a:rPr>
              <a:t> </a:t>
            </a:r>
            <a:r>
              <a:rPr sz="1750" spc="-40" dirty="0">
                <a:latin typeface="Cambria"/>
                <a:cs typeface="Cambria"/>
              </a:rPr>
              <a:t>connection</a:t>
            </a:r>
            <a:r>
              <a:rPr sz="1750" spc="125" dirty="0">
                <a:latin typeface="Cambria"/>
                <a:cs typeface="Cambria"/>
              </a:rPr>
              <a:t> </a:t>
            </a:r>
            <a:r>
              <a:rPr sz="1750" spc="-65" dirty="0">
                <a:latin typeface="Cambria"/>
                <a:cs typeface="Cambria"/>
              </a:rPr>
              <a:t>that</a:t>
            </a:r>
            <a:r>
              <a:rPr sz="1750" spc="40" dirty="0">
                <a:latin typeface="Cambria"/>
                <a:cs typeface="Cambria"/>
              </a:rPr>
              <a:t> </a:t>
            </a:r>
            <a:r>
              <a:rPr sz="1750" spc="-60" dirty="0">
                <a:latin typeface="Cambria"/>
                <a:cs typeface="Cambria"/>
              </a:rPr>
              <a:t>handles</a:t>
            </a:r>
            <a:r>
              <a:rPr sz="1750" spc="-35" dirty="0">
                <a:latin typeface="Cambria"/>
                <a:cs typeface="Cambria"/>
              </a:rPr>
              <a:t> </a:t>
            </a:r>
            <a:r>
              <a:rPr sz="1750" spc="-10" dirty="0">
                <a:latin typeface="Cambria"/>
                <a:cs typeface="Cambria"/>
              </a:rPr>
              <a:t>email.</a:t>
            </a:r>
            <a:endParaRPr sz="17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750" dirty="0">
                <a:latin typeface="Cambria"/>
                <a:cs typeface="Cambria"/>
              </a:rPr>
              <a:t>Email</a:t>
            </a:r>
            <a:r>
              <a:rPr sz="1750" spc="35" dirty="0">
                <a:latin typeface="Cambria"/>
                <a:cs typeface="Cambria"/>
              </a:rPr>
              <a:t> </a:t>
            </a:r>
            <a:r>
              <a:rPr sz="1750" spc="-10" dirty="0">
                <a:latin typeface="Cambria"/>
                <a:cs typeface="Cambria"/>
              </a:rPr>
              <a:t>Account:-</a:t>
            </a:r>
            <a:endParaRPr sz="1750">
              <a:latin typeface="Cambria"/>
              <a:cs typeface="Cambria"/>
            </a:endParaRPr>
          </a:p>
          <a:p>
            <a:pPr marL="30480" marR="8890" indent="912494">
              <a:lnSpc>
                <a:spcPct val="105100"/>
              </a:lnSpc>
              <a:spcBef>
                <a:spcPts val="409"/>
              </a:spcBef>
              <a:tabLst>
                <a:tab pos="1748789" algn="l"/>
                <a:tab pos="2577465" algn="l"/>
                <a:tab pos="3316604" algn="l"/>
                <a:tab pos="4463415" algn="l"/>
              </a:tabLst>
            </a:pPr>
            <a:r>
              <a:rPr sz="1700" dirty="0">
                <a:latin typeface="Cambria"/>
                <a:cs typeface="Cambria"/>
              </a:rPr>
              <a:t>Your</a:t>
            </a:r>
            <a:r>
              <a:rPr sz="1700" spc="-75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email</a:t>
            </a:r>
            <a:r>
              <a:rPr sz="1700" spc="125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service</a:t>
            </a:r>
            <a:r>
              <a:rPr sz="1700" spc="30" dirty="0">
                <a:latin typeface="Cambria"/>
                <a:cs typeface="Cambria"/>
              </a:rPr>
              <a:t> </a:t>
            </a:r>
            <a:r>
              <a:rPr sz="1700" spc="-35" dirty="0">
                <a:latin typeface="Cambria"/>
                <a:cs typeface="Cambria"/>
              </a:rPr>
              <a:t>provider</a:t>
            </a:r>
            <a:r>
              <a:rPr sz="1700" spc="95" dirty="0">
                <a:latin typeface="Cambria"/>
                <a:cs typeface="Cambria"/>
              </a:rPr>
              <a:t> </a:t>
            </a:r>
            <a:r>
              <a:rPr sz="1700" spc="-20" dirty="0">
                <a:latin typeface="Cambria"/>
                <a:cs typeface="Cambria"/>
              </a:rPr>
              <a:t>assigns</a:t>
            </a:r>
            <a:r>
              <a:rPr sz="1700" spc="120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you</a:t>
            </a:r>
            <a:r>
              <a:rPr sz="1700" spc="-15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your</a:t>
            </a:r>
            <a:r>
              <a:rPr sz="1700" spc="300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eirai</a:t>
            </a:r>
            <a:r>
              <a:rPr sz="1700" spc="-190" dirty="0">
                <a:latin typeface="Cambria"/>
                <a:cs typeface="Cambria"/>
              </a:rPr>
              <a:t> </a:t>
            </a:r>
            <a:r>
              <a:rPr sz="1700" spc="-20" dirty="0">
                <a:latin typeface="Cambria"/>
                <a:cs typeface="Cambria"/>
              </a:rPr>
              <a:t>I</a:t>
            </a:r>
            <a:r>
              <a:rPr sz="1700" spc="114" dirty="0">
                <a:latin typeface="Cambria"/>
                <a:cs typeface="Cambria"/>
              </a:rPr>
              <a:t> </a:t>
            </a:r>
            <a:r>
              <a:rPr sz="1700" spc="-35" dirty="0">
                <a:latin typeface="Cambria"/>
                <a:cs typeface="Cambria"/>
              </a:rPr>
              <a:t>address.</a:t>
            </a:r>
            <a:r>
              <a:rPr sz="1700" spc="60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It</a:t>
            </a:r>
            <a:r>
              <a:rPr sz="1700" spc="95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is the</a:t>
            </a:r>
            <a:r>
              <a:rPr sz="1700" spc="380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address </a:t>
            </a:r>
            <a:r>
              <a:rPr sz="1700" spc="-60" dirty="0">
                <a:latin typeface="Cambria"/>
                <a:cs typeface="Cambria"/>
              </a:rPr>
              <a:t>that</a:t>
            </a:r>
            <a:r>
              <a:rPr sz="1700" spc="55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will</a:t>
            </a:r>
            <a:r>
              <a:rPr sz="1700" spc="120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uniquely</a:t>
            </a:r>
            <a:r>
              <a:rPr sz="1700" dirty="0">
                <a:latin typeface="Cambria"/>
                <a:cs typeface="Cambria"/>
              </a:rPr>
              <a:t>	</a:t>
            </a:r>
            <a:r>
              <a:rPr sz="1700" spc="-10" dirty="0">
                <a:latin typeface="Cambria"/>
                <a:cs typeface="Cambria"/>
              </a:rPr>
              <a:t>identify</a:t>
            </a:r>
            <a:r>
              <a:rPr sz="1700" dirty="0">
                <a:latin typeface="Cambria"/>
                <a:cs typeface="Cambria"/>
              </a:rPr>
              <a:t>	</a:t>
            </a:r>
            <a:r>
              <a:rPr sz="1700" spc="-30" dirty="0">
                <a:latin typeface="Cambria"/>
                <a:cs typeface="Cambria"/>
              </a:rPr>
              <a:t>ytiu</a:t>
            </a:r>
            <a:r>
              <a:rPr sz="1700" spc="-35" dirty="0">
                <a:latin typeface="Cambria"/>
                <a:cs typeface="Cambria"/>
              </a:rPr>
              <a:t> </a:t>
            </a:r>
            <a:r>
              <a:rPr sz="1700" spc="-25" dirty="0">
                <a:latin typeface="Cambria"/>
                <a:cs typeface="Cambria"/>
              </a:rPr>
              <a:t>on</a:t>
            </a:r>
            <a:r>
              <a:rPr sz="1700" dirty="0">
                <a:latin typeface="Cambria"/>
                <a:cs typeface="Cambria"/>
              </a:rPr>
              <a:t>	</a:t>
            </a:r>
            <a:r>
              <a:rPr sz="1700" spc="-20" dirty="0">
                <a:latin typeface="Cambria"/>
                <a:cs typeface="Cambria"/>
              </a:rPr>
              <a:t>the</a:t>
            </a:r>
            <a:r>
              <a:rPr sz="1700" spc="-45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internet</a:t>
            </a:r>
            <a:r>
              <a:rPr sz="1700" dirty="0">
                <a:latin typeface="Cambria"/>
                <a:cs typeface="Cambria"/>
              </a:rPr>
              <a:t>	it</a:t>
            </a:r>
            <a:r>
              <a:rPr sz="1700" spc="45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is</a:t>
            </a:r>
            <a:r>
              <a:rPr sz="1700" spc="50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like</a:t>
            </a:r>
            <a:r>
              <a:rPr sz="1700" spc="55" dirty="0">
                <a:latin typeface="Cambria"/>
                <a:cs typeface="Cambria"/>
              </a:rPr>
              <a:t> </a:t>
            </a:r>
            <a:r>
              <a:rPr sz="1700" spc="-45" dirty="0">
                <a:latin typeface="Cambria"/>
                <a:cs typeface="Cambria"/>
              </a:rPr>
              <a:t>username</a:t>
            </a:r>
            <a:r>
              <a:rPr sz="1700" spc="155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Hdtnnain.ctrn</a:t>
            </a:r>
            <a:endParaRPr sz="17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5672" y="278010"/>
            <a:ext cx="341058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Image</a:t>
            </a:r>
            <a:r>
              <a:rPr spc="-70" dirty="0"/>
              <a:t> </a:t>
            </a:r>
            <a:r>
              <a:rPr dirty="0"/>
              <a:t>tag</a:t>
            </a:r>
            <a:r>
              <a:rPr spc="-40" dirty="0"/>
              <a:t> </a:t>
            </a:r>
            <a:r>
              <a:rPr spc="-25" dirty="0"/>
              <a:t>&lt;img&gt;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0586" y="1032817"/>
            <a:ext cx="7618095" cy="490156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60680" indent="-347980">
              <a:lnSpc>
                <a:spcPct val="100000"/>
              </a:lnSpc>
              <a:spcBef>
                <a:spcPts val="495"/>
              </a:spcBef>
              <a:buChar char="•"/>
              <a:tabLst>
                <a:tab pos="360680" algn="l"/>
              </a:tabLst>
            </a:pPr>
            <a:r>
              <a:rPr sz="1600" dirty="0">
                <a:latin typeface="Calibri"/>
                <a:cs typeface="Calibri"/>
              </a:rPr>
              <a:t>The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&lt;img&gt;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tag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supported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all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major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browsers.</a:t>
            </a:r>
            <a:endParaRPr sz="1600">
              <a:latin typeface="Calibri"/>
              <a:cs typeface="Calibri"/>
            </a:endParaRPr>
          </a:p>
          <a:p>
            <a:pPr marL="360680" indent="-347980">
              <a:lnSpc>
                <a:spcPct val="100000"/>
              </a:lnSpc>
              <a:spcBef>
                <a:spcPts val="400"/>
              </a:spcBef>
              <a:buChar char="•"/>
              <a:tabLst>
                <a:tab pos="360680" algn="l"/>
              </a:tabLst>
            </a:pPr>
            <a:r>
              <a:rPr sz="1600" dirty="0">
                <a:latin typeface="Calibri"/>
                <a:cs typeface="Calibri"/>
              </a:rPr>
              <a:t>The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&lt;img&gt;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tag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defines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image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31313"/>
                </a:solidFill>
                <a:latin typeface="Calibri"/>
                <a:cs typeface="Calibri"/>
              </a:rPr>
              <a:t>an</a:t>
            </a:r>
            <a:r>
              <a:rPr sz="1600" spc="-35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HTML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page.</a:t>
            </a:r>
            <a:endParaRPr sz="1600">
              <a:latin typeface="Calibri"/>
              <a:cs typeface="Calibri"/>
            </a:endParaRPr>
          </a:p>
          <a:p>
            <a:pPr marL="360680" indent="-347980">
              <a:lnSpc>
                <a:spcPct val="100000"/>
              </a:lnSpc>
              <a:spcBef>
                <a:spcPts val="400"/>
              </a:spcBef>
              <a:buChar char="•"/>
              <a:tabLst>
                <a:tab pos="360680" algn="l"/>
              </a:tabLst>
            </a:pPr>
            <a:r>
              <a:rPr sz="1600" dirty="0">
                <a:latin typeface="Calibri"/>
                <a:cs typeface="Calibri"/>
              </a:rPr>
              <a:t>The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&lt;img&gt;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tag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has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two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required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attributes: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src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alt.</a:t>
            </a:r>
            <a:endParaRPr sz="1600">
              <a:latin typeface="Calibri"/>
              <a:cs typeface="Calibri"/>
            </a:endParaRPr>
          </a:p>
          <a:p>
            <a:pPr marL="353695" marR="5080" indent="-341630">
              <a:lnSpc>
                <a:spcPct val="102499"/>
              </a:lnSpc>
              <a:spcBef>
                <a:spcPts val="285"/>
              </a:spcBef>
              <a:buChar char="•"/>
              <a:tabLst>
                <a:tab pos="355600" algn="l"/>
              </a:tabLst>
            </a:pPr>
            <a:r>
              <a:rPr sz="1600" dirty="0">
                <a:latin typeface="Calibri"/>
                <a:cs typeface="Calibri"/>
              </a:rPr>
              <a:t>Note: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Images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are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not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technically inserted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into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HTML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page,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images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linked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HTML 	</a:t>
            </a:r>
            <a:r>
              <a:rPr sz="1600" dirty="0">
                <a:latin typeface="Calibri"/>
                <a:cs typeface="Calibri"/>
              </a:rPr>
              <a:t>pages.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&lt;img&gt;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tag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creates</a:t>
            </a:r>
            <a:r>
              <a:rPr sz="1600" spc="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holding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space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for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0" dirty="0">
                <a:latin typeface="Calibri"/>
                <a:cs typeface="Calibri"/>
              </a:rPr>
              <a:t> referenced</a:t>
            </a:r>
            <a:r>
              <a:rPr sz="1600" spc="8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image.</a:t>
            </a:r>
            <a:endParaRPr sz="1600">
              <a:latin typeface="Calibri"/>
              <a:cs typeface="Calibri"/>
            </a:endParaRPr>
          </a:p>
          <a:p>
            <a:pPr marL="360680" indent="-347980">
              <a:lnSpc>
                <a:spcPct val="100000"/>
              </a:lnSpc>
              <a:spcBef>
                <a:spcPts val="330"/>
              </a:spcBef>
              <a:buChar char="•"/>
              <a:tabLst>
                <a:tab pos="360680" algn="l"/>
              </a:tabLst>
            </a:pPr>
            <a:r>
              <a:rPr sz="1600" dirty="0">
                <a:latin typeface="Calibri"/>
                <a:cs typeface="Calibri"/>
              </a:rPr>
              <a:t>Tip: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55" dirty="0">
                <a:latin typeface="Calibri"/>
                <a:cs typeface="Calibri"/>
              </a:rPr>
              <a:t>To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link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image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another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document,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simply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nest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&lt;img&gt;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tag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inside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&lt;a&gt;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tags</a:t>
            </a:r>
            <a:endParaRPr sz="1600">
              <a:latin typeface="Calibri"/>
              <a:cs typeface="Calibri"/>
            </a:endParaRPr>
          </a:p>
          <a:p>
            <a:pPr marL="15875">
              <a:lnSpc>
                <a:spcPct val="100000"/>
              </a:lnSpc>
              <a:spcBef>
                <a:spcPts val="400"/>
              </a:spcBef>
            </a:pPr>
            <a:r>
              <a:rPr sz="1600" spc="-10" dirty="0">
                <a:latin typeface="Calibri"/>
                <a:cs typeface="Calibri"/>
              </a:rPr>
              <a:t>&lt;htmI&gt;</a:t>
            </a:r>
            <a:endParaRPr sz="1600">
              <a:latin typeface="Calibri"/>
              <a:cs typeface="Calibri"/>
            </a:endParaRPr>
          </a:p>
          <a:p>
            <a:pPr marL="363855" indent="-351155">
              <a:lnSpc>
                <a:spcPct val="100000"/>
              </a:lnSpc>
              <a:spcBef>
                <a:spcPts val="400"/>
              </a:spcBef>
              <a:buChar char="•"/>
              <a:tabLst>
                <a:tab pos="363855" algn="l"/>
              </a:tabLst>
            </a:pPr>
            <a:r>
              <a:rPr sz="1600" spc="-10" dirty="0">
                <a:latin typeface="Calibri"/>
                <a:cs typeface="Calibri"/>
              </a:rPr>
              <a:t>&lt;head&gt;</a:t>
            </a:r>
            <a:endParaRPr sz="1600">
              <a:latin typeface="Calibri"/>
              <a:cs typeface="Calibri"/>
            </a:endParaRPr>
          </a:p>
          <a:p>
            <a:pPr marL="363855" indent="-351155">
              <a:lnSpc>
                <a:spcPct val="100000"/>
              </a:lnSpc>
              <a:spcBef>
                <a:spcPts val="400"/>
              </a:spcBef>
              <a:buChar char="•"/>
              <a:tabLst>
                <a:tab pos="363855" algn="l"/>
              </a:tabLst>
            </a:pPr>
            <a:r>
              <a:rPr sz="1600" spc="-10" dirty="0">
                <a:latin typeface="Calibri"/>
                <a:cs typeface="Calibri"/>
              </a:rPr>
              <a:t>&lt;titIe&gt;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Image example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&lt;/titIe&gt;</a:t>
            </a:r>
            <a:endParaRPr sz="1600">
              <a:latin typeface="Calibri"/>
              <a:cs typeface="Calibri"/>
            </a:endParaRPr>
          </a:p>
          <a:p>
            <a:pPr marL="363855" indent="-351155">
              <a:lnSpc>
                <a:spcPct val="100000"/>
              </a:lnSpc>
              <a:spcBef>
                <a:spcPts val="365"/>
              </a:spcBef>
              <a:buChar char="•"/>
              <a:tabLst>
                <a:tab pos="363855" algn="l"/>
              </a:tabLst>
            </a:pPr>
            <a:r>
              <a:rPr sz="1600" spc="-10" dirty="0">
                <a:latin typeface="Calibri"/>
                <a:cs typeface="Calibri"/>
              </a:rPr>
              <a:t>&lt;/head&gt;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30"/>
              </a:spcBef>
              <a:buFont typeface="Calibri"/>
              <a:buChar char="•"/>
            </a:pPr>
            <a:endParaRPr sz="1600">
              <a:latin typeface="Calibri"/>
              <a:cs typeface="Calibri"/>
            </a:endParaRPr>
          </a:p>
          <a:p>
            <a:pPr marL="363855" indent="-351155">
              <a:lnSpc>
                <a:spcPct val="100000"/>
              </a:lnSpc>
              <a:spcBef>
                <a:spcPts val="5"/>
              </a:spcBef>
              <a:buChar char="•"/>
              <a:tabLst>
                <a:tab pos="363855" algn="l"/>
              </a:tabLst>
            </a:pPr>
            <a:r>
              <a:rPr sz="1600" spc="-10" dirty="0">
                <a:latin typeface="Calibri"/>
                <a:cs typeface="Calibri"/>
              </a:rPr>
              <a:t>&lt;body&gt;</a:t>
            </a:r>
            <a:endParaRPr sz="1600">
              <a:latin typeface="Calibri"/>
              <a:cs typeface="Calibri"/>
            </a:endParaRPr>
          </a:p>
          <a:p>
            <a:pPr marL="16510" marR="526415" indent="231140">
              <a:lnSpc>
                <a:spcPts val="1900"/>
              </a:lnSpc>
              <a:spcBef>
                <a:spcPts val="480"/>
              </a:spcBef>
            </a:pPr>
            <a:r>
              <a:rPr sz="1600" dirty="0">
                <a:latin typeface="Calibri"/>
                <a:cs typeface="Calibri"/>
              </a:rPr>
              <a:t>&lt;a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href=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"C:\Users\Smita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G\Desktop\eg.htmI"&gt;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&lt;img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src="Sunset.jpg"</a:t>
            </a:r>
            <a:r>
              <a:rPr sz="1600" spc="3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width="400" height="300"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border=3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aIt="My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favourite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image"&gt;&lt;/a&gt;</a:t>
            </a:r>
            <a:endParaRPr sz="1600">
              <a:latin typeface="Calibri"/>
              <a:cs typeface="Calibri"/>
            </a:endParaRPr>
          </a:p>
          <a:p>
            <a:pPr marL="382270">
              <a:lnSpc>
                <a:spcPct val="100000"/>
              </a:lnSpc>
              <a:spcBef>
                <a:spcPts val="335"/>
              </a:spcBef>
            </a:pPr>
            <a:r>
              <a:rPr sz="1600" dirty="0">
                <a:latin typeface="Calibri"/>
                <a:cs typeface="Calibri"/>
              </a:rPr>
              <a:t>&lt;p&gt;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This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example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image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&lt;/p&gt;</a:t>
            </a:r>
            <a:endParaRPr sz="1600">
              <a:latin typeface="Calibri"/>
              <a:cs typeface="Calibri"/>
            </a:endParaRPr>
          </a:p>
          <a:p>
            <a:pPr marL="15875">
              <a:lnSpc>
                <a:spcPct val="100000"/>
              </a:lnSpc>
              <a:spcBef>
                <a:spcPts val="400"/>
              </a:spcBef>
            </a:pPr>
            <a:r>
              <a:rPr sz="1600" spc="-10" dirty="0">
                <a:latin typeface="Calibri"/>
                <a:cs typeface="Calibri"/>
              </a:rPr>
              <a:t>&lt;/body&gt;</a:t>
            </a:r>
            <a:endParaRPr sz="1600">
              <a:latin typeface="Calibri"/>
              <a:cs typeface="Calibri"/>
            </a:endParaRPr>
          </a:p>
          <a:p>
            <a:pPr marL="363855" indent="-351155">
              <a:lnSpc>
                <a:spcPct val="100000"/>
              </a:lnSpc>
              <a:spcBef>
                <a:spcPts val="330"/>
              </a:spcBef>
              <a:buChar char="•"/>
              <a:tabLst>
                <a:tab pos="363855" algn="l"/>
              </a:tabLst>
            </a:pPr>
            <a:r>
              <a:rPr sz="1600" spc="-10" dirty="0">
                <a:latin typeface="Calibri"/>
                <a:cs typeface="Calibri"/>
              </a:rPr>
              <a:t>&lt;/htmI&gt;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5675" y="278507"/>
            <a:ext cx="4133215" cy="710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0" spc="-75" dirty="0"/>
              <a:t>Attributes</a:t>
            </a:r>
            <a:r>
              <a:rPr sz="4500" spc="5" dirty="0"/>
              <a:t> </a:t>
            </a:r>
            <a:r>
              <a:rPr sz="4500" dirty="0"/>
              <a:t>of</a:t>
            </a:r>
            <a:r>
              <a:rPr sz="4500" spc="-225" dirty="0"/>
              <a:t> </a:t>
            </a:r>
            <a:r>
              <a:rPr sz="4500" spc="-20" dirty="0"/>
              <a:t>body</a:t>
            </a:r>
            <a:endParaRPr sz="4500"/>
          </a:p>
        </p:txBody>
      </p:sp>
      <p:sp>
        <p:nvSpPr>
          <p:cNvPr id="3" name="object 3"/>
          <p:cNvSpPr txBox="1"/>
          <p:nvPr/>
        </p:nvSpPr>
        <p:spPr>
          <a:xfrm>
            <a:off x="521820" y="1016446"/>
            <a:ext cx="7971790" cy="532892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65760" marR="5080" indent="-351790">
              <a:lnSpc>
                <a:spcPct val="79900"/>
              </a:lnSpc>
              <a:spcBef>
                <a:spcPts val="625"/>
              </a:spcBef>
              <a:buChar char="•"/>
              <a:tabLst>
                <a:tab pos="367665" algn="l"/>
              </a:tabLst>
            </a:pPr>
            <a:r>
              <a:rPr sz="2200" spc="-25" dirty="0">
                <a:latin typeface="Calibri"/>
                <a:cs typeface="Calibri"/>
              </a:rPr>
              <a:t>Attributes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body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tag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can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change the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color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background 	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body</a:t>
            </a:r>
            <a:endParaRPr sz="2200">
              <a:latin typeface="Calibri"/>
              <a:cs typeface="Calibri"/>
            </a:endParaRPr>
          </a:p>
          <a:p>
            <a:pPr marL="369570" indent="-356870">
              <a:lnSpc>
                <a:spcPts val="2645"/>
              </a:lnSpc>
              <a:buChar char="•"/>
              <a:tabLst>
                <a:tab pos="369570" algn="l"/>
              </a:tabLst>
            </a:pPr>
            <a:r>
              <a:rPr sz="2350" spc="-10" dirty="0">
                <a:latin typeface="Calibri"/>
                <a:cs typeface="Calibri"/>
              </a:rPr>
              <a:t>&lt;htmI&gt;</a:t>
            </a:r>
            <a:endParaRPr sz="2350">
              <a:latin typeface="Calibri"/>
              <a:cs typeface="Calibri"/>
            </a:endParaRPr>
          </a:p>
          <a:p>
            <a:pPr marL="370205" indent="-356870">
              <a:lnSpc>
                <a:spcPts val="2640"/>
              </a:lnSpc>
              <a:buChar char="•"/>
              <a:tabLst>
                <a:tab pos="370205" algn="l"/>
              </a:tabLst>
            </a:pPr>
            <a:r>
              <a:rPr sz="2250" spc="-10" dirty="0">
                <a:latin typeface="Calibri"/>
                <a:cs typeface="Calibri"/>
              </a:rPr>
              <a:t>&lt;head&gt;</a:t>
            </a:r>
            <a:endParaRPr sz="2250">
              <a:latin typeface="Calibri"/>
              <a:cs typeface="Calibri"/>
            </a:endParaRPr>
          </a:p>
          <a:p>
            <a:pPr marL="370205" indent="-356235">
              <a:lnSpc>
                <a:spcPct val="100000"/>
              </a:lnSpc>
              <a:spcBef>
                <a:spcPts val="2695"/>
              </a:spcBef>
              <a:buChar char="•"/>
              <a:tabLst>
                <a:tab pos="370205" algn="l"/>
              </a:tabLst>
            </a:pPr>
            <a:r>
              <a:rPr sz="2200" spc="-20" dirty="0">
                <a:latin typeface="Calibri"/>
                <a:cs typeface="Calibri"/>
              </a:rPr>
              <a:t>&lt;title&gt;Attribute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exampIe&lt;/titIe&gt;</a:t>
            </a:r>
            <a:endParaRPr sz="2200">
              <a:latin typeface="Calibri"/>
              <a:cs typeface="Calibri"/>
            </a:endParaRPr>
          </a:p>
          <a:p>
            <a:pPr marL="370205" indent="-356870">
              <a:lnSpc>
                <a:spcPct val="100000"/>
              </a:lnSpc>
              <a:spcBef>
                <a:spcPts val="2585"/>
              </a:spcBef>
              <a:buChar char="•"/>
              <a:tabLst>
                <a:tab pos="370205" algn="l"/>
              </a:tabLst>
            </a:pPr>
            <a:r>
              <a:rPr sz="2250" spc="-10" dirty="0">
                <a:latin typeface="Calibri"/>
                <a:cs typeface="Calibri"/>
              </a:rPr>
              <a:t>&lt;/head&gt;</a:t>
            </a:r>
            <a:endParaRPr sz="2250">
              <a:latin typeface="Calibri"/>
              <a:cs typeface="Calibri"/>
            </a:endParaRPr>
          </a:p>
          <a:p>
            <a:pPr marL="370205" indent="-356235">
              <a:lnSpc>
                <a:spcPct val="100000"/>
              </a:lnSpc>
              <a:spcBef>
                <a:spcPts val="2620"/>
              </a:spcBef>
              <a:buChar char="•"/>
              <a:tabLst>
                <a:tab pos="370205" algn="l"/>
              </a:tabLst>
            </a:pPr>
            <a:r>
              <a:rPr sz="2200" spc="-10" dirty="0">
                <a:latin typeface="Calibri"/>
                <a:cs typeface="Calibri"/>
              </a:rPr>
              <a:t>&lt;body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background=“Sunset.jpg"</a:t>
            </a:r>
            <a:r>
              <a:rPr sz="2200" spc="-125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&gt;</a:t>
            </a:r>
            <a:endParaRPr sz="2200">
              <a:latin typeface="Calibri"/>
              <a:cs typeface="Calibri"/>
            </a:endParaRPr>
          </a:p>
          <a:p>
            <a:pPr marL="368935" indent="-354965">
              <a:lnSpc>
                <a:spcPct val="100000"/>
              </a:lnSpc>
              <a:spcBef>
                <a:spcPts val="2635"/>
              </a:spcBef>
              <a:buChar char="•"/>
              <a:tabLst>
                <a:tab pos="368935" algn="l"/>
              </a:tabLst>
            </a:pPr>
            <a:r>
              <a:rPr sz="2200" dirty="0">
                <a:latin typeface="Calibri"/>
                <a:cs typeface="Calibri"/>
              </a:rPr>
              <a:t>This</a:t>
            </a:r>
            <a:r>
              <a:rPr sz="2200" spc="-120" dirty="0">
                <a:latin typeface="Calibri"/>
                <a:cs typeface="Calibri"/>
              </a:rPr>
              <a:t> </a:t>
            </a:r>
            <a:r>
              <a:rPr sz="2200" spc="-125" dirty="0">
                <a:latin typeface="Calibri"/>
                <a:cs typeface="Calibri"/>
              </a:rPr>
              <a:t>i5</a:t>
            </a:r>
            <a:r>
              <a:rPr sz="2200" dirty="0">
                <a:latin typeface="Calibri"/>
                <a:cs typeface="Calibri"/>
              </a:rPr>
              <a:t> my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second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lecture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web-</a:t>
            </a:r>
            <a:r>
              <a:rPr sz="2200" spc="-10" dirty="0">
                <a:latin typeface="Calibri"/>
                <a:cs typeface="Calibri"/>
              </a:rPr>
              <a:t>technology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600"/>
              </a:spcBef>
              <a:buFont typeface="Calibri"/>
              <a:buChar char="•"/>
            </a:pPr>
            <a:endParaRPr sz="2200">
              <a:latin typeface="Calibri"/>
              <a:cs typeface="Calibri"/>
            </a:endParaRPr>
          </a:p>
          <a:p>
            <a:pPr marL="370205" indent="-355600">
              <a:lnSpc>
                <a:spcPts val="2525"/>
              </a:lnSpc>
              <a:buChar char="•"/>
              <a:tabLst>
                <a:tab pos="370205" algn="l"/>
              </a:tabLst>
            </a:pPr>
            <a:r>
              <a:rPr sz="2150" spc="-10" dirty="0">
                <a:latin typeface="Calibri"/>
                <a:cs typeface="Calibri"/>
              </a:rPr>
              <a:t>&lt;/body&gt;</a:t>
            </a:r>
            <a:endParaRPr sz="2150">
              <a:latin typeface="Calibri"/>
              <a:cs typeface="Calibri"/>
            </a:endParaRPr>
          </a:p>
          <a:p>
            <a:pPr marL="369570" indent="-356870">
              <a:lnSpc>
                <a:spcPts val="2765"/>
              </a:lnSpc>
              <a:buChar char="•"/>
              <a:tabLst>
                <a:tab pos="369570" algn="l"/>
              </a:tabLst>
            </a:pPr>
            <a:r>
              <a:rPr sz="2350" spc="-10" dirty="0">
                <a:latin typeface="Calibri"/>
                <a:cs typeface="Calibri"/>
              </a:rPr>
              <a:t>&lt;/html»</a:t>
            </a:r>
            <a:endParaRPr sz="2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4039" y="4616648"/>
            <a:ext cx="89296" cy="1741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570" y="4616648"/>
            <a:ext cx="178593" cy="17412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9644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Paragraph</a:t>
            </a:r>
            <a:r>
              <a:rPr spc="40" dirty="0"/>
              <a:t> </a:t>
            </a:r>
            <a:r>
              <a:rPr dirty="0"/>
              <a:t>tag</a:t>
            </a:r>
            <a:r>
              <a:rPr spc="-160" dirty="0"/>
              <a:t> </a:t>
            </a:r>
            <a:r>
              <a:rPr spc="-25" dirty="0"/>
              <a:t>&lt;p&gt;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9063" y="902096"/>
            <a:ext cx="7706995" cy="265303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70205" indent="-357505">
              <a:lnSpc>
                <a:spcPct val="100000"/>
              </a:lnSpc>
              <a:spcBef>
                <a:spcPts val="740"/>
              </a:spcBef>
              <a:buChar char="•"/>
              <a:tabLst>
                <a:tab pos="370205" algn="l"/>
              </a:tabLst>
            </a:pPr>
            <a:r>
              <a:rPr sz="3300" spc="-30" dirty="0">
                <a:latin typeface="Calibri"/>
                <a:cs typeface="Calibri"/>
              </a:rPr>
              <a:t>The</a:t>
            </a:r>
            <a:r>
              <a:rPr sz="3300" spc="-15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&lt;p&gt;</a:t>
            </a:r>
            <a:r>
              <a:rPr sz="3300" spc="-110" dirty="0">
                <a:latin typeface="Calibri"/>
                <a:cs typeface="Calibri"/>
              </a:rPr>
              <a:t> </a:t>
            </a:r>
            <a:r>
              <a:rPr sz="3300" spc="-45" dirty="0">
                <a:latin typeface="Calibri"/>
                <a:cs typeface="Calibri"/>
              </a:rPr>
              <a:t>tag</a:t>
            </a:r>
            <a:r>
              <a:rPr sz="3300" spc="-140" dirty="0">
                <a:latin typeface="Calibri"/>
                <a:cs typeface="Calibri"/>
              </a:rPr>
              <a:t> </a:t>
            </a:r>
            <a:r>
              <a:rPr sz="3300" spc="-35" dirty="0">
                <a:latin typeface="Calibri"/>
                <a:cs typeface="Calibri"/>
              </a:rPr>
              <a:t>defines</a:t>
            </a:r>
            <a:r>
              <a:rPr sz="3300" spc="-6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a</a:t>
            </a:r>
            <a:r>
              <a:rPr sz="3300" spc="-11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paragraph.</a:t>
            </a:r>
            <a:endParaRPr sz="3300">
              <a:latin typeface="Calibri"/>
              <a:cs typeface="Calibri"/>
            </a:endParaRPr>
          </a:p>
          <a:p>
            <a:pPr marL="370205" marR="5080" indent="-358140">
              <a:lnSpc>
                <a:spcPct val="98100"/>
              </a:lnSpc>
              <a:spcBef>
                <a:spcPts val="720"/>
              </a:spcBef>
              <a:buChar char="•"/>
              <a:tabLst>
                <a:tab pos="370205" algn="l"/>
                <a:tab pos="374015" algn="l"/>
                <a:tab pos="4310380" algn="l"/>
              </a:tabLst>
            </a:pPr>
            <a:r>
              <a:rPr sz="3300" dirty="0">
                <a:latin typeface="Calibri"/>
                <a:cs typeface="Calibri"/>
              </a:rPr>
              <a:t>	</a:t>
            </a:r>
            <a:r>
              <a:rPr sz="3300" spc="-80" dirty="0">
                <a:latin typeface="Calibri"/>
                <a:cs typeface="Calibri"/>
              </a:rPr>
              <a:t>Browsers</a:t>
            </a:r>
            <a:r>
              <a:rPr sz="3300" spc="-5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automatically</a:t>
            </a:r>
            <a:r>
              <a:rPr sz="3300" dirty="0">
                <a:latin typeface="Calibri"/>
                <a:cs typeface="Calibri"/>
              </a:rPr>
              <a:t>	</a:t>
            </a:r>
            <a:r>
              <a:rPr sz="3300" spc="-10" dirty="0">
                <a:latin typeface="Calibri"/>
                <a:cs typeface="Calibri"/>
              </a:rPr>
              <a:t>add</a:t>
            </a:r>
            <a:r>
              <a:rPr sz="3300" spc="-150" dirty="0">
                <a:latin typeface="Calibri"/>
                <a:cs typeface="Calibri"/>
              </a:rPr>
              <a:t> </a:t>
            </a:r>
            <a:r>
              <a:rPr sz="3300" spc="-45" dirty="0">
                <a:latin typeface="Calibri"/>
                <a:cs typeface="Calibri"/>
              </a:rPr>
              <a:t>some</a:t>
            </a:r>
            <a:r>
              <a:rPr sz="3300" spc="-14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space </a:t>
            </a:r>
            <a:r>
              <a:rPr sz="3250" spc="-30" dirty="0">
                <a:latin typeface="Calibri"/>
                <a:cs typeface="Calibri"/>
              </a:rPr>
              <a:t>(margin)</a:t>
            </a:r>
            <a:r>
              <a:rPr sz="3250" spc="-70" dirty="0">
                <a:latin typeface="Calibri"/>
                <a:cs typeface="Calibri"/>
              </a:rPr>
              <a:t> </a:t>
            </a:r>
            <a:r>
              <a:rPr sz="3250" spc="-35" dirty="0">
                <a:latin typeface="Calibri"/>
                <a:cs typeface="Calibri"/>
              </a:rPr>
              <a:t>before</a:t>
            </a:r>
            <a:r>
              <a:rPr sz="3250" spc="-12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and</a:t>
            </a:r>
            <a:r>
              <a:rPr sz="3250" spc="-145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after</a:t>
            </a:r>
            <a:r>
              <a:rPr sz="3250" spc="-114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each</a:t>
            </a:r>
            <a:r>
              <a:rPr sz="3250" spc="-14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&lt;p&gt;</a:t>
            </a:r>
            <a:r>
              <a:rPr sz="3250" spc="-155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element. </a:t>
            </a:r>
            <a:r>
              <a:rPr sz="3300" spc="-20" dirty="0">
                <a:latin typeface="Calibri"/>
                <a:cs typeface="Calibri"/>
              </a:rPr>
              <a:t>The</a:t>
            </a:r>
            <a:r>
              <a:rPr sz="3300" spc="-160" dirty="0">
                <a:latin typeface="Calibri"/>
                <a:cs typeface="Calibri"/>
              </a:rPr>
              <a:t> </a:t>
            </a:r>
            <a:r>
              <a:rPr sz="3300" spc="-50" dirty="0">
                <a:latin typeface="Calibri"/>
                <a:cs typeface="Calibri"/>
              </a:rPr>
              <a:t>margins</a:t>
            </a:r>
            <a:r>
              <a:rPr sz="3300" spc="-20" dirty="0">
                <a:latin typeface="Calibri"/>
                <a:cs typeface="Calibri"/>
              </a:rPr>
              <a:t> </a:t>
            </a:r>
            <a:r>
              <a:rPr sz="3300" spc="-40" dirty="0">
                <a:latin typeface="Calibri"/>
                <a:cs typeface="Calibri"/>
              </a:rPr>
              <a:t>can</a:t>
            </a:r>
            <a:r>
              <a:rPr sz="3300" spc="-14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be</a:t>
            </a:r>
            <a:r>
              <a:rPr sz="3300" spc="-165" dirty="0">
                <a:latin typeface="Calibri"/>
                <a:cs typeface="Calibri"/>
              </a:rPr>
              <a:t> </a:t>
            </a:r>
            <a:r>
              <a:rPr sz="3300" spc="-45" dirty="0">
                <a:latin typeface="Calibri"/>
                <a:cs typeface="Calibri"/>
              </a:rPr>
              <a:t>modified</a:t>
            </a:r>
            <a:r>
              <a:rPr sz="3300" spc="-9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with</a:t>
            </a:r>
            <a:r>
              <a:rPr sz="3300" spc="-14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CSS</a:t>
            </a:r>
            <a:r>
              <a:rPr sz="3300" spc="-17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(with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1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margin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properties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7000" y="3744961"/>
            <a:ext cx="84201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-30" dirty="0">
                <a:latin typeface="Calibri"/>
                <a:cs typeface="Calibri"/>
              </a:rPr>
              <a:t>Attribute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1425" y="4515643"/>
            <a:ext cx="314325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spc="-25" dirty="0">
                <a:solidFill>
                  <a:srgbClr val="7570F6"/>
                </a:solidFill>
                <a:latin typeface="Calibri"/>
                <a:cs typeface="Calibri"/>
              </a:rPr>
              <a:t>am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76255" y="3645281"/>
            <a:ext cx="615315" cy="158686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890"/>
              </a:spcBef>
            </a:pPr>
            <a:r>
              <a:rPr sz="1800" spc="-10" dirty="0">
                <a:latin typeface="Calibri"/>
                <a:cs typeface="Calibri"/>
              </a:rPr>
              <a:t>Value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99800"/>
              </a:lnSpc>
              <a:spcBef>
                <a:spcPts val="775"/>
              </a:spcBef>
            </a:pPr>
            <a:r>
              <a:rPr sz="1750" spc="-20" dirty="0">
                <a:latin typeface="Calibri"/>
                <a:cs typeface="Calibri"/>
              </a:rPr>
              <a:t>left </a:t>
            </a:r>
            <a:r>
              <a:rPr sz="1750" spc="-10" dirty="0">
                <a:latin typeface="Calibri"/>
                <a:cs typeface="Calibri"/>
              </a:rPr>
              <a:t>right </a:t>
            </a:r>
            <a:r>
              <a:rPr sz="1900" spc="-75" dirty="0">
                <a:latin typeface="Calibri"/>
                <a:cs typeface="Calibri"/>
              </a:rPr>
              <a:t>center </a:t>
            </a:r>
            <a:r>
              <a:rPr sz="1750" spc="-10" dirty="0">
                <a:latin typeface="Calibri"/>
                <a:cs typeface="Calibri"/>
              </a:rPr>
              <a:t>justify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25655" y="3744961"/>
            <a:ext cx="1069975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-10" dirty="0">
                <a:latin typeface="Calibri"/>
                <a:cs typeface="Calibri"/>
              </a:rPr>
              <a:t>Description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25134" y="4247752"/>
            <a:ext cx="4527550" cy="853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190"/>
              </a:lnSpc>
              <a:spcBef>
                <a:spcPts val="105"/>
              </a:spcBef>
            </a:pPr>
            <a:r>
              <a:rPr sz="1850" spc="-30" dirty="0">
                <a:latin typeface="Calibri"/>
                <a:cs typeface="Calibri"/>
              </a:rPr>
              <a:t>Not</a:t>
            </a:r>
            <a:r>
              <a:rPr sz="1850" spc="-75" dirty="0">
                <a:latin typeface="Calibri"/>
                <a:cs typeface="Calibri"/>
              </a:rPr>
              <a:t> </a:t>
            </a:r>
            <a:r>
              <a:rPr sz="1850" spc="-40" dirty="0">
                <a:latin typeface="Calibri"/>
                <a:cs typeface="Calibri"/>
              </a:rPr>
              <a:t>supported</a:t>
            </a:r>
            <a:r>
              <a:rPr sz="1850" spc="3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in</a:t>
            </a:r>
            <a:r>
              <a:rPr sz="1850" spc="-60" dirty="0">
                <a:latin typeface="Calibri"/>
                <a:cs typeface="Calibri"/>
              </a:rPr>
              <a:t> </a:t>
            </a:r>
            <a:r>
              <a:rPr sz="1850" spc="-20" dirty="0">
                <a:latin typeface="Calibri"/>
                <a:cs typeface="Calibri"/>
              </a:rPr>
              <a:t>HTMLS.</a:t>
            </a:r>
            <a:r>
              <a:rPr sz="1850" spc="5" dirty="0">
                <a:latin typeface="Calibri"/>
                <a:cs typeface="Calibri"/>
              </a:rPr>
              <a:t> </a:t>
            </a:r>
            <a:r>
              <a:rPr sz="1850" spc="-45" dirty="0">
                <a:latin typeface="Calibri"/>
                <a:cs typeface="Calibri"/>
              </a:rPr>
              <a:t>Deprecated</a:t>
            </a:r>
            <a:r>
              <a:rPr sz="1850" spc="1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in</a:t>
            </a:r>
            <a:r>
              <a:rPr sz="1850" spc="-60" dirty="0">
                <a:latin typeface="Calibri"/>
                <a:cs typeface="Calibri"/>
              </a:rPr>
              <a:t> </a:t>
            </a:r>
            <a:r>
              <a:rPr sz="1850" spc="-20" dirty="0">
                <a:latin typeface="Calibri"/>
                <a:cs typeface="Calibri"/>
              </a:rPr>
              <a:t>HTML</a:t>
            </a:r>
            <a:endParaRPr sz="1850">
              <a:latin typeface="Calibri"/>
              <a:cs typeface="Calibri"/>
            </a:endParaRPr>
          </a:p>
          <a:p>
            <a:pPr marL="17780">
              <a:lnSpc>
                <a:spcPts val="2115"/>
              </a:lnSpc>
            </a:pPr>
            <a:r>
              <a:rPr sz="1800" dirty="0">
                <a:latin typeface="Calibri"/>
                <a:cs typeface="Calibri"/>
              </a:rPr>
              <a:t>4.01.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Specifies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alignment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text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within</a:t>
            </a:r>
            <a:r>
              <a:rPr sz="1800" dirty="0">
                <a:latin typeface="Calibri"/>
                <a:cs typeface="Calibri"/>
              </a:rPr>
              <a:t> a</a:t>
            </a:r>
            <a:endParaRPr sz="1800">
              <a:latin typeface="Calibri"/>
              <a:cs typeface="Calibri"/>
            </a:endParaRPr>
          </a:p>
          <a:p>
            <a:pPr marL="14604">
              <a:lnSpc>
                <a:spcPts val="2205"/>
              </a:lnSpc>
            </a:pPr>
            <a:r>
              <a:rPr sz="1850" spc="-10" dirty="0">
                <a:latin typeface="Calibri"/>
                <a:cs typeface="Calibri"/>
              </a:rPr>
              <a:t>paragraph</a:t>
            </a:r>
            <a:endParaRPr sz="1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83078" y="3303983"/>
            <a:ext cx="642937" cy="3214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16561" y="385662"/>
            <a:ext cx="8056880" cy="57099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73380" indent="-360680">
              <a:lnSpc>
                <a:spcPts val="3210"/>
              </a:lnSpc>
              <a:spcBef>
                <a:spcPts val="135"/>
              </a:spcBef>
              <a:buChar char="•"/>
              <a:tabLst>
                <a:tab pos="373380" algn="l"/>
              </a:tabLst>
            </a:pPr>
            <a:r>
              <a:rPr sz="2700" dirty="0">
                <a:latin typeface="Calibri"/>
                <a:cs typeface="Calibri"/>
              </a:rPr>
              <a:t>&lt;!DOCTYPE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htmI&gt;</a:t>
            </a:r>
            <a:endParaRPr sz="2700">
              <a:latin typeface="Calibri"/>
              <a:cs typeface="Calibri"/>
            </a:endParaRPr>
          </a:p>
          <a:p>
            <a:pPr marL="372745" indent="-360045">
              <a:lnSpc>
                <a:spcPts val="3240"/>
              </a:lnSpc>
              <a:buChar char="•"/>
              <a:tabLst>
                <a:tab pos="372745" algn="l"/>
              </a:tabLst>
            </a:pPr>
            <a:r>
              <a:rPr sz="2750" spc="-10" dirty="0">
                <a:latin typeface="Calibri"/>
                <a:cs typeface="Calibri"/>
              </a:rPr>
              <a:t>&lt;htmI&gt;</a:t>
            </a:r>
            <a:endParaRPr sz="2750">
              <a:latin typeface="Calibri"/>
              <a:cs typeface="Calibri"/>
            </a:endParaRPr>
          </a:p>
          <a:p>
            <a:pPr marL="372745" indent="-360045">
              <a:lnSpc>
                <a:spcPts val="3265"/>
              </a:lnSpc>
              <a:buChar char="•"/>
              <a:tabLst>
                <a:tab pos="372745" algn="l"/>
              </a:tabLst>
            </a:pPr>
            <a:r>
              <a:rPr sz="2750" spc="-10" dirty="0">
                <a:latin typeface="Calibri"/>
                <a:cs typeface="Calibri"/>
              </a:rPr>
              <a:t>&lt;body&gt;</a:t>
            </a:r>
            <a:endParaRPr sz="2750">
              <a:latin typeface="Calibri"/>
              <a:cs typeface="Calibri"/>
            </a:endParaRPr>
          </a:p>
          <a:p>
            <a:pPr marL="373380" indent="-360045">
              <a:lnSpc>
                <a:spcPct val="100000"/>
              </a:lnSpc>
              <a:spcBef>
                <a:spcPts val="65"/>
              </a:spcBef>
              <a:buChar char="•"/>
              <a:tabLst>
                <a:tab pos="373380" algn="l"/>
              </a:tabLst>
            </a:pPr>
            <a:r>
              <a:rPr sz="2650" dirty="0">
                <a:latin typeface="Calibri"/>
                <a:cs typeface="Calibri"/>
              </a:rPr>
              <a:t>&lt;p&gt;This</a:t>
            </a:r>
            <a:r>
              <a:rPr sz="2650" spc="13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is</a:t>
            </a:r>
            <a:r>
              <a:rPr sz="2650" spc="2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a</a:t>
            </a:r>
            <a:r>
              <a:rPr sz="2650" spc="-5" dirty="0">
                <a:latin typeface="Calibri"/>
                <a:cs typeface="Calibri"/>
              </a:rPr>
              <a:t> </a:t>
            </a:r>
            <a:r>
              <a:rPr sz="2650" spc="-10" dirty="0">
                <a:latin typeface="Calibri"/>
                <a:cs typeface="Calibri"/>
              </a:rPr>
              <a:t>paragraph.&lt;/p&gt;</a:t>
            </a:r>
            <a:endParaRPr sz="2650">
              <a:latin typeface="Calibri"/>
              <a:cs typeface="Calibri"/>
            </a:endParaRPr>
          </a:p>
          <a:p>
            <a:pPr marL="373380" indent="-360045">
              <a:lnSpc>
                <a:spcPct val="100000"/>
              </a:lnSpc>
              <a:spcBef>
                <a:spcPts val="55"/>
              </a:spcBef>
              <a:buChar char="•"/>
              <a:tabLst>
                <a:tab pos="373380" algn="l"/>
              </a:tabLst>
            </a:pPr>
            <a:r>
              <a:rPr sz="2650" dirty="0">
                <a:latin typeface="Calibri"/>
                <a:cs typeface="Calibri"/>
              </a:rPr>
              <a:t>&lt;p&gt;This</a:t>
            </a:r>
            <a:r>
              <a:rPr sz="2650" spc="13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is</a:t>
            </a:r>
            <a:r>
              <a:rPr sz="2650" spc="2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a</a:t>
            </a:r>
            <a:r>
              <a:rPr sz="2650" spc="-5" dirty="0">
                <a:latin typeface="Calibri"/>
                <a:cs typeface="Calibri"/>
              </a:rPr>
              <a:t> </a:t>
            </a:r>
            <a:r>
              <a:rPr sz="2650" spc="-10" dirty="0">
                <a:latin typeface="Calibri"/>
                <a:cs typeface="Calibri"/>
              </a:rPr>
              <a:t>paragraph.&lt;/p&gt;</a:t>
            </a:r>
            <a:endParaRPr sz="2650">
              <a:latin typeface="Calibri"/>
              <a:cs typeface="Calibri"/>
            </a:endParaRPr>
          </a:p>
          <a:p>
            <a:pPr marL="373380" indent="-360680">
              <a:lnSpc>
                <a:spcPts val="3235"/>
              </a:lnSpc>
              <a:spcBef>
                <a:spcPts val="40"/>
              </a:spcBef>
              <a:buChar char="•"/>
              <a:tabLst>
                <a:tab pos="373380" algn="l"/>
              </a:tabLst>
            </a:pPr>
            <a:r>
              <a:rPr sz="2700" dirty="0">
                <a:latin typeface="Calibri"/>
                <a:cs typeface="Calibri"/>
              </a:rPr>
              <a:t>&lt;p&gt;This</a:t>
            </a:r>
            <a:r>
              <a:rPr sz="2700" spc="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is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paragraph.&lt;/p&gt;</a:t>
            </a:r>
            <a:endParaRPr sz="2700">
              <a:latin typeface="Calibri"/>
              <a:cs typeface="Calibri"/>
            </a:endParaRPr>
          </a:p>
          <a:p>
            <a:pPr marL="373380" indent="-360680">
              <a:lnSpc>
                <a:spcPts val="3235"/>
              </a:lnSpc>
              <a:buChar char="•"/>
              <a:tabLst>
                <a:tab pos="373380" algn="l"/>
              </a:tabLst>
            </a:pPr>
            <a:r>
              <a:rPr sz="2700" dirty="0">
                <a:latin typeface="Calibri"/>
                <a:cs typeface="Calibri"/>
              </a:rPr>
              <a:t>&lt;p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align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350" dirty="0">
                <a:latin typeface="Calibri"/>
                <a:cs typeface="Calibri"/>
              </a:rPr>
              <a:t>—</a:t>
            </a:r>
            <a:r>
              <a:rPr sz="2700" spc="-114" dirty="0">
                <a:latin typeface="Calibri"/>
                <a:cs typeface="Calibri"/>
              </a:rPr>
              <a:t>"Ieft"&gt;</a:t>
            </a:r>
            <a:r>
              <a:rPr sz="2700" spc="1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this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is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9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left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aligned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paragraph</a:t>
            </a:r>
            <a:endParaRPr sz="2700">
              <a:latin typeface="Calibri"/>
              <a:cs typeface="Calibri"/>
            </a:endParaRPr>
          </a:p>
          <a:p>
            <a:pPr marL="373380" indent="-360680">
              <a:lnSpc>
                <a:spcPts val="3235"/>
              </a:lnSpc>
              <a:buChar char="•"/>
              <a:tabLst>
                <a:tab pos="373380" algn="l"/>
              </a:tabLst>
            </a:pPr>
            <a:r>
              <a:rPr sz="2700" dirty="0">
                <a:latin typeface="Calibri"/>
                <a:cs typeface="Calibri"/>
              </a:rPr>
              <a:t>&lt;p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align</a:t>
            </a:r>
            <a:r>
              <a:rPr sz="2700" spc="4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="Right"&gt;</a:t>
            </a:r>
            <a:r>
              <a:rPr sz="2700" spc="1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this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is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10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right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aligned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paragraph</a:t>
            </a:r>
            <a:r>
              <a:rPr sz="2700" spc="7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&lt;/p&gt;</a:t>
            </a:r>
            <a:endParaRPr sz="2700">
              <a:latin typeface="Calibri"/>
              <a:cs typeface="Calibri"/>
            </a:endParaRPr>
          </a:p>
          <a:p>
            <a:pPr marL="373380" indent="-360045">
              <a:lnSpc>
                <a:spcPts val="2600"/>
              </a:lnSpc>
              <a:spcBef>
                <a:spcPts val="45"/>
              </a:spcBef>
              <a:buChar char="•"/>
              <a:tabLst>
                <a:tab pos="373380" algn="l"/>
              </a:tabLst>
            </a:pPr>
            <a:r>
              <a:rPr sz="2650" dirty="0">
                <a:latin typeface="Calibri"/>
                <a:cs typeface="Calibri"/>
              </a:rPr>
              <a:t>&lt;p</a:t>
            </a:r>
            <a:r>
              <a:rPr sz="2650" spc="1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align</a:t>
            </a:r>
            <a:r>
              <a:rPr sz="2650" spc="12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=”center"&gt;</a:t>
            </a:r>
            <a:r>
              <a:rPr sz="2650" spc="18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this</a:t>
            </a:r>
            <a:r>
              <a:rPr sz="2650" spc="8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is</a:t>
            </a:r>
            <a:r>
              <a:rPr sz="2650" spc="-1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a</a:t>
            </a:r>
            <a:r>
              <a:rPr sz="2650" spc="-2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center</a:t>
            </a:r>
            <a:r>
              <a:rPr sz="2650" spc="4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aligned</a:t>
            </a:r>
            <a:r>
              <a:rPr sz="2650" spc="55" dirty="0">
                <a:latin typeface="Calibri"/>
                <a:cs typeface="Calibri"/>
              </a:rPr>
              <a:t> </a:t>
            </a:r>
            <a:r>
              <a:rPr sz="2650" spc="-10" dirty="0">
                <a:latin typeface="Calibri"/>
                <a:cs typeface="Calibri"/>
              </a:rPr>
              <a:t>paragraph</a:t>
            </a:r>
            <a:endParaRPr sz="2650">
              <a:latin typeface="Calibri"/>
              <a:cs typeface="Calibri"/>
            </a:endParaRPr>
          </a:p>
          <a:p>
            <a:pPr marL="340995">
              <a:lnSpc>
                <a:spcPts val="3520"/>
              </a:lnSpc>
            </a:pPr>
            <a:r>
              <a:rPr sz="3650" spc="-20" dirty="0">
                <a:latin typeface="Calibri"/>
                <a:cs typeface="Calibri"/>
              </a:rPr>
              <a:t>•/i»</a:t>
            </a:r>
            <a:endParaRPr sz="3650">
              <a:latin typeface="Calibri"/>
              <a:cs typeface="Calibri"/>
            </a:endParaRPr>
          </a:p>
          <a:p>
            <a:pPr marL="373380" indent="-360045">
              <a:lnSpc>
                <a:spcPts val="2895"/>
              </a:lnSpc>
              <a:buChar char="•"/>
              <a:tabLst>
                <a:tab pos="373380" algn="l"/>
              </a:tabLst>
            </a:pPr>
            <a:r>
              <a:rPr sz="2650" dirty="0">
                <a:latin typeface="Calibri"/>
                <a:cs typeface="Calibri"/>
              </a:rPr>
              <a:t>&lt;p</a:t>
            </a:r>
            <a:r>
              <a:rPr sz="2650" spc="4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align</a:t>
            </a:r>
            <a:r>
              <a:rPr sz="2650" spc="6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=”justify"&gt;</a:t>
            </a:r>
            <a:r>
              <a:rPr sz="2650" spc="18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this</a:t>
            </a:r>
            <a:r>
              <a:rPr sz="2650" spc="-3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is</a:t>
            </a:r>
            <a:r>
              <a:rPr sz="2650" spc="-3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a</a:t>
            </a:r>
            <a:r>
              <a:rPr sz="2650" spc="-3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justified</a:t>
            </a:r>
            <a:r>
              <a:rPr sz="2650" spc="14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paragraph</a:t>
            </a:r>
            <a:r>
              <a:rPr sz="2650" spc="130" dirty="0">
                <a:latin typeface="Calibri"/>
                <a:cs typeface="Calibri"/>
              </a:rPr>
              <a:t> </a:t>
            </a:r>
            <a:r>
              <a:rPr sz="2650" spc="-20" dirty="0">
                <a:latin typeface="Calibri"/>
                <a:cs typeface="Calibri"/>
              </a:rPr>
              <a:t>&lt;/p&gt;</a:t>
            </a:r>
            <a:endParaRPr sz="2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Calibri"/>
              <a:buChar char="•"/>
            </a:pPr>
            <a:endParaRPr sz="2650">
              <a:latin typeface="Calibri"/>
              <a:cs typeface="Calibri"/>
            </a:endParaRPr>
          </a:p>
          <a:p>
            <a:pPr marL="373380" indent="-360045">
              <a:lnSpc>
                <a:spcPct val="100000"/>
              </a:lnSpc>
              <a:buChar char="•"/>
              <a:tabLst>
                <a:tab pos="373380" algn="l"/>
              </a:tabLst>
            </a:pPr>
            <a:r>
              <a:rPr sz="2650" spc="-10" dirty="0">
                <a:latin typeface="Calibri"/>
                <a:cs typeface="Calibri"/>
              </a:rPr>
              <a:t>&lt;/body&gt;</a:t>
            </a:r>
            <a:endParaRPr sz="2650">
              <a:latin typeface="Calibri"/>
              <a:cs typeface="Calibri"/>
            </a:endParaRPr>
          </a:p>
          <a:p>
            <a:pPr marL="373380" indent="-360045">
              <a:lnSpc>
                <a:spcPct val="100000"/>
              </a:lnSpc>
              <a:spcBef>
                <a:spcPts val="55"/>
              </a:spcBef>
              <a:buChar char="•"/>
              <a:tabLst>
                <a:tab pos="373380" algn="l"/>
              </a:tabLst>
            </a:pPr>
            <a:r>
              <a:rPr sz="2650" spc="-10" dirty="0">
                <a:latin typeface="Calibri"/>
                <a:cs typeface="Calibri"/>
              </a:rPr>
              <a:t>&lt;/htmI&gt;</a:t>
            </a:r>
            <a:endParaRPr sz="2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0781" y="278010"/>
            <a:ext cx="16637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List</a:t>
            </a:r>
            <a:r>
              <a:rPr spc="-30" dirty="0"/>
              <a:t> tags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9647" y="1096068"/>
            <a:ext cx="8011159" cy="524954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70205" marR="5080" indent="-357505">
              <a:lnSpc>
                <a:spcPts val="3479"/>
              </a:lnSpc>
              <a:spcBef>
                <a:spcPts val="535"/>
              </a:spcBef>
              <a:buChar char="•"/>
              <a:tabLst>
                <a:tab pos="370205" algn="l"/>
              </a:tabLst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most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common HTML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lists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are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ordered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and </a:t>
            </a:r>
            <a:r>
              <a:rPr sz="3200" spc="-20" dirty="0">
                <a:latin typeface="Calibri"/>
                <a:cs typeface="Calibri"/>
              </a:rPr>
              <a:t>unordered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lists:</a:t>
            </a:r>
            <a:endParaRPr sz="3200">
              <a:latin typeface="Calibri"/>
              <a:cs typeface="Calibri"/>
            </a:endParaRPr>
          </a:p>
          <a:p>
            <a:pPr marL="365760" indent="-353060">
              <a:lnSpc>
                <a:spcPct val="100000"/>
              </a:lnSpc>
              <a:spcBef>
                <a:spcPts val="325"/>
              </a:spcBef>
              <a:buChar char="•"/>
              <a:tabLst>
                <a:tab pos="24765" algn="l"/>
                <a:tab pos="365760" algn="l"/>
              </a:tabLst>
            </a:pPr>
            <a:r>
              <a:rPr sz="3200" spc="50" dirty="0">
                <a:latin typeface="Calibri"/>
                <a:cs typeface="Calibri"/>
              </a:rPr>
              <a:t>An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ordered</a:t>
            </a:r>
            <a:r>
              <a:rPr sz="3200" spc="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list:</a:t>
            </a:r>
            <a:endParaRPr sz="3200">
              <a:latin typeface="Calibri"/>
              <a:cs typeface="Calibri"/>
            </a:endParaRPr>
          </a:p>
          <a:p>
            <a:pPr marL="325755" indent="-300990">
              <a:lnSpc>
                <a:spcPct val="100000"/>
              </a:lnSpc>
              <a:spcBef>
                <a:spcPts val="280"/>
              </a:spcBef>
              <a:buAutoNum type="arabicPlain"/>
              <a:tabLst>
                <a:tab pos="325755" algn="l"/>
              </a:tabLst>
            </a:pPr>
            <a:r>
              <a:rPr sz="3300" spc="-10" dirty="0">
                <a:latin typeface="Calibri"/>
                <a:cs typeface="Calibri"/>
              </a:rPr>
              <a:t>The</a:t>
            </a:r>
            <a:r>
              <a:rPr sz="3300" spc="-140" dirty="0">
                <a:latin typeface="Calibri"/>
                <a:cs typeface="Calibri"/>
              </a:rPr>
              <a:t> </a:t>
            </a:r>
            <a:r>
              <a:rPr sz="3300" spc="-55" dirty="0">
                <a:latin typeface="Calibri"/>
                <a:cs typeface="Calibri"/>
              </a:rPr>
              <a:t>first</a:t>
            </a:r>
            <a:r>
              <a:rPr sz="3300" spc="-13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list</a:t>
            </a:r>
            <a:r>
              <a:rPr sz="3300" spc="-135" dirty="0">
                <a:latin typeface="Calibri"/>
                <a:cs typeface="Calibri"/>
              </a:rPr>
              <a:t> </a:t>
            </a:r>
            <a:r>
              <a:rPr sz="3300" spc="-20" dirty="0">
                <a:latin typeface="Calibri"/>
                <a:cs typeface="Calibri"/>
              </a:rPr>
              <a:t>item</a:t>
            </a:r>
            <a:endParaRPr sz="3300">
              <a:latin typeface="Calibri"/>
              <a:cs typeface="Calibri"/>
            </a:endParaRPr>
          </a:p>
          <a:p>
            <a:pPr marL="325120" indent="-297180">
              <a:lnSpc>
                <a:spcPct val="100000"/>
              </a:lnSpc>
              <a:spcBef>
                <a:spcPts val="259"/>
              </a:spcBef>
              <a:buAutoNum type="arabicPlain"/>
              <a:tabLst>
                <a:tab pos="325120" algn="l"/>
              </a:tabLst>
            </a:pPr>
            <a:r>
              <a:rPr sz="3300" dirty="0">
                <a:latin typeface="Calibri"/>
                <a:cs typeface="Calibri"/>
              </a:rPr>
              <a:t>The</a:t>
            </a:r>
            <a:r>
              <a:rPr sz="3300" spc="-190" dirty="0">
                <a:latin typeface="Calibri"/>
                <a:cs typeface="Calibri"/>
              </a:rPr>
              <a:t> </a:t>
            </a:r>
            <a:r>
              <a:rPr sz="3300" spc="-55" dirty="0">
                <a:latin typeface="Calibri"/>
                <a:cs typeface="Calibri"/>
              </a:rPr>
              <a:t>second</a:t>
            </a:r>
            <a:r>
              <a:rPr sz="3300" spc="-90" dirty="0">
                <a:latin typeface="Calibri"/>
                <a:cs typeface="Calibri"/>
              </a:rPr>
              <a:t> </a:t>
            </a:r>
            <a:r>
              <a:rPr sz="3300" spc="-20" dirty="0">
                <a:latin typeface="Calibri"/>
                <a:cs typeface="Calibri"/>
              </a:rPr>
              <a:t>list</a:t>
            </a:r>
            <a:r>
              <a:rPr sz="3300" spc="-140" dirty="0">
                <a:latin typeface="Calibri"/>
                <a:cs typeface="Calibri"/>
              </a:rPr>
              <a:t> </a:t>
            </a:r>
            <a:r>
              <a:rPr sz="3300" spc="-20" dirty="0">
                <a:latin typeface="Calibri"/>
                <a:cs typeface="Calibri"/>
              </a:rPr>
              <a:t>item</a:t>
            </a:r>
            <a:endParaRPr sz="3300">
              <a:latin typeface="Calibri"/>
              <a:cs typeface="Calibri"/>
            </a:endParaRPr>
          </a:p>
          <a:p>
            <a:pPr marL="324485" indent="-294005">
              <a:lnSpc>
                <a:spcPct val="100000"/>
              </a:lnSpc>
              <a:spcBef>
                <a:spcPts val="305"/>
              </a:spcBef>
              <a:buAutoNum type="arabicPlain"/>
              <a:tabLst>
                <a:tab pos="324485" algn="l"/>
              </a:tabLst>
            </a:pPr>
            <a:r>
              <a:rPr sz="3250" dirty="0">
                <a:latin typeface="Calibri"/>
                <a:cs typeface="Calibri"/>
              </a:rPr>
              <a:t>The</a:t>
            </a:r>
            <a:r>
              <a:rPr sz="3250" spc="-100" dirty="0">
                <a:latin typeface="Calibri"/>
                <a:cs typeface="Calibri"/>
              </a:rPr>
              <a:t> </a:t>
            </a:r>
            <a:r>
              <a:rPr sz="3250" spc="-25" dirty="0">
                <a:latin typeface="Calibri"/>
                <a:cs typeface="Calibri"/>
              </a:rPr>
              <a:t>third</a:t>
            </a:r>
            <a:r>
              <a:rPr sz="3250" spc="-9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list</a:t>
            </a:r>
            <a:r>
              <a:rPr sz="3250" spc="-125" dirty="0">
                <a:latin typeface="Calibri"/>
                <a:cs typeface="Calibri"/>
              </a:rPr>
              <a:t> </a:t>
            </a:r>
            <a:r>
              <a:rPr sz="3250" spc="-20" dirty="0">
                <a:latin typeface="Calibri"/>
                <a:cs typeface="Calibri"/>
              </a:rPr>
              <a:t>item</a:t>
            </a:r>
            <a:endParaRPr sz="3250">
              <a:latin typeface="Calibri"/>
              <a:cs typeface="Calibri"/>
            </a:endParaRPr>
          </a:p>
          <a:p>
            <a:pPr marL="365760" lvl="1" indent="-353060">
              <a:lnSpc>
                <a:spcPct val="100000"/>
              </a:lnSpc>
              <a:spcBef>
                <a:spcPts val="320"/>
              </a:spcBef>
              <a:buChar char="•"/>
              <a:tabLst>
                <a:tab pos="365760" algn="l"/>
              </a:tabLst>
            </a:pPr>
            <a:r>
              <a:rPr sz="3250" dirty="0">
                <a:latin typeface="Calibri"/>
                <a:cs typeface="Calibri"/>
              </a:rPr>
              <a:t>An</a:t>
            </a:r>
            <a:r>
              <a:rPr sz="3250" spc="-105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unordered</a:t>
            </a:r>
            <a:r>
              <a:rPr sz="3250" spc="85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list:</a:t>
            </a:r>
            <a:endParaRPr sz="3250">
              <a:latin typeface="Calibri"/>
              <a:cs typeface="Calibri"/>
            </a:endParaRPr>
          </a:p>
          <a:p>
            <a:pPr marL="374015" lvl="1" indent="-361315">
              <a:lnSpc>
                <a:spcPct val="100000"/>
              </a:lnSpc>
              <a:spcBef>
                <a:spcPts val="320"/>
              </a:spcBef>
              <a:buChar char="•"/>
              <a:tabLst>
                <a:tab pos="374015" algn="l"/>
              </a:tabLst>
            </a:pPr>
            <a:r>
              <a:rPr sz="3250" spc="-10" dirty="0">
                <a:latin typeface="Calibri"/>
                <a:cs typeface="Calibri"/>
              </a:rPr>
              <a:t>List</a:t>
            </a:r>
            <a:r>
              <a:rPr sz="3250" spc="-150" dirty="0">
                <a:latin typeface="Calibri"/>
                <a:cs typeface="Calibri"/>
              </a:rPr>
              <a:t> </a:t>
            </a:r>
            <a:r>
              <a:rPr sz="3250" spc="-20" dirty="0">
                <a:latin typeface="Calibri"/>
                <a:cs typeface="Calibri"/>
              </a:rPr>
              <a:t>item</a:t>
            </a:r>
            <a:endParaRPr sz="3250">
              <a:latin typeface="Calibri"/>
              <a:cs typeface="Calibri"/>
            </a:endParaRPr>
          </a:p>
          <a:p>
            <a:pPr marL="374015" lvl="1" indent="-361315">
              <a:lnSpc>
                <a:spcPct val="100000"/>
              </a:lnSpc>
              <a:spcBef>
                <a:spcPts val="370"/>
              </a:spcBef>
              <a:buChar char="•"/>
              <a:tabLst>
                <a:tab pos="374015" algn="l"/>
              </a:tabLst>
            </a:pPr>
            <a:r>
              <a:rPr sz="3200" dirty="0">
                <a:latin typeface="Calibri"/>
                <a:cs typeface="Calibri"/>
              </a:rPr>
              <a:t>List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item</a:t>
            </a:r>
            <a:endParaRPr sz="3200">
              <a:latin typeface="Calibri"/>
              <a:cs typeface="Calibri"/>
            </a:endParaRPr>
          </a:p>
          <a:p>
            <a:pPr marL="374015" lvl="1" indent="-361315">
              <a:lnSpc>
                <a:spcPct val="100000"/>
              </a:lnSpc>
              <a:spcBef>
                <a:spcPts val="409"/>
              </a:spcBef>
              <a:buChar char="•"/>
              <a:tabLst>
                <a:tab pos="374015" algn="l"/>
              </a:tabLst>
            </a:pPr>
            <a:r>
              <a:rPr sz="3200" dirty="0">
                <a:latin typeface="Calibri"/>
                <a:cs typeface="Calibri"/>
              </a:rPr>
              <a:t>List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item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4805" y="280243"/>
            <a:ext cx="5149215" cy="7029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495425" algn="l"/>
              </a:tabLst>
            </a:pPr>
            <a:r>
              <a:rPr sz="4450" spc="-25" dirty="0"/>
              <a:t>HTM</a:t>
            </a:r>
            <a:r>
              <a:rPr sz="4450" dirty="0"/>
              <a:t>	</a:t>
            </a:r>
            <a:r>
              <a:rPr sz="4450" spc="-10" dirty="0"/>
              <a:t>Unordered</a:t>
            </a:r>
            <a:r>
              <a:rPr sz="4450" spc="-120" dirty="0"/>
              <a:t> </a:t>
            </a:r>
            <a:r>
              <a:rPr sz="4450" spc="-10" dirty="0"/>
              <a:t>Lists</a:t>
            </a:r>
            <a:endParaRPr sz="4450"/>
          </a:p>
        </p:txBody>
      </p:sp>
      <p:sp>
        <p:nvSpPr>
          <p:cNvPr id="3" name="object 3"/>
          <p:cNvSpPr txBox="1"/>
          <p:nvPr/>
        </p:nvSpPr>
        <p:spPr>
          <a:xfrm>
            <a:off x="593258" y="938807"/>
            <a:ext cx="8005445" cy="5335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">
              <a:lnSpc>
                <a:spcPts val="2405"/>
              </a:lnSpc>
              <a:spcBef>
                <a:spcPts val="95"/>
              </a:spcBef>
            </a:pPr>
            <a:r>
              <a:rPr sz="2250" dirty="0">
                <a:latin typeface="Calibri"/>
                <a:cs typeface="Calibri"/>
              </a:rPr>
              <a:t>An</a:t>
            </a:r>
            <a:r>
              <a:rPr sz="2250" spc="-130" dirty="0">
                <a:latin typeface="Calibri"/>
                <a:cs typeface="Calibri"/>
              </a:rPr>
              <a:t> </a:t>
            </a:r>
            <a:r>
              <a:rPr sz="2250" spc="-45" dirty="0">
                <a:latin typeface="Calibri"/>
                <a:cs typeface="Calibri"/>
              </a:rPr>
              <a:t>unordered</a:t>
            </a:r>
            <a:r>
              <a:rPr sz="2250" spc="-8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list</a:t>
            </a:r>
            <a:r>
              <a:rPr sz="2250" spc="-65" dirty="0">
                <a:latin typeface="Calibri"/>
                <a:cs typeface="Calibri"/>
              </a:rPr>
              <a:t> </a:t>
            </a:r>
            <a:r>
              <a:rPr sz="2250" spc="-20" dirty="0">
                <a:latin typeface="Calibri"/>
                <a:cs typeface="Calibri"/>
              </a:rPr>
              <a:t>starts</a:t>
            </a:r>
            <a:r>
              <a:rPr sz="2250" spc="-85" dirty="0">
                <a:latin typeface="Calibri"/>
                <a:cs typeface="Calibri"/>
              </a:rPr>
              <a:t> </a:t>
            </a:r>
            <a:r>
              <a:rPr sz="2250" spc="-20" dirty="0">
                <a:latin typeface="Calibri"/>
                <a:cs typeface="Calibri"/>
              </a:rPr>
              <a:t>with</a:t>
            </a:r>
            <a:r>
              <a:rPr sz="2250" spc="-7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the</a:t>
            </a:r>
            <a:r>
              <a:rPr sz="2250" spc="-8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&lt;uI&gt;</a:t>
            </a:r>
            <a:r>
              <a:rPr sz="2250" spc="-60" dirty="0">
                <a:latin typeface="Calibri"/>
                <a:cs typeface="Calibri"/>
              </a:rPr>
              <a:t> </a:t>
            </a:r>
            <a:r>
              <a:rPr sz="2250" spc="-25" dirty="0">
                <a:latin typeface="Calibri"/>
                <a:cs typeface="Calibri"/>
              </a:rPr>
              <a:t>tag.</a:t>
            </a:r>
            <a:r>
              <a:rPr sz="2250" spc="-90" dirty="0">
                <a:latin typeface="Calibri"/>
                <a:cs typeface="Calibri"/>
              </a:rPr>
              <a:t> </a:t>
            </a:r>
            <a:r>
              <a:rPr sz="2250" spc="-35" dirty="0">
                <a:latin typeface="Calibri"/>
                <a:cs typeface="Calibri"/>
              </a:rPr>
              <a:t>Each</a:t>
            </a:r>
            <a:r>
              <a:rPr sz="2250" spc="-9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list</a:t>
            </a:r>
            <a:r>
              <a:rPr sz="2250" spc="-114" dirty="0">
                <a:latin typeface="Calibri"/>
                <a:cs typeface="Calibri"/>
              </a:rPr>
              <a:t> </a:t>
            </a:r>
            <a:r>
              <a:rPr sz="2250" spc="-30" dirty="0">
                <a:latin typeface="Calibri"/>
                <a:cs typeface="Calibri"/>
              </a:rPr>
              <a:t>item</a:t>
            </a:r>
            <a:r>
              <a:rPr sz="2250" spc="-45" dirty="0">
                <a:latin typeface="Calibri"/>
                <a:cs typeface="Calibri"/>
              </a:rPr>
              <a:t> </a:t>
            </a:r>
            <a:r>
              <a:rPr sz="2250" spc="-20" dirty="0">
                <a:latin typeface="Calibri"/>
                <a:cs typeface="Calibri"/>
              </a:rPr>
              <a:t>starts</a:t>
            </a:r>
            <a:r>
              <a:rPr sz="2250" spc="-85" dirty="0">
                <a:latin typeface="Calibri"/>
                <a:cs typeface="Calibri"/>
              </a:rPr>
              <a:t> </a:t>
            </a:r>
            <a:r>
              <a:rPr sz="2250" spc="-20" dirty="0">
                <a:latin typeface="Calibri"/>
                <a:cs typeface="Calibri"/>
              </a:rPr>
              <a:t>with</a:t>
            </a:r>
            <a:r>
              <a:rPr sz="2250" spc="-110" dirty="0">
                <a:latin typeface="Calibri"/>
                <a:cs typeface="Calibri"/>
              </a:rPr>
              <a:t> </a:t>
            </a:r>
            <a:r>
              <a:rPr sz="2250" spc="-25" dirty="0">
                <a:latin typeface="Calibri"/>
                <a:cs typeface="Calibri"/>
              </a:rPr>
              <a:t>the</a:t>
            </a:r>
            <a:endParaRPr sz="2250">
              <a:latin typeface="Calibri"/>
              <a:cs typeface="Calibri"/>
            </a:endParaRPr>
          </a:p>
          <a:p>
            <a:pPr marL="31115">
              <a:lnSpc>
                <a:spcPts val="2380"/>
              </a:lnSpc>
            </a:pPr>
            <a:r>
              <a:rPr sz="2250" spc="-10" dirty="0">
                <a:latin typeface="Calibri"/>
                <a:cs typeface="Calibri"/>
              </a:rPr>
              <a:t>&lt;li&gt;</a:t>
            </a:r>
            <a:r>
              <a:rPr sz="2250" spc="-95" dirty="0">
                <a:latin typeface="Calibri"/>
                <a:cs typeface="Calibri"/>
              </a:rPr>
              <a:t> </a:t>
            </a:r>
            <a:r>
              <a:rPr sz="2250" spc="-20" dirty="0">
                <a:latin typeface="Calibri"/>
                <a:cs typeface="Calibri"/>
              </a:rPr>
              <a:t>tag.</a:t>
            </a:r>
            <a:endParaRPr sz="2250">
              <a:latin typeface="Calibri"/>
              <a:cs typeface="Calibri"/>
            </a:endParaRPr>
          </a:p>
          <a:p>
            <a:pPr marL="377825" indent="-363855">
              <a:lnSpc>
                <a:spcPts val="2555"/>
              </a:lnSpc>
              <a:buChar char="•"/>
              <a:tabLst>
                <a:tab pos="377825" algn="l"/>
              </a:tabLst>
            </a:pPr>
            <a:r>
              <a:rPr sz="2200" dirty="0">
                <a:latin typeface="Calibri"/>
                <a:cs typeface="Calibri"/>
              </a:rPr>
              <a:t>The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list</a:t>
            </a:r>
            <a:r>
              <a:rPr sz="2200" spc="-1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items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marked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bullets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(typically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small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black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circles).</a:t>
            </a:r>
            <a:endParaRPr sz="2200">
              <a:latin typeface="Calibri"/>
              <a:cs typeface="Calibri"/>
            </a:endParaRPr>
          </a:p>
          <a:p>
            <a:pPr marL="369570" indent="-356870">
              <a:lnSpc>
                <a:spcPts val="2725"/>
              </a:lnSpc>
              <a:buChar char="•"/>
              <a:tabLst>
                <a:tab pos="369570" algn="l"/>
              </a:tabLst>
            </a:pPr>
            <a:r>
              <a:rPr sz="2350" spc="-10" dirty="0">
                <a:latin typeface="Calibri"/>
                <a:cs typeface="Calibri"/>
              </a:rPr>
              <a:t>&lt;htmI&gt;</a:t>
            </a:r>
            <a:endParaRPr sz="2350">
              <a:latin typeface="Calibri"/>
              <a:cs typeface="Calibri"/>
            </a:endParaRPr>
          </a:p>
          <a:p>
            <a:pPr marL="370205" indent="-356235">
              <a:lnSpc>
                <a:spcPts val="2605"/>
              </a:lnSpc>
              <a:buChar char="•"/>
              <a:tabLst>
                <a:tab pos="370205" algn="l"/>
              </a:tabLst>
            </a:pPr>
            <a:r>
              <a:rPr sz="2200" spc="-10" dirty="0">
                <a:latin typeface="Calibri"/>
                <a:cs typeface="Calibri"/>
              </a:rPr>
              <a:t>&lt;head&gt;</a:t>
            </a:r>
            <a:endParaRPr sz="2200">
              <a:latin typeface="Calibri"/>
              <a:cs typeface="Calibri"/>
            </a:endParaRPr>
          </a:p>
          <a:p>
            <a:pPr marL="370205" indent="-356235">
              <a:lnSpc>
                <a:spcPct val="100000"/>
              </a:lnSpc>
              <a:spcBef>
                <a:spcPts val="30"/>
              </a:spcBef>
              <a:buChar char="•"/>
              <a:tabLst>
                <a:tab pos="370205" algn="l"/>
              </a:tabLst>
            </a:pPr>
            <a:r>
              <a:rPr sz="2200" spc="-20" dirty="0">
                <a:latin typeface="Calibri"/>
                <a:cs typeface="Calibri"/>
              </a:rPr>
              <a:t>&lt;titIe&gt;Ordered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list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Example&lt;/title&gt;</a:t>
            </a:r>
            <a:endParaRPr sz="2200">
              <a:latin typeface="Calibri"/>
              <a:cs typeface="Calibri"/>
            </a:endParaRPr>
          </a:p>
          <a:p>
            <a:pPr marL="370205" indent="-356235">
              <a:lnSpc>
                <a:spcPts val="2595"/>
              </a:lnSpc>
              <a:spcBef>
                <a:spcPts val="35"/>
              </a:spcBef>
              <a:buChar char="•"/>
              <a:tabLst>
                <a:tab pos="370205" algn="l"/>
              </a:tabLst>
            </a:pPr>
            <a:r>
              <a:rPr sz="2200" spc="-10" dirty="0">
                <a:latin typeface="Calibri"/>
                <a:cs typeface="Calibri"/>
              </a:rPr>
              <a:t>&lt;/head&gt;</a:t>
            </a:r>
            <a:endParaRPr sz="2200">
              <a:latin typeface="Calibri"/>
              <a:cs typeface="Calibri"/>
            </a:endParaRPr>
          </a:p>
          <a:p>
            <a:pPr marL="370205" indent="-356870">
              <a:lnSpc>
                <a:spcPts val="2655"/>
              </a:lnSpc>
              <a:buChar char="•"/>
              <a:tabLst>
                <a:tab pos="370205" algn="l"/>
              </a:tabLst>
            </a:pPr>
            <a:r>
              <a:rPr sz="2250" spc="-10" dirty="0">
                <a:latin typeface="Calibri"/>
                <a:cs typeface="Calibri"/>
              </a:rPr>
              <a:t>&lt;body&gt;</a:t>
            </a:r>
            <a:endParaRPr sz="2250">
              <a:latin typeface="Calibri"/>
              <a:cs typeface="Calibri"/>
            </a:endParaRPr>
          </a:p>
          <a:p>
            <a:pPr marL="370205" indent="-355600">
              <a:lnSpc>
                <a:spcPct val="100000"/>
              </a:lnSpc>
              <a:buChar char="•"/>
              <a:tabLst>
                <a:tab pos="370205" algn="l"/>
              </a:tabLst>
            </a:pPr>
            <a:r>
              <a:rPr sz="2150" spc="-20" dirty="0">
                <a:latin typeface="Calibri"/>
                <a:cs typeface="Calibri"/>
              </a:rPr>
              <a:t>&lt;ul&gt;</a:t>
            </a:r>
            <a:endParaRPr sz="2150">
              <a:latin typeface="Calibri"/>
              <a:cs typeface="Calibri"/>
            </a:endParaRPr>
          </a:p>
          <a:p>
            <a:pPr marL="370205" indent="-356235">
              <a:lnSpc>
                <a:spcPts val="2630"/>
              </a:lnSpc>
              <a:spcBef>
                <a:spcPts val="40"/>
              </a:spcBef>
              <a:buChar char="•"/>
              <a:tabLst>
                <a:tab pos="370205" algn="l"/>
              </a:tabLst>
            </a:pPr>
            <a:r>
              <a:rPr sz="2200" spc="-10" dirty="0">
                <a:latin typeface="Calibri"/>
                <a:cs typeface="Calibri"/>
              </a:rPr>
              <a:t>&lt;Ii&gt;WT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&lt;/li&gt;</a:t>
            </a:r>
            <a:endParaRPr sz="2200">
              <a:latin typeface="Calibri"/>
              <a:cs typeface="Calibri"/>
            </a:endParaRPr>
          </a:p>
          <a:p>
            <a:pPr marL="370205" indent="-356870">
              <a:lnSpc>
                <a:spcPts val="2665"/>
              </a:lnSpc>
              <a:buChar char="•"/>
              <a:tabLst>
                <a:tab pos="370205" algn="l"/>
              </a:tabLst>
            </a:pPr>
            <a:r>
              <a:rPr sz="2250" spc="-10" dirty="0">
                <a:latin typeface="Calibri"/>
                <a:cs typeface="Calibri"/>
              </a:rPr>
              <a:t>&lt;Ii&gt;Maths&lt;/li&gt;</a:t>
            </a:r>
            <a:endParaRPr sz="2250">
              <a:latin typeface="Calibri"/>
              <a:cs typeface="Calibri"/>
            </a:endParaRPr>
          </a:p>
          <a:p>
            <a:pPr marL="370205" indent="-356235">
              <a:lnSpc>
                <a:spcPts val="2615"/>
              </a:lnSpc>
              <a:buChar char="•"/>
              <a:tabLst>
                <a:tab pos="370205" algn="l"/>
              </a:tabLst>
            </a:pPr>
            <a:r>
              <a:rPr sz="2200" spc="-10" dirty="0">
                <a:latin typeface="Calibri"/>
                <a:cs typeface="Calibri"/>
              </a:rPr>
              <a:t>&lt;Ii&gt;DBMS&lt;/li&gt;</a:t>
            </a:r>
            <a:endParaRPr sz="2200">
              <a:latin typeface="Calibri"/>
              <a:cs typeface="Calibri"/>
            </a:endParaRPr>
          </a:p>
          <a:p>
            <a:pPr marL="370205" indent="-356235">
              <a:lnSpc>
                <a:spcPts val="2620"/>
              </a:lnSpc>
              <a:spcBef>
                <a:spcPts val="35"/>
              </a:spcBef>
              <a:buChar char="•"/>
              <a:tabLst>
                <a:tab pos="370205" algn="l"/>
              </a:tabLst>
            </a:pPr>
            <a:r>
              <a:rPr sz="2200" spc="-10" dirty="0">
                <a:latin typeface="Calibri"/>
                <a:cs typeface="Calibri"/>
              </a:rPr>
              <a:t>&lt;li&gt;DCN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&lt;/li&gt;</a:t>
            </a:r>
            <a:endParaRPr sz="2200">
              <a:latin typeface="Calibri"/>
              <a:cs typeface="Calibri"/>
            </a:endParaRPr>
          </a:p>
          <a:p>
            <a:pPr marL="370205" indent="-356235">
              <a:lnSpc>
                <a:spcPts val="2610"/>
              </a:lnSpc>
              <a:buChar char="•"/>
              <a:tabLst>
                <a:tab pos="370205" algn="l"/>
              </a:tabLst>
            </a:pPr>
            <a:r>
              <a:rPr sz="2200" spc="-10" dirty="0">
                <a:latin typeface="Calibri"/>
                <a:cs typeface="Calibri"/>
              </a:rPr>
              <a:t>&lt;Ii&gt;MP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&amp;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MC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&lt;/Ii&gt;</a:t>
            </a:r>
            <a:endParaRPr sz="2200">
              <a:latin typeface="Calibri"/>
              <a:cs typeface="Calibri"/>
            </a:endParaRPr>
          </a:p>
          <a:p>
            <a:pPr marL="370205" indent="-356870">
              <a:lnSpc>
                <a:spcPts val="2625"/>
              </a:lnSpc>
              <a:buChar char="•"/>
              <a:tabLst>
                <a:tab pos="370205" algn="l"/>
              </a:tabLst>
            </a:pPr>
            <a:r>
              <a:rPr sz="2250" spc="-20" dirty="0">
                <a:latin typeface="Calibri"/>
                <a:cs typeface="Calibri"/>
              </a:rPr>
              <a:t>&lt;/ul&gt;</a:t>
            </a:r>
            <a:r>
              <a:rPr sz="2250" spc="-80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&lt;/body&gt;</a:t>
            </a:r>
            <a:endParaRPr sz="2250">
              <a:latin typeface="Calibri"/>
              <a:cs typeface="Calibri"/>
            </a:endParaRPr>
          </a:p>
          <a:p>
            <a:pPr marL="369570" indent="-356870">
              <a:lnSpc>
                <a:spcPts val="2755"/>
              </a:lnSpc>
              <a:buChar char="•"/>
              <a:tabLst>
                <a:tab pos="369570" algn="l"/>
              </a:tabLst>
            </a:pPr>
            <a:r>
              <a:rPr sz="2350" spc="-10" dirty="0">
                <a:latin typeface="Calibri"/>
                <a:cs typeface="Calibri"/>
              </a:rPr>
              <a:t>&lt;/html»</a:t>
            </a:r>
            <a:endParaRPr sz="2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9063" y="186977"/>
            <a:ext cx="7852409" cy="557530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72745" marR="5080" indent="-358775">
              <a:lnSpc>
                <a:spcPct val="90600"/>
              </a:lnSpc>
              <a:spcBef>
                <a:spcPts val="480"/>
              </a:spcBef>
              <a:buChar char="•"/>
              <a:tabLst>
                <a:tab pos="372745" algn="l"/>
              </a:tabLst>
            </a:pPr>
            <a:r>
              <a:rPr sz="3150" dirty="0">
                <a:latin typeface="Calibri"/>
                <a:cs typeface="Calibri"/>
              </a:rPr>
              <a:t>Just</a:t>
            </a:r>
            <a:r>
              <a:rPr sz="3150" spc="2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you</a:t>
            </a:r>
            <a:r>
              <a:rPr sz="3150" spc="4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can</a:t>
            </a:r>
            <a:r>
              <a:rPr sz="3150" spc="1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change</a:t>
            </a:r>
            <a:r>
              <a:rPr sz="3150" spc="7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the</a:t>
            </a:r>
            <a:r>
              <a:rPr sz="3150" spc="1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numbering</a:t>
            </a:r>
            <a:r>
              <a:rPr sz="3150" spc="22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style</a:t>
            </a:r>
            <a:r>
              <a:rPr sz="3150" spc="10" dirty="0">
                <a:latin typeface="Calibri"/>
                <a:cs typeface="Calibri"/>
              </a:rPr>
              <a:t> </a:t>
            </a:r>
            <a:r>
              <a:rPr sz="3150" spc="-25" dirty="0">
                <a:latin typeface="Calibri"/>
                <a:cs typeface="Calibri"/>
              </a:rPr>
              <a:t>for </a:t>
            </a:r>
            <a:r>
              <a:rPr sz="3150" dirty="0">
                <a:latin typeface="Calibri"/>
                <a:cs typeface="Calibri"/>
              </a:rPr>
              <a:t>ordered</a:t>
            </a:r>
            <a:r>
              <a:rPr sz="3150" spc="7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list</a:t>
            </a:r>
            <a:r>
              <a:rPr sz="3150" spc="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you</a:t>
            </a:r>
            <a:r>
              <a:rPr sz="3150" spc="-3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can</a:t>
            </a:r>
            <a:r>
              <a:rPr sz="3150" spc="-3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change</a:t>
            </a:r>
            <a:r>
              <a:rPr sz="3150" spc="7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the</a:t>
            </a:r>
            <a:r>
              <a:rPr sz="3150" spc="1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default</a:t>
            </a:r>
            <a:r>
              <a:rPr sz="3150" spc="75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bullet </a:t>
            </a:r>
            <a:r>
              <a:rPr sz="3150" dirty="0">
                <a:latin typeface="Calibri"/>
                <a:cs typeface="Calibri"/>
              </a:rPr>
              <a:t>style</a:t>
            </a:r>
            <a:r>
              <a:rPr sz="3150" spc="3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for</a:t>
            </a:r>
            <a:r>
              <a:rPr sz="3150" spc="-2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an unordered</a:t>
            </a:r>
            <a:r>
              <a:rPr sz="3150" spc="22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list</a:t>
            </a:r>
            <a:r>
              <a:rPr sz="3150" spc="-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with</a:t>
            </a:r>
            <a:r>
              <a:rPr sz="3150" spc="3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the</a:t>
            </a:r>
            <a:r>
              <a:rPr sz="3150" spc="-15" dirty="0">
                <a:latin typeface="Calibri"/>
                <a:cs typeface="Calibri"/>
              </a:rPr>
              <a:t> </a:t>
            </a:r>
            <a:r>
              <a:rPr sz="3150" spc="-20" dirty="0">
                <a:latin typeface="Calibri"/>
                <a:cs typeface="Calibri"/>
              </a:rPr>
              <a:t>type </a:t>
            </a:r>
            <a:r>
              <a:rPr sz="3300" spc="-10" dirty="0">
                <a:latin typeface="Calibri"/>
                <a:cs typeface="Calibri"/>
              </a:rPr>
              <a:t>attribute.</a:t>
            </a:r>
            <a:endParaRPr sz="3300">
              <a:latin typeface="Calibri"/>
              <a:cs typeface="Calibri"/>
            </a:endParaRPr>
          </a:p>
          <a:p>
            <a:pPr marL="368300" indent="-355600">
              <a:lnSpc>
                <a:spcPct val="100000"/>
              </a:lnSpc>
              <a:spcBef>
                <a:spcPts val="254"/>
              </a:spcBef>
              <a:buChar char="•"/>
              <a:tabLst>
                <a:tab pos="368300" algn="l"/>
              </a:tabLst>
            </a:pPr>
            <a:r>
              <a:rPr sz="3300" spc="-20" dirty="0">
                <a:latin typeface="Calibri"/>
                <a:cs typeface="Calibri"/>
              </a:rPr>
              <a:t>&lt;uI</a:t>
            </a:r>
            <a:r>
              <a:rPr sz="3300" spc="-170" dirty="0">
                <a:latin typeface="Calibri"/>
                <a:cs typeface="Calibri"/>
              </a:rPr>
              <a:t> </a:t>
            </a:r>
            <a:r>
              <a:rPr sz="3300" spc="-30" dirty="0">
                <a:latin typeface="Calibri"/>
                <a:cs typeface="Calibri"/>
              </a:rPr>
              <a:t>type=</a:t>
            </a:r>
            <a:r>
              <a:rPr sz="3300" spc="-14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"square"&gt;</a:t>
            </a:r>
            <a:endParaRPr sz="3300">
              <a:latin typeface="Calibri"/>
              <a:cs typeface="Calibri"/>
            </a:endParaRPr>
          </a:p>
          <a:p>
            <a:pPr marL="368300" indent="-355600">
              <a:lnSpc>
                <a:spcPct val="100000"/>
              </a:lnSpc>
              <a:spcBef>
                <a:spcPts val="310"/>
              </a:spcBef>
              <a:buChar char="•"/>
              <a:tabLst>
                <a:tab pos="368300" algn="l"/>
              </a:tabLst>
            </a:pPr>
            <a:r>
              <a:rPr sz="3250" spc="-30" dirty="0">
                <a:latin typeface="Calibri"/>
                <a:cs typeface="Calibri"/>
              </a:rPr>
              <a:t>&lt;Ii&gt;WT</a:t>
            </a:r>
            <a:r>
              <a:rPr sz="3250" spc="-70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&lt;/Ii&gt;</a:t>
            </a:r>
            <a:endParaRPr sz="3250">
              <a:latin typeface="Calibri"/>
              <a:cs typeface="Calibri"/>
            </a:endParaRPr>
          </a:p>
          <a:p>
            <a:pPr marL="368300" indent="-355600">
              <a:lnSpc>
                <a:spcPct val="100000"/>
              </a:lnSpc>
              <a:spcBef>
                <a:spcPts val="320"/>
              </a:spcBef>
              <a:buChar char="•"/>
              <a:tabLst>
                <a:tab pos="368300" algn="l"/>
              </a:tabLst>
            </a:pPr>
            <a:r>
              <a:rPr sz="3250" spc="-10" dirty="0">
                <a:latin typeface="Calibri"/>
                <a:cs typeface="Calibri"/>
              </a:rPr>
              <a:t>&lt;Ii&gt;Maths&lt;/Ii&gt;</a:t>
            </a:r>
            <a:endParaRPr sz="3250">
              <a:latin typeface="Calibri"/>
              <a:cs typeface="Calibri"/>
            </a:endParaRPr>
          </a:p>
          <a:p>
            <a:pPr marL="368300" indent="-355600">
              <a:lnSpc>
                <a:spcPct val="100000"/>
              </a:lnSpc>
              <a:spcBef>
                <a:spcPts val="320"/>
              </a:spcBef>
              <a:buChar char="•"/>
              <a:tabLst>
                <a:tab pos="368300" algn="l"/>
              </a:tabLst>
            </a:pPr>
            <a:r>
              <a:rPr sz="3250" spc="-10" dirty="0">
                <a:latin typeface="Calibri"/>
                <a:cs typeface="Calibri"/>
              </a:rPr>
              <a:t>&lt;Ii&gt;DBMS&lt;/li&gt;</a:t>
            </a:r>
            <a:endParaRPr sz="3250">
              <a:latin typeface="Calibri"/>
              <a:cs typeface="Calibri"/>
            </a:endParaRPr>
          </a:p>
          <a:p>
            <a:pPr marL="368935" indent="-354965">
              <a:lnSpc>
                <a:spcPct val="100000"/>
              </a:lnSpc>
              <a:spcBef>
                <a:spcPts val="415"/>
              </a:spcBef>
              <a:buChar char="•"/>
              <a:tabLst>
                <a:tab pos="368935" algn="l"/>
              </a:tabLst>
            </a:pPr>
            <a:r>
              <a:rPr sz="3150" dirty="0">
                <a:latin typeface="Calibri"/>
                <a:cs typeface="Calibri"/>
              </a:rPr>
              <a:t>&lt;Ii&gt;DCN</a:t>
            </a:r>
            <a:r>
              <a:rPr sz="3150" spc="60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&lt;/Ii&gt;</a:t>
            </a:r>
            <a:endParaRPr sz="3150">
              <a:latin typeface="Calibri"/>
              <a:cs typeface="Calibri"/>
            </a:endParaRPr>
          </a:p>
          <a:p>
            <a:pPr marL="368935" indent="-354965">
              <a:lnSpc>
                <a:spcPct val="100000"/>
              </a:lnSpc>
              <a:spcBef>
                <a:spcPts val="440"/>
              </a:spcBef>
              <a:buChar char="•"/>
              <a:tabLst>
                <a:tab pos="368935" algn="l"/>
              </a:tabLst>
            </a:pPr>
            <a:r>
              <a:rPr sz="3150" dirty="0">
                <a:latin typeface="Calibri"/>
                <a:cs typeface="Calibri"/>
              </a:rPr>
              <a:t>&lt;Ii&gt;MP</a:t>
            </a:r>
            <a:r>
              <a:rPr sz="3150" spc="8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&amp;</a:t>
            </a:r>
            <a:r>
              <a:rPr sz="3150" spc="-35" dirty="0">
                <a:latin typeface="Calibri"/>
                <a:cs typeface="Calibri"/>
              </a:rPr>
              <a:t> MC</a:t>
            </a:r>
            <a:endParaRPr sz="3150">
              <a:latin typeface="Calibri"/>
              <a:cs typeface="Calibri"/>
            </a:endParaRPr>
          </a:p>
          <a:p>
            <a:pPr marL="368300" indent="-355600">
              <a:lnSpc>
                <a:spcPct val="100000"/>
              </a:lnSpc>
              <a:spcBef>
                <a:spcPts val="270"/>
              </a:spcBef>
              <a:buChar char="•"/>
              <a:tabLst>
                <a:tab pos="368300" algn="l"/>
                <a:tab pos="727710" algn="l"/>
              </a:tabLst>
            </a:pPr>
            <a:r>
              <a:rPr sz="3250" spc="-50" dirty="0">
                <a:latin typeface="Calibri"/>
                <a:cs typeface="Calibri"/>
              </a:rPr>
              <a:t>&lt;</a:t>
            </a:r>
            <a:r>
              <a:rPr sz="3250" dirty="0">
                <a:latin typeface="Calibri"/>
                <a:cs typeface="Calibri"/>
              </a:rPr>
              <a:t>	</a:t>
            </a:r>
            <a:r>
              <a:rPr sz="3250" spc="-25" dirty="0">
                <a:latin typeface="Calibri"/>
                <a:cs typeface="Calibri"/>
              </a:rPr>
              <a:t>uI&gt;</a:t>
            </a:r>
            <a:endParaRPr sz="3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1076" y="3040104"/>
            <a:ext cx="341630" cy="21462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70"/>
              </a:lnSpc>
            </a:pPr>
            <a:r>
              <a:rPr sz="2200" spc="105" dirty="0">
                <a:latin typeface="Courier New"/>
                <a:cs typeface="Courier New"/>
              </a:rPr>
              <a:t>V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063" y="284310"/>
            <a:ext cx="3391535" cy="411734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68300" indent="-355600">
              <a:lnSpc>
                <a:spcPct val="100000"/>
              </a:lnSpc>
              <a:spcBef>
                <a:spcPts val="825"/>
              </a:spcBef>
              <a:buChar char="•"/>
              <a:tabLst>
                <a:tab pos="368300" algn="l"/>
              </a:tabLst>
            </a:pPr>
            <a:r>
              <a:rPr sz="3300" spc="-20" dirty="0">
                <a:latin typeface="Calibri"/>
                <a:cs typeface="Calibri"/>
              </a:rPr>
              <a:t>&lt;uI</a:t>
            </a:r>
            <a:r>
              <a:rPr sz="3300" spc="-170" dirty="0">
                <a:latin typeface="Calibri"/>
                <a:cs typeface="Calibri"/>
              </a:rPr>
              <a:t> </a:t>
            </a:r>
            <a:r>
              <a:rPr sz="3300" spc="-30" dirty="0">
                <a:latin typeface="Calibri"/>
                <a:cs typeface="Calibri"/>
              </a:rPr>
              <a:t>type=</a:t>
            </a:r>
            <a:r>
              <a:rPr sz="3300" spc="-145" dirty="0">
                <a:latin typeface="Calibri"/>
                <a:cs typeface="Calibri"/>
              </a:rPr>
              <a:t> </a:t>
            </a:r>
            <a:r>
              <a:rPr sz="3300" spc="-70" dirty="0">
                <a:latin typeface="Calibri"/>
                <a:cs typeface="Calibri"/>
              </a:rPr>
              <a:t>"circIe”&gt;</a:t>
            </a:r>
            <a:endParaRPr sz="3300">
              <a:latin typeface="Calibri"/>
              <a:cs typeface="Calibri"/>
            </a:endParaRPr>
          </a:p>
          <a:p>
            <a:pPr marL="368935" indent="-355600">
              <a:lnSpc>
                <a:spcPct val="100000"/>
              </a:lnSpc>
              <a:spcBef>
                <a:spcPts val="710"/>
              </a:spcBef>
              <a:buChar char="•"/>
              <a:tabLst>
                <a:tab pos="368935" algn="l"/>
              </a:tabLst>
            </a:pPr>
            <a:r>
              <a:rPr sz="3200" spc="-10" dirty="0">
                <a:latin typeface="Calibri"/>
                <a:cs typeface="Calibri"/>
              </a:rPr>
              <a:t>&lt;Ii&gt;WT</a:t>
            </a:r>
            <a:endParaRPr sz="3200">
              <a:latin typeface="Calibri"/>
              <a:cs typeface="Calibri"/>
            </a:endParaRPr>
          </a:p>
          <a:p>
            <a:pPr marL="368300" indent="-355600">
              <a:lnSpc>
                <a:spcPct val="100000"/>
              </a:lnSpc>
              <a:spcBef>
                <a:spcPts val="700"/>
              </a:spcBef>
              <a:buChar char="•"/>
              <a:tabLst>
                <a:tab pos="368300" algn="l"/>
              </a:tabLst>
            </a:pPr>
            <a:r>
              <a:rPr sz="3300" spc="-10" dirty="0">
                <a:latin typeface="Calibri"/>
                <a:cs typeface="Calibri"/>
              </a:rPr>
              <a:t>&lt;Ii&gt;Maths&lt;/Iï&gt;</a:t>
            </a:r>
            <a:endParaRPr sz="3300">
              <a:latin typeface="Calibri"/>
              <a:cs typeface="Calibri"/>
            </a:endParaRPr>
          </a:p>
          <a:p>
            <a:pPr marL="368935" indent="-355600">
              <a:lnSpc>
                <a:spcPct val="100000"/>
              </a:lnSpc>
              <a:spcBef>
                <a:spcPts val="710"/>
              </a:spcBef>
              <a:buChar char="•"/>
              <a:tabLst>
                <a:tab pos="368935" algn="l"/>
              </a:tabLst>
            </a:pPr>
            <a:r>
              <a:rPr sz="3200" spc="-10" dirty="0">
                <a:latin typeface="Calibri"/>
                <a:cs typeface="Calibri"/>
              </a:rPr>
              <a:t>&lt;Ii&gt;DBMS&lt;/li&gt;</a:t>
            </a:r>
            <a:endParaRPr sz="3200">
              <a:latin typeface="Calibri"/>
              <a:cs typeface="Calibri"/>
            </a:endParaRPr>
          </a:p>
          <a:p>
            <a:pPr marL="368300" indent="-355600">
              <a:lnSpc>
                <a:spcPct val="100000"/>
              </a:lnSpc>
              <a:spcBef>
                <a:spcPts val="750"/>
              </a:spcBef>
              <a:buChar char="•"/>
              <a:tabLst>
                <a:tab pos="368300" algn="l"/>
              </a:tabLst>
            </a:pPr>
            <a:r>
              <a:rPr sz="3250" spc="-10" dirty="0">
                <a:latin typeface="Calibri"/>
                <a:cs typeface="Calibri"/>
              </a:rPr>
              <a:t>&lt;Iï&gt;DCN</a:t>
            </a:r>
            <a:endParaRPr sz="3250">
              <a:latin typeface="Calibri"/>
              <a:cs typeface="Calibri"/>
            </a:endParaRPr>
          </a:p>
          <a:p>
            <a:pPr marL="368935" indent="-355600">
              <a:lnSpc>
                <a:spcPct val="100000"/>
              </a:lnSpc>
              <a:spcBef>
                <a:spcPts val="720"/>
              </a:spcBef>
              <a:buChar char="•"/>
              <a:tabLst>
                <a:tab pos="368935" algn="l"/>
              </a:tabLst>
            </a:pPr>
            <a:r>
              <a:rPr sz="3200" dirty="0">
                <a:latin typeface="Calibri"/>
                <a:cs typeface="Calibri"/>
              </a:rPr>
              <a:t>&lt;Ii&gt;MP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&amp;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MC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&lt;/Ii&gt;</a:t>
            </a:r>
            <a:endParaRPr sz="3200">
              <a:latin typeface="Calibri"/>
              <a:cs typeface="Calibri"/>
            </a:endParaRPr>
          </a:p>
          <a:p>
            <a:pPr marL="368300" indent="-355600">
              <a:lnSpc>
                <a:spcPct val="100000"/>
              </a:lnSpc>
              <a:spcBef>
                <a:spcPts val="595"/>
              </a:spcBef>
              <a:buChar char="•"/>
              <a:tabLst>
                <a:tab pos="368300" algn="l"/>
              </a:tabLst>
            </a:pPr>
            <a:r>
              <a:rPr sz="3300" spc="-10" dirty="0">
                <a:latin typeface="Calibri"/>
                <a:cs typeface="Calibri"/>
              </a:rPr>
              <a:t>&lt;/uI&gt;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0586" y="336146"/>
            <a:ext cx="2416175" cy="598297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64490" indent="-351155">
              <a:lnSpc>
                <a:spcPct val="100000"/>
              </a:lnSpc>
              <a:spcBef>
                <a:spcPts val="210"/>
              </a:spcBef>
              <a:buChar char="•"/>
              <a:tabLst>
                <a:tab pos="364490" algn="l"/>
              </a:tabLst>
            </a:pPr>
            <a:r>
              <a:rPr sz="1500" spc="-20" dirty="0">
                <a:latin typeface="Calibri"/>
                <a:cs typeface="Calibri"/>
              </a:rPr>
              <a:t>&lt;u|&gt;</a:t>
            </a:r>
            <a:endParaRPr sz="1500">
              <a:latin typeface="Calibri"/>
              <a:cs typeface="Calibri"/>
            </a:endParaRPr>
          </a:p>
          <a:p>
            <a:pPr marL="355600" indent="-341630">
              <a:lnSpc>
                <a:spcPct val="100000"/>
              </a:lnSpc>
              <a:spcBef>
                <a:spcPts val="114"/>
              </a:spcBef>
              <a:buChar char="•"/>
              <a:tabLst>
                <a:tab pos="355600" algn="l"/>
              </a:tabLst>
            </a:pPr>
            <a:r>
              <a:rPr sz="1450" dirty="0">
                <a:latin typeface="Calibri"/>
                <a:cs typeface="Calibri"/>
              </a:rPr>
              <a:t>&lt;Ii&gt;Disc</a:t>
            </a:r>
            <a:r>
              <a:rPr sz="1450" spc="70" dirty="0">
                <a:latin typeface="Calibri"/>
                <a:cs typeface="Calibri"/>
              </a:rPr>
              <a:t> </a:t>
            </a:r>
            <a:r>
              <a:rPr sz="1450" spc="-55" dirty="0">
                <a:latin typeface="Calibri"/>
                <a:cs typeface="Calibri"/>
              </a:rPr>
              <a:t>bu1Iets</a:t>
            </a:r>
            <a:r>
              <a:rPr sz="1450" spc="55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Iist:&lt;/Ii&gt;</a:t>
            </a:r>
            <a:endParaRPr sz="1450">
              <a:latin typeface="Calibri"/>
              <a:cs typeface="Calibri"/>
            </a:endParaRPr>
          </a:p>
          <a:p>
            <a:pPr marL="364490" indent="-350520">
              <a:lnSpc>
                <a:spcPct val="100000"/>
              </a:lnSpc>
              <a:spcBef>
                <a:spcPts val="15"/>
              </a:spcBef>
              <a:buChar char="•"/>
              <a:tabLst>
                <a:tab pos="364490" algn="l"/>
              </a:tabLst>
            </a:pPr>
            <a:r>
              <a:rPr sz="1450" dirty="0">
                <a:latin typeface="Calibri"/>
                <a:cs typeface="Calibri"/>
              </a:rPr>
              <a:t>&lt;uI</a:t>
            </a:r>
            <a:r>
              <a:rPr sz="1450" spc="-5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type="disc"&gt;</a:t>
            </a:r>
            <a:endParaRPr sz="1450">
              <a:latin typeface="Calibri"/>
              <a:cs typeface="Calibri"/>
            </a:endParaRPr>
          </a:p>
          <a:p>
            <a:pPr marL="364490" indent="-350520">
              <a:lnSpc>
                <a:spcPts val="1714"/>
              </a:lnSpc>
              <a:spcBef>
                <a:spcPts val="90"/>
              </a:spcBef>
              <a:buChar char="•"/>
              <a:tabLst>
                <a:tab pos="364490" algn="l"/>
              </a:tabLst>
            </a:pPr>
            <a:r>
              <a:rPr sz="1450" spc="-10" dirty="0">
                <a:latin typeface="Calibri"/>
                <a:cs typeface="Calibri"/>
              </a:rPr>
              <a:t>&lt;Ii&gt;AppIes&lt;/Ii&gt;</a:t>
            </a:r>
            <a:endParaRPr sz="1450">
              <a:latin typeface="Calibri"/>
              <a:cs typeface="Calibri"/>
            </a:endParaRPr>
          </a:p>
          <a:p>
            <a:pPr marL="400050" indent="-387350">
              <a:lnSpc>
                <a:spcPts val="1835"/>
              </a:lnSpc>
              <a:buChar char="•"/>
              <a:tabLst>
                <a:tab pos="400050" algn="l"/>
              </a:tabLst>
            </a:pPr>
            <a:r>
              <a:rPr sz="1550" spc="-10" dirty="0">
                <a:latin typeface="Calibri"/>
                <a:cs typeface="Calibri"/>
              </a:rPr>
              <a:t>&lt;Ii&gt;Bananas&lt;/Ii&gt;</a:t>
            </a:r>
            <a:endParaRPr sz="1550">
              <a:latin typeface="Calibri"/>
              <a:cs typeface="Calibri"/>
            </a:endParaRPr>
          </a:p>
          <a:p>
            <a:pPr marL="400685" indent="-386715">
              <a:lnSpc>
                <a:spcPts val="1710"/>
              </a:lnSpc>
              <a:spcBef>
                <a:spcPts val="35"/>
              </a:spcBef>
              <a:buChar char="•"/>
              <a:tabLst>
                <a:tab pos="400685" algn="l"/>
              </a:tabLst>
            </a:pPr>
            <a:r>
              <a:rPr sz="1450" spc="-10" dirty="0">
                <a:latin typeface="Calibri"/>
                <a:cs typeface="Calibri"/>
              </a:rPr>
              <a:t>&lt;Ii&gt;Lemons&lt;/Ii&gt;</a:t>
            </a:r>
            <a:endParaRPr sz="1450">
              <a:latin typeface="Calibri"/>
              <a:cs typeface="Calibri"/>
            </a:endParaRPr>
          </a:p>
          <a:p>
            <a:pPr marL="400050" indent="-387350">
              <a:lnSpc>
                <a:spcPts val="1864"/>
              </a:lnSpc>
              <a:buChar char="•"/>
              <a:tabLst>
                <a:tab pos="400050" algn="l"/>
              </a:tabLst>
            </a:pPr>
            <a:r>
              <a:rPr sz="1600" spc="-10" dirty="0">
                <a:latin typeface="Calibri"/>
                <a:cs typeface="Calibri"/>
              </a:rPr>
              <a:t>&lt;li&gt;Oranges&lt;/Ii&gt;</a:t>
            </a:r>
            <a:endParaRPr sz="1600">
              <a:latin typeface="Calibri"/>
              <a:cs typeface="Calibri"/>
            </a:endParaRPr>
          </a:p>
          <a:p>
            <a:pPr marL="364490" indent="-350520">
              <a:lnSpc>
                <a:spcPts val="1714"/>
              </a:lnSpc>
              <a:buChar char="•"/>
              <a:tabLst>
                <a:tab pos="364490" algn="l"/>
              </a:tabLst>
            </a:pPr>
            <a:r>
              <a:rPr sz="1450" spc="-10" dirty="0">
                <a:latin typeface="Calibri"/>
                <a:cs typeface="Calibri"/>
              </a:rPr>
              <a:t>&lt;/uI&gt;</a:t>
            </a: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Char char="•"/>
            </a:pPr>
            <a:endParaRPr sz="145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</a:pPr>
            <a:r>
              <a:rPr sz="1600" spc="-50" dirty="0">
                <a:latin typeface="Calibri"/>
                <a:cs typeface="Calibri"/>
              </a:rPr>
              <a:t>&lt;Ii&gt;CircIe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5" dirty="0">
                <a:latin typeface="Calibri"/>
                <a:cs typeface="Calibri"/>
              </a:rPr>
              <a:t>bullets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list: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&lt;/1i&gt;</a:t>
            </a:r>
            <a:endParaRPr sz="1600">
              <a:latin typeface="Calibri"/>
              <a:cs typeface="Calibri"/>
            </a:endParaRPr>
          </a:p>
          <a:p>
            <a:pPr marL="364490" indent="-350520">
              <a:lnSpc>
                <a:spcPct val="100000"/>
              </a:lnSpc>
              <a:spcBef>
                <a:spcPts val="1814"/>
              </a:spcBef>
              <a:buChar char="•"/>
              <a:tabLst>
                <a:tab pos="364490" algn="l"/>
              </a:tabLst>
            </a:pPr>
            <a:r>
              <a:rPr sz="1450" dirty="0">
                <a:latin typeface="Calibri"/>
                <a:cs typeface="Calibri"/>
              </a:rPr>
              <a:t>&lt;uI</a:t>
            </a:r>
            <a:r>
              <a:rPr sz="1450" spc="-5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type="circIe"&gt;</a:t>
            </a:r>
            <a:endParaRPr sz="1450">
              <a:latin typeface="Calibri"/>
              <a:cs typeface="Calibri"/>
            </a:endParaRPr>
          </a:p>
          <a:p>
            <a:pPr marL="400685" indent="-386715">
              <a:lnSpc>
                <a:spcPct val="100000"/>
              </a:lnSpc>
              <a:spcBef>
                <a:spcPts val="20"/>
              </a:spcBef>
              <a:buChar char="•"/>
              <a:tabLst>
                <a:tab pos="400685" algn="l"/>
              </a:tabLst>
            </a:pPr>
            <a:r>
              <a:rPr sz="1450" spc="-10" dirty="0">
                <a:latin typeface="Calibri"/>
                <a:cs typeface="Calibri"/>
              </a:rPr>
              <a:t>&lt;Ii&gt;AppIes&lt;/Ii&gt;</a:t>
            </a:r>
            <a:endParaRPr sz="1450">
              <a:latin typeface="Calibri"/>
              <a:cs typeface="Calibri"/>
            </a:endParaRPr>
          </a:p>
          <a:p>
            <a:pPr marL="400685" indent="-386715">
              <a:lnSpc>
                <a:spcPts val="1735"/>
              </a:lnSpc>
              <a:spcBef>
                <a:spcPts val="85"/>
              </a:spcBef>
              <a:buChar char="•"/>
              <a:tabLst>
                <a:tab pos="400685" algn="l"/>
              </a:tabLst>
            </a:pPr>
            <a:r>
              <a:rPr sz="1450" spc="-10" dirty="0">
                <a:latin typeface="Calibri"/>
                <a:cs typeface="Calibri"/>
              </a:rPr>
              <a:t>&lt;Iî&gt;Bananas&lt;/Ii&gt;</a:t>
            </a:r>
            <a:endParaRPr sz="1450">
              <a:latin typeface="Calibri"/>
              <a:cs typeface="Calibri"/>
            </a:endParaRPr>
          </a:p>
          <a:p>
            <a:pPr marL="400050">
              <a:lnSpc>
                <a:spcPts val="1855"/>
              </a:lnSpc>
            </a:pPr>
            <a:r>
              <a:rPr sz="1550" spc="-10" dirty="0">
                <a:latin typeface="Calibri"/>
                <a:cs typeface="Calibri"/>
              </a:rPr>
              <a:t>&lt;Ii&gt;Lemons&lt;/Ii&gt;</a:t>
            </a:r>
            <a:endParaRPr sz="1550">
              <a:latin typeface="Calibri"/>
              <a:cs typeface="Calibri"/>
            </a:endParaRPr>
          </a:p>
          <a:p>
            <a:pPr marL="400685" indent="-386715">
              <a:lnSpc>
                <a:spcPts val="1739"/>
              </a:lnSpc>
              <a:buChar char="•"/>
              <a:tabLst>
                <a:tab pos="400685" algn="l"/>
              </a:tabLst>
            </a:pPr>
            <a:r>
              <a:rPr sz="1450" spc="-10" dirty="0">
                <a:latin typeface="Calibri"/>
                <a:cs typeface="Calibri"/>
              </a:rPr>
              <a:t>&lt;Iî&gt;Oranges&lt;/Iî&gt;</a:t>
            </a:r>
            <a:endParaRPr sz="1450">
              <a:latin typeface="Calibri"/>
              <a:cs typeface="Calibri"/>
            </a:endParaRPr>
          </a:p>
          <a:p>
            <a:pPr marL="365125" indent="-349250">
              <a:lnSpc>
                <a:spcPct val="100000"/>
              </a:lnSpc>
              <a:spcBef>
                <a:spcPts val="204"/>
              </a:spcBef>
              <a:buChar char="•"/>
              <a:tabLst>
                <a:tab pos="365125" algn="l"/>
              </a:tabLst>
            </a:pPr>
            <a:r>
              <a:rPr sz="1300" spc="-10" dirty="0">
                <a:latin typeface="Calibri"/>
                <a:cs typeface="Calibri"/>
              </a:rPr>
              <a:t>&lt;/U|&gt;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5"/>
              </a:spcBef>
              <a:buFont typeface="Calibri"/>
              <a:buChar char="•"/>
            </a:pPr>
            <a:endParaRPr sz="1300">
              <a:latin typeface="Calibri"/>
              <a:cs typeface="Calibri"/>
            </a:endParaRPr>
          </a:p>
          <a:p>
            <a:pPr marL="364490" indent="-350520">
              <a:lnSpc>
                <a:spcPct val="100000"/>
              </a:lnSpc>
              <a:buChar char="•"/>
              <a:tabLst>
                <a:tab pos="364490" algn="l"/>
              </a:tabLst>
            </a:pPr>
            <a:r>
              <a:rPr sz="1450" dirty="0">
                <a:latin typeface="Calibri"/>
                <a:cs typeface="Calibri"/>
              </a:rPr>
              <a:t>&lt;Ii&gt;Square</a:t>
            </a:r>
            <a:r>
              <a:rPr sz="1450" spc="12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bullets</a:t>
            </a:r>
            <a:r>
              <a:rPr sz="1450" spc="15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list:&lt;/Ii&gt;</a:t>
            </a:r>
            <a:endParaRPr sz="145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85"/>
              </a:spcBef>
            </a:pPr>
            <a:r>
              <a:rPr sz="1450" dirty="0">
                <a:solidFill>
                  <a:srgbClr val="111111"/>
                </a:solidFill>
                <a:latin typeface="Calibri"/>
                <a:cs typeface="Calibri"/>
              </a:rPr>
              <a:t>&lt;uI</a:t>
            </a:r>
            <a:r>
              <a:rPr sz="1450" spc="9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type="square"&gt;</a:t>
            </a:r>
            <a:endParaRPr sz="1450">
              <a:latin typeface="Calibri"/>
              <a:cs typeface="Calibri"/>
            </a:endParaRPr>
          </a:p>
          <a:p>
            <a:pPr marL="400685" indent="-386715">
              <a:lnSpc>
                <a:spcPct val="100000"/>
              </a:lnSpc>
              <a:spcBef>
                <a:spcPts val="20"/>
              </a:spcBef>
              <a:buChar char="•"/>
              <a:tabLst>
                <a:tab pos="400685" algn="l"/>
              </a:tabLst>
            </a:pPr>
            <a:r>
              <a:rPr sz="1450" spc="-10" dirty="0">
                <a:latin typeface="Calibri"/>
                <a:cs typeface="Calibri"/>
              </a:rPr>
              <a:t>&lt;Ii&gt;AppIes&lt;/Ii&gt;</a:t>
            </a:r>
            <a:endParaRPr sz="1450">
              <a:latin typeface="Calibri"/>
              <a:cs typeface="Calibri"/>
            </a:endParaRPr>
          </a:p>
          <a:p>
            <a:pPr marL="400685" indent="-386715">
              <a:lnSpc>
                <a:spcPct val="100000"/>
              </a:lnSpc>
              <a:spcBef>
                <a:spcPts val="90"/>
              </a:spcBef>
              <a:buChar char="•"/>
              <a:tabLst>
                <a:tab pos="400685" algn="l"/>
              </a:tabLst>
            </a:pPr>
            <a:r>
              <a:rPr sz="1450" spc="-10" dirty="0">
                <a:latin typeface="Calibri"/>
                <a:cs typeface="Calibri"/>
              </a:rPr>
              <a:t>&lt;Ii&gt;Bananas&lt;/1i&gt;</a:t>
            </a:r>
            <a:endParaRPr sz="1450">
              <a:latin typeface="Calibri"/>
              <a:cs typeface="Calibri"/>
            </a:endParaRPr>
          </a:p>
          <a:p>
            <a:pPr marL="400685" indent="-386715">
              <a:lnSpc>
                <a:spcPct val="100000"/>
              </a:lnSpc>
              <a:spcBef>
                <a:spcPts val="15"/>
              </a:spcBef>
              <a:buChar char="•"/>
              <a:tabLst>
                <a:tab pos="400685" algn="l"/>
              </a:tabLst>
            </a:pPr>
            <a:r>
              <a:rPr sz="1450" spc="-10" dirty="0">
                <a:latin typeface="Calibri"/>
                <a:cs typeface="Calibri"/>
              </a:rPr>
              <a:t>&lt;Ii&gt;Lemons&lt;/Ii&gt;</a:t>
            </a:r>
            <a:endParaRPr sz="1450">
              <a:latin typeface="Calibri"/>
              <a:cs typeface="Calibri"/>
            </a:endParaRPr>
          </a:p>
          <a:p>
            <a:pPr marL="400685" indent="-386715">
              <a:lnSpc>
                <a:spcPts val="1689"/>
              </a:lnSpc>
              <a:spcBef>
                <a:spcPts val="90"/>
              </a:spcBef>
              <a:buChar char="•"/>
              <a:tabLst>
                <a:tab pos="400685" algn="l"/>
              </a:tabLst>
            </a:pPr>
            <a:r>
              <a:rPr sz="1450" spc="-10" dirty="0">
                <a:latin typeface="Calibri"/>
                <a:cs typeface="Calibri"/>
              </a:rPr>
              <a:t>&lt;Ii&gt;Oranges&lt;/Ii&gt;</a:t>
            </a:r>
            <a:endParaRPr sz="1450">
              <a:latin typeface="Calibri"/>
              <a:cs typeface="Calibri"/>
            </a:endParaRPr>
          </a:p>
          <a:p>
            <a:pPr marR="1645285" algn="r">
              <a:lnSpc>
                <a:spcPts val="1750"/>
              </a:lnSpc>
            </a:pPr>
            <a:r>
              <a:rPr sz="1500" spc="-10" dirty="0">
                <a:latin typeface="Calibri"/>
                <a:cs typeface="Calibri"/>
              </a:rPr>
              <a:t>&lt;/uI&gt;</a:t>
            </a:r>
            <a:endParaRPr sz="1500">
              <a:latin typeface="Calibri"/>
              <a:cs typeface="Calibri"/>
            </a:endParaRPr>
          </a:p>
          <a:p>
            <a:pPr marL="350520" marR="1645285" indent="-350520" algn="r">
              <a:lnSpc>
                <a:spcPct val="100000"/>
              </a:lnSpc>
              <a:spcBef>
                <a:spcPts val="110"/>
              </a:spcBef>
              <a:buChar char="•"/>
              <a:tabLst>
                <a:tab pos="350520" algn="l"/>
              </a:tabLst>
            </a:pPr>
            <a:r>
              <a:rPr sz="1450" spc="-10" dirty="0">
                <a:latin typeface="Calibri"/>
                <a:cs typeface="Calibri"/>
              </a:rPr>
              <a:t>&lt;/uI&gt;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8964" y="274041"/>
            <a:ext cx="4559300" cy="710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497330" algn="l"/>
              </a:tabLst>
            </a:pPr>
            <a:r>
              <a:rPr sz="4500" spc="-25" dirty="0"/>
              <a:t>HTM</a:t>
            </a:r>
            <a:r>
              <a:rPr sz="4500" dirty="0"/>
              <a:t>	</a:t>
            </a:r>
            <a:r>
              <a:rPr sz="4500" spc="-20" dirty="0"/>
              <a:t>Ordered</a:t>
            </a:r>
            <a:r>
              <a:rPr sz="4500" spc="-200" dirty="0"/>
              <a:t> </a:t>
            </a:r>
            <a:r>
              <a:rPr sz="4500" spc="-10" dirty="0"/>
              <a:t>Lists</a:t>
            </a:r>
            <a:endParaRPr sz="4500"/>
          </a:p>
        </p:txBody>
      </p:sp>
      <p:sp>
        <p:nvSpPr>
          <p:cNvPr id="3" name="object 3"/>
          <p:cNvSpPr txBox="1"/>
          <p:nvPr/>
        </p:nvSpPr>
        <p:spPr>
          <a:xfrm>
            <a:off x="522946" y="1104502"/>
            <a:ext cx="7456170" cy="4692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5760" indent="-348615">
              <a:lnSpc>
                <a:spcPts val="2190"/>
              </a:lnSpc>
              <a:spcBef>
                <a:spcPts val="105"/>
              </a:spcBef>
              <a:buChar char="•"/>
              <a:tabLst>
                <a:tab pos="365760" algn="l"/>
              </a:tabLst>
            </a:pPr>
            <a:r>
              <a:rPr sz="1850" dirty="0">
                <a:latin typeface="Calibri"/>
                <a:cs typeface="Calibri"/>
              </a:rPr>
              <a:t>An</a:t>
            </a:r>
            <a:r>
              <a:rPr sz="1850" spc="-105" dirty="0">
                <a:latin typeface="Calibri"/>
                <a:cs typeface="Calibri"/>
              </a:rPr>
              <a:t> </a:t>
            </a:r>
            <a:r>
              <a:rPr sz="1850" spc="-45" dirty="0">
                <a:latin typeface="Calibri"/>
                <a:cs typeface="Calibri"/>
              </a:rPr>
              <a:t>ordered</a:t>
            </a:r>
            <a:r>
              <a:rPr sz="1850" spc="-15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list</a:t>
            </a:r>
            <a:r>
              <a:rPr sz="1850" spc="-50" dirty="0">
                <a:latin typeface="Calibri"/>
                <a:cs typeface="Calibri"/>
              </a:rPr>
              <a:t> </a:t>
            </a:r>
            <a:r>
              <a:rPr sz="1850" spc="-35" dirty="0">
                <a:latin typeface="Calibri"/>
                <a:cs typeface="Calibri"/>
              </a:rPr>
              <a:t>starts</a:t>
            </a:r>
            <a:r>
              <a:rPr sz="1850" spc="-70" dirty="0">
                <a:latin typeface="Calibri"/>
                <a:cs typeface="Calibri"/>
              </a:rPr>
              <a:t> </a:t>
            </a:r>
            <a:r>
              <a:rPr sz="1850" spc="-20" dirty="0">
                <a:latin typeface="Calibri"/>
                <a:cs typeface="Calibri"/>
              </a:rPr>
              <a:t>with</a:t>
            </a:r>
            <a:r>
              <a:rPr sz="1850" spc="-7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the</a:t>
            </a:r>
            <a:r>
              <a:rPr sz="1850" spc="-65" dirty="0">
                <a:latin typeface="Calibri"/>
                <a:cs typeface="Calibri"/>
              </a:rPr>
              <a:t> </a:t>
            </a:r>
            <a:r>
              <a:rPr sz="1850" spc="-35" dirty="0">
                <a:latin typeface="Calibri"/>
                <a:cs typeface="Calibri"/>
              </a:rPr>
              <a:t>&lt;oI&gt;</a:t>
            </a:r>
            <a:r>
              <a:rPr sz="1850" spc="-5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tag.</a:t>
            </a:r>
            <a:r>
              <a:rPr sz="1850" spc="-60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Each</a:t>
            </a:r>
            <a:r>
              <a:rPr sz="1850" spc="-8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list</a:t>
            </a:r>
            <a:r>
              <a:rPr sz="1850" spc="-30" dirty="0">
                <a:latin typeface="Calibri"/>
                <a:cs typeface="Calibri"/>
              </a:rPr>
              <a:t> </a:t>
            </a:r>
            <a:r>
              <a:rPr sz="1850" spc="-35" dirty="0">
                <a:latin typeface="Calibri"/>
                <a:cs typeface="Calibri"/>
              </a:rPr>
              <a:t>item</a:t>
            </a:r>
            <a:r>
              <a:rPr sz="1850" spc="-70" dirty="0">
                <a:latin typeface="Calibri"/>
                <a:cs typeface="Calibri"/>
              </a:rPr>
              <a:t> </a:t>
            </a:r>
            <a:r>
              <a:rPr sz="1850" spc="-35" dirty="0">
                <a:latin typeface="Calibri"/>
                <a:cs typeface="Calibri"/>
              </a:rPr>
              <a:t>starts</a:t>
            </a:r>
            <a:r>
              <a:rPr sz="1850" spc="-65" dirty="0">
                <a:latin typeface="Calibri"/>
                <a:cs typeface="Calibri"/>
              </a:rPr>
              <a:t> </a:t>
            </a:r>
            <a:r>
              <a:rPr sz="1850" spc="-20" dirty="0">
                <a:latin typeface="Calibri"/>
                <a:cs typeface="Calibri"/>
              </a:rPr>
              <a:t>with</a:t>
            </a:r>
            <a:r>
              <a:rPr sz="1850" spc="-7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the</a:t>
            </a:r>
            <a:r>
              <a:rPr sz="1850" spc="-7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&lt;Ii&gt;</a:t>
            </a:r>
            <a:r>
              <a:rPr sz="1850" spc="-75" dirty="0">
                <a:latin typeface="Calibri"/>
                <a:cs typeface="Calibri"/>
              </a:rPr>
              <a:t> </a:t>
            </a:r>
            <a:r>
              <a:rPr sz="1850" spc="-20" dirty="0">
                <a:latin typeface="Calibri"/>
                <a:cs typeface="Calibri"/>
              </a:rPr>
              <a:t>tag.</a:t>
            </a:r>
            <a:endParaRPr sz="1850">
              <a:latin typeface="Calibri"/>
              <a:cs typeface="Calibri"/>
            </a:endParaRPr>
          </a:p>
          <a:p>
            <a:pPr marL="365760" indent="-347980">
              <a:lnSpc>
                <a:spcPts val="2130"/>
              </a:lnSpc>
              <a:buChar char="•"/>
              <a:tabLst>
                <a:tab pos="365760" algn="l"/>
              </a:tabLst>
            </a:pPr>
            <a:r>
              <a:rPr sz="1800" dirty="0">
                <a:latin typeface="Calibri"/>
                <a:cs typeface="Calibri"/>
              </a:rPr>
              <a:t>An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ordered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list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numbered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list.</a:t>
            </a:r>
            <a:endParaRPr sz="1800">
              <a:latin typeface="Calibri"/>
              <a:cs typeface="Calibri"/>
            </a:endParaRPr>
          </a:p>
          <a:p>
            <a:pPr marL="365760" indent="-347345">
              <a:lnSpc>
                <a:spcPts val="2039"/>
              </a:lnSpc>
              <a:spcBef>
                <a:spcPts val="70"/>
              </a:spcBef>
              <a:buChar char="•"/>
              <a:tabLst>
                <a:tab pos="365760" algn="l"/>
              </a:tabLst>
            </a:pPr>
            <a:r>
              <a:rPr sz="1750" dirty="0">
                <a:latin typeface="Calibri"/>
                <a:cs typeface="Calibri"/>
              </a:rPr>
              <a:t>An</a:t>
            </a:r>
            <a:r>
              <a:rPr sz="1750" spc="3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ordered</a:t>
            </a:r>
            <a:r>
              <a:rPr sz="1750" spc="11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list</a:t>
            </a:r>
            <a:r>
              <a:rPr sz="1750" spc="6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can be</a:t>
            </a:r>
            <a:r>
              <a:rPr sz="1750" spc="4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used</a:t>
            </a:r>
            <a:r>
              <a:rPr sz="1750" spc="9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whenever</a:t>
            </a:r>
            <a:r>
              <a:rPr sz="1750" spc="85" dirty="0">
                <a:latin typeface="Calibri"/>
                <a:cs typeface="Calibri"/>
              </a:rPr>
              <a:t> </a:t>
            </a:r>
            <a:r>
              <a:rPr sz="1750" spc="75" dirty="0">
                <a:latin typeface="Calibri"/>
                <a:cs typeface="Calibri"/>
              </a:rPr>
              <a:t>a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list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requires</a:t>
            </a:r>
            <a:r>
              <a:rPr sz="1750" spc="12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a</a:t>
            </a:r>
            <a:r>
              <a:rPr sz="1750" spc="3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sequence</a:t>
            </a:r>
            <a:endParaRPr sz="1750">
              <a:latin typeface="Calibri"/>
              <a:cs typeface="Calibri"/>
            </a:endParaRPr>
          </a:p>
          <a:p>
            <a:pPr marL="370205" indent="-354330">
              <a:lnSpc>
                <a:spcPts val="2225"/>
              </a:lnSpc>
              <a:buChar char="•"/>
              <a:tabLst>
                <a:tab pos="370205" algn="l"/>
              </a:tabLst>
            </a:pPr>
            <a:r>
              <a:rPr sz="1950" spc="-10" dirty="0">
                <a:latin typeface="Calibri"/>
                <a:cs typeface="Calibri"/>
              </a:rPr>
              <a:t>&lt;htmI&gt;</a:t>
            </a:r>
            <a:endParaRPr sz="1950">
              <a:latin typeface="Calibri"/>
              <a:cs typeface="Calibri"/>
            </a:endParaRPr>
          </a:p>
          <a:p>
            <a:pPr marL="370205">
              <a:lnSpc>
                <a:spcPts val="2215"/>
              </a:lnSpc>
            </a:pPr>
            <a:r>
              <a:rPr sz="1900" spc="-10" dirty="0">
                <a:latin typeface="Calibri"/>
                <a:cs typeface="Calibri"/>
              </a:rPr>
              <a:t>&lt;head&gt;</a:t>
            </a:r>
            <a:endParaRPr sz="1900">
              <a:latin typeface="Calibri"/>
              <a:cs typeface="Calibri"/>
            </a:endParaRPr>
          </a:p>
          <a:p>
            <a:pPr marL="370840" indent="-352425">
              <a:lnSpc>
                <a:spcPts val="2090"/>
              </a:lnSpc>
              <a:buChar char="•"/>
              <a:tabLst>
                <a:tab pos="370840" algn="l"/>
              </a:tabLst>
            </a:pPr>
            <a:r>
              <a:rPr sz="1750" dirty="0">
                <a:latin typeface="Calibri"/>
                <a:cs typeface="Calibri"/>
              </a:rPr>
              <a:t>&lt;titIe&gt;Ordered</a:t>
            </a:r>
            <a:r>
              <a:rPr sz="1750" spc="2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list</a:t>
            </a:r>
            <a:r>
              <a:rPr sz="1750" spc="8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Example&lt;/title&gt;</a:t>
            </a:r>
            <a:endParaRPr sz="1750">
              <a:latin typeface="Calibri"/>
              <a:cs typeface="Calibri"/>
            </a:endParaRPr>
          </a:p>
          <a:p>
            <a:pPr marL="370840" indent="-353060">
              <a:lnSpc>
                <a:spcPts val="2120"/>
              </a:lnSpc>
              <a:spcBef>
                <a:spcPts val="30"/>
              </a:spcBef>
              <a:buChar char="•"/>
              <a:tabLst>
                <a:tab pos="370840" algn="l"/>
              </a:tabLst>
            </a:pPr>
            <a:r>
              <a:rPr sz="1800" spc="-10" dirty="0">
                <a:latin typeface="Calibri"/>
                <a:cs typeface="Calibri"/>
              </a:rPr>
              <a:t>&lt;/head&gt;</a:t>
            </a:r>
            <a:endParaRPr sz="1800">
              <a:latin typeface="Calibri"/>
              <a:cs typeface="Calibri"/>
            </a:endParaRPr>
          </a:p>
          <a:p>
            <a:pPr marL="370205">
              <a:lnSpc>
                <a:spcPts val="2185"/>
              </a:lnSpc>
            </a:pPr>
            <a:r>
              <a:rPr sz="1900" spc="-10" dirty="0">
                <a:latin typeface="Calibri"/>
                <a:cs typeface="Calibri"/>
              </a:rPr>
              <a:t>&lt;body&gt;</a:t>
            </a:r>
            <a:endParaRPr sz="1900">
              <a:latin typeface="Calibri"/>
              <a:cs typeface="Calibri"/>
            </a:endParaRPr>
          </a:p>
          <a:p>
            <a:pPr marL="370840" indent="-353060">
              <a:lnSpc>
                <a:spcPts val="2105"/>
              </a:lnSpc>
              <a:buChar char="•"/>
              <a:tabLst>
                <a:tab pos="370840" algn="l"/>
              </a:tabLst>
            </a:pPr>
            <a:r>
              <a:rPr sz="1800" spc="-20" dirty="0">
                <a:latin typeface="Calibri"/>
                <a:cs typeface="Calibri"/>
              </a:rPr>
              <a:t>&lt;oI&gt;</a:t>
            </a:r>
            <a:endParaRPr sz="1800">
              <a:latin typeface="Calibri"/>
              <a:cs typeface="Calibri"/>
            </a:endParaRPr>
          </a:p>
          <a:p>
            <a:pPr marL="370840" indent="-352425">
              <a:lnSpc>
                <a:spcPct val="100000"/>
              </a:lnSpc>
              <a:spcBef>
                <a:spcPts val="105"/>
              </a:spcBef>
              <a:buChar char="•"/>
              <a:tabLst>
                <a:tab pos="370840" algn="l"/>
                <a:tab pos="1219200" algn="l"/>
              </a:tabLst>
            </a:pPr>
            <a:r>
              <a:rPr sz="1750" spc="-10" dirty="0">
                <a:latin typeface="Calibri"/>
                <a:cs typeface="Calibri"/>
              </a:rPr>
              <a:t>&lt;li&gt;WT</a:t>
            </a:r>
            <a:r>
              <a:rPr sz="1750" dirty="0">
                <a:latin typeface="Calibri"/>
                <a:cs typeface="Calibri"/>
              </a:rPr>
              <a:t>	</a:t>
            </a:r>
            <a:r>
              <a:rPr sz="1750" spc="-10" dirty="0">
                <a:latin typeface="Calibri"/>
                <a:cs typeface="Calibri"/>
              </a:rPr>
              <a:t>&lt;/Ii&gt;</a:t>
            </a:r>
            <a:endParaRPr sz="1750">
              <a:latin typeface="Calibri"/>
              <a:cs typeface="Calibri"/>
            </a:endParaRPr>
          </a:p>
          <a:p>
            <a:pPr marL="370840" indent="-352425">
              <a:lnSpc>
                <a:spcPts val="2095"/>
              </a:lnSpc>
              <a:spcBef>
                <a:spcPts val="80"/>
              </a:spcBef>
              <a:buChar char="•"/>
              <a:tabLst>
                <a:tab pos="370840" algn="l"/>
              </a:tabLst>
            </a:pPr>
            <a:r>
              <a:rPr sz="1750" dirty="0">
                <a:latin typeface="Calibri"/>
                <a:cs typeface="Calibri"/>
              </a:rPr>
              <a:t>&lt;Ii&gt;Maths</a:t>
            </a:r>
            <a:r>
              <a:rPr sz="1750" spc="8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&lt;/Ii&gt;</a:t>
            </a:r>
            <a:endParaRPr sz="1750">
              <a:latin typeface="Calibri"/>
              <a:cs typeface="Calibri"/>
            </a:endParaRPr>
          </a:p>
          <a:p>
            <a:pPr marL="370840" indent="-353060">
              <a:lnSpc>
                <a:spcPts val="2155"/>
              </a:lnSpc>
              <a:buChar char="•"/>
              <a:tabLst>
                <a:tab pos="370840" algn="l"/>
                <a:tab pos="1370965" algn="l"/>
              </a:tabLst>
            </a:pPr>
            <a:r>
              <a:rPr sz="1800" spc="-10" dirty="0">
                <a:latin typeface="Calibri"/>
                <a:cs typeface="Calibri"/>
              </a:rPr>
              <a:t>&lt;Ii&gt;DBMS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&lt;/Ii&gt;</a:t>
            </a:r>
            <a:endParaRPr sz="1800">
              <a:latin typeface="Calibri"/>
              <a:cs typeface="Calibri"/>
            </a:endParaRPr>
          </a:p>
          <a:p>
            <a:pPr marL="370840" indent="-352425">
              <a:lnSpc>
                <a:spcPts val="2090"/>
              </a:lnSpc>
              <a:spcBef>
                <a:spcPts val="30"/>
              </a:spcBef>
              <a:buChar char="•"/>
              <a:tabLst>
                <a:tab pos="370840" algn="l"/>
                <a:tab pos="1273175" algn="l"/>
              </a:tabLst>
            </a:pPr>
            <a:r>
              <a:rPr sz="1750" spc="-10" dirty="0">
                <a:latin typeface="Calibri"/>
                <a:cs typeface="Calibri"/>
              </a:rPr>
              <a:t>&lt;li&gt;DCN</a:t>
            </a:r>
            <a:r>
              <a:rPr sz="1750" dirty="0">
                <a:latin typeface="Calibri"/>
                <a:cs typeface="Calibri"/>
              </a:rPr>
              <a:t>	</a:t>
            </a:r>
            <a:r>
              <a:rPr sz="1750" spc="-10" dirty="0">
                <a:latin typeface="Calibri"/>
                <a:cs typeface="Calibri"/>
              </a:rPr>
              <a:t>&lt;/Ii&gt;</a:t>
            </a:r>
            <a:endParaRPr sz="1750">
              <a:latin typeface="Calibri"/>
              <a:cs typeface="Calibri"/>
            </a:endParaRPr>
          </a:p>
          <a:p>
            <a:pPr marL="370840" indent="-353695">
              <a:lnSpc>
                <a:spcPts val="2165"/>
              </a:lnSpc>
              <a:buChar char="•"/>
              <a:tabLst>
                <a:tab pos="370840" algn="l"/>
              </a:tabLst>
            </a:pPr>
            <a:r>
              <a:rPr sz="1850" spc="-50" dirty="0">
                <a:latin typeface="Calibri"/>
                <a:cs typeface="Calibri"/>
              </a:rPr>
              <a:t>&lt;Ii&gt;MP&amp;MC</a:t>
            </a:r>
            <a:r>
              <a:rPr sz="1850" spc="65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&lt;/Ii&gt;</a:t>
            </a:r>
            <a:endParaRPr sz="1850">
              <a:latin typeface="Calibri"/>
              <a:cs typeface="Calibri"/>
            </a:endParaRPr>
          </a:p>
          <a:p>
            <a:pPr marL="363855" indent="-351155">
              <a:lnSpc>
                <a:spcPts val="2185"/>
              </a:lnSpc>
              <a:buChar char="•"/>
              <a:tabLst>
                <a:tab pos="363855" algn="l"/>
              </a:tabLst>
            </a:pPr>
            <a:r>
              <a:rPr sz="1900" i="1" spc="-10" dirty="0">
                <a:latin typeface="Calibri"/>
                <a:cs typeface="Calibri"/>
              </a:rPr>
              <a:t>‹/o\&gt;</a:t>
            </a:r>
            <a:endParaRPr sz="1900">
              <a:latin typeface="Calibri"/>
              <a:cs typeface="Calibri"/>
            </a:endParaRPr>
          </a:p>
          <a:p>
            <a:pPr marL="370205" indent="-353695">
              <a:lnSpc>
                <a:spcPts val="2195"/>
              </a:lnSpc>
              <a:buChar char="•"/>
              <a:tabLst>
                <a:tab pos="370205" algn="l"/>
              </a:tabLst>
            </a:pPr>
            <a:r>
              <a:rPr sz="1900" spc="-10" dirty="0">
                <a:latin typeface="Calibri"/>
                <a:cs typeface="Calibri"/>
              </a:rPr>
              <a:t>&lt;/body&gt;</a:t>
            </a:r>
            <a:endParaRPr sz="1900">
              <a:latin typeface="Calibri"/>
              <a:cs typeface="Calibri"/>
            </a:endParaRPr>
          </a:p>
          <a:p>
            <a:pPr marL="370840" indent="-353060">
              <a:lnSpc>
                <a:spcPts val="2125"/>
              </a:lnSpc>
              <a:buChar char="•"/>
              <a:tabLst>
                <a:tab pos="370840" algn="l"/>
              </a:tabLst>
            </a:pPr>
            <a:r>
              <a:rPr sz="1800" spc="-10" dirty="0">
                <a:latin typeface="Calibri"/>
                <a:cs typeface="Calibri"/>
              </a:rPr>
              <a:t>&lt;/htmI&gt;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4692" y="388392"/>
            <a:ext cx="599440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dirty="0">
                <a:latin typeface="Times New Roman"/>
                <a:cs typeface="Times New Roman"/>
              </a:rPr>
              <a:t>STEPS</a:t>
            </a:r>
            <a:r>
              <a:rPr sz="2750" spc="2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TO</a:t>
            </a:r>
            <a:r>
              <a:rPr sz="2750" spc="-3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CREATE</a:t>
            </a:r>
            <a:r>
              <a:rPr sz="2750" spc="8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EMAIL</a:t>
            </a:r>
            <a:r>
              <a:rPr sz="2750" spc="-5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ACCOUNT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2276" y="886005"/>
            <a:ext cx="7265034" cy="4148454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56235" indent="-343535">
              <a:lnSpc>
                <a:spcPct val="100000"/>
              </a:lnSpc>
              <a:spcBef>
                <a:spcPts val="560"/>
              </a:spcBef>
              <a:buChar char="•"/>
              <a:tabLst>
                <a:tab pos="356235" algn="l"/>
              </a:tabLst>
            </a:pPr>
            <a:r>
              <a:rPr sz="1850" spc="-10" dirty="0">
                <a:latin typeface="Cambria"/>
                <a:cs typeface="Cambria"/>
              </a:rPr>
              <a:t>System</a:t>
            </a:r>
            <a:r>
              <a:rPr sz="1850" spc="-75" dirty="0">
                <a:latin typeface="Cambria"/>
                <a:cs typeface="Cambria"/>
              </a:rPr>
              <a:t> </a:t>
            </a:r>
            <a:r>
              <a:rPr sz="1850" spc="-65" dirty="0">
                <a:latin typeface="Cambria"/>
                <a:cs typeface="Cambria"/>
              </a:rPr>
              <a:t>must</a:t>
            </a:r>
            <a:r>
              <a:rPr sz="1850" spc="50" dirty="0">
                <a:latin typeface="Cambria"/>
                <a:cs typeface="Cambria"/>
              </a:rPr>
              <a:t> </a:t>
            </a:r>
            <a:r>
              <a:rPr sz="1850" spc="-30" dirty="0">
                <a:latin typeface="Cambria"/>
                <a:cs typeface="Cambria"/>
              </a:rPr>
              <a:t>have</a:t>
            </a:r>
            <a:r>
              <a:rPr sz="1850" spc="5" dirty="0">
                <a:latin typeface="Cambria"/>
                <a:cs typeface="Cambria"/>
              </a:rPr>
              <a:t> </a:t>
            </a:r>
            <a:r>
              <a:rPr sz="1850" spc="-85" dirty="0">
                <a:latin typeface="Cambria"/>
                <a:cs typeface="Cambria"/>
              </a:rPr>
              <a:t>net</a:t>
            </a:r>
            <a:r>
              <a:rPr sz="1850" spc="-20" dirty="0">
                <a:latin typeface="Cambria"/>
                <a:cs typeface="Cambria"/>
              </a:rPr>
              <a:t> </a:t>
            </a:r>
            <a:r>
              <a:rPr sz="1850" spc="-10" dirty="0">
                <a:latin typeface="Cambria"/>
                <a:cs typeface="Cambria"/>
              </a:rPr>
              <a:t>connection</a:t>
            </a:r>
            <a:endParaRPr sz="1850">
              <a:latin typeface="Cambria"/>
              <a:cs typeface="Cambria"/>
            </a:endParaRPr>
          </a:p>
          <a:p>
            <a:pPr marL="346075" indent="-333375">
              <a:lnSpc>
                <a:spcPct val="100000"/>
              </a:lnSpc>
              <a:spcBef>
                <a:spcPts val="470"/>
              </a:spcBef>
              <a:buChar char="•"/>
              <a:tabLst>
                <a:tab pos="346075" algn="l"/>
              </a:tabLst>
            </a:pPr>
            <a:r>
              <a:rPr sz="1900" dirty="0">
                <a:latin typeface="Cambria"/>
                <a:cs typeface="Cambria"/>
              </a:rPr>
              <a:t>Choose</a:t>
            </a:r>
            <a:r>
              <a:rPr sz="1900" spc="-40" dirty="0">
                <a:latin typeface="Cambria"/>
                <a:cs typeface="Cambria"/>
              </a:rPr>
              <a:t> </a:t>
            </a:r>
            <a:r>
              <a:rPr sz="1900" dirty="0">
                <a:latin typeface="Cambria"/>
                <a:cs typeface="Cambria"/>
              </a:rPr>
              <a:t>a</a:t>
            </a:r>
            <a:r>
              <a:rPr sz="1900" spc="-50" dirty="0">
                <a:latin typeface="Cambria"/>
                <a:cs typeface="Cambria"/>
              </a:rPr>
              <a:t> </a:t>
            </a:r>
            <a:r>
              <a:rPr sz="1900" spc="-110" dirty="0">
                <a:latin typeface="Cambria"/>
                <a:cs typeface="Cambria"/>
              </a:rPr>
              <a:t>web</a:t>
            </a:r>
            <a:r>
              <a:rPr sz="1900" spc="5" dirty="0">
                <a:latin typeface="Cambria"/>
                <a:cs typeface="Cambria"/>
              </a:rPr>
              <a:t> </a:t>
            </a:r>
            <a:r>
              <a:rPr sz="1900" spc="-100" dirty="0">
                <a:latin typeface="Cambria"/>
                <a:cs typeface="Cambria"/>
              </a:rPr>
              <a:t>browser</a:t>
            </a:r>
            <a:r>
              <a:rPr sz="1900" spc="10" dirty="0">
                <a:latin typeface="Cambria"/>
                <a:cs typeface="Cambria"/>
              </a:rPr>
              <a:t> </a:t>
            </a:r>
            <a:r>
              <a:rPr sz="1900" dirty="0">
                <a:latin typeface="Cambria"/>
                <a:cs typeface="Cambria"/>
              </a:rPr>
              <a:t>by</a:t>
            </a:r>
            <a:r>
              <a:rPr sz="1900" spc="10" dirty="0">
                <a:latin typeface="Cambria"/>
                <a:cs typeface="Cambria"/>
              </a:rPr>
              <a:t> </a:t>
            </a:r>
            <a:r>
              <a:rPr sz="1900" spc="-25" dirty="0">
                <a:latin typeface="Cambria"/>
                <a:cs typeface="Cambria"/>
              </a:rPr>
              <a:t>clicking</a:t>
            </a:r>
            <a:r>
              <a:rPr sz="1900" spc="35" dirty="0">
                <a:latin typeface="Cambria"/>
                <a:cs typeface="Cambria"/>
              </a:rPr>
              <a:t> </a:t>
            </a:r>
            <a:r>
              <a:rPr sz="1900" spc="-10" dirty="0">
                <a:latin typeface="Cambria"/>
                <a:cs typeface="Cambria"/>
              </a:rPr>
              <a:t>its</a:t>
            </a:r>
            <a:r>
              <a:rPr sz="1900" spc="-45" dirty="0">
                <a:latin typeface="Cambria"/>
                <a:cs typeface="Cambria"/>
              </a:rPr>
              <a:t> </a:t>
            </a:r>
            <a:r>
              <a:rPr sz="1900" spc="-20" dirty="0">
                <a:latin typeface="Cambria"/>
                <a:cs typeface="Cambria"/>
              </a:rPr>
              <a:t>icon</a:t>
            </a:r>
            <a:endParaRPr sz="1900">
              <a:latin typeface="Cambria"/>
              <a:cs typeface="Cambria"/>
            </a:endParaRPr>
          </a:p>
          <a:p>
            <a:pPr marL="352425" indent="-339725">
              <a:lnSpc>
                <a:spcPct val="100000"/>
              </a:lnSpc>
              <a:spcBef>
                <a:spcPts val="515"/>
              </a:spcBef>
              <a:buChar char="•"/>
              <a:tabLst>
                <a:tab pos="352425" algn="l"/>
              </a:tabLst>
            </a:pPr>
            <a:r>
              <a:rPr sz="1850" spc="-10" dirty="0">
                <a:latin typeface="Cambria"/>
                <a:cs typeface="Cambria"/>
              </a:rPr>
              <a:t>Type</a:t>
            </a:r>
            <a:r>
              <a:rPr sz="1850" spc="-80" dirty="0">
                <a:latin typeface="Cambria"/>
                <a:cs typeface="Cambria"/>
              </a:rPr>
              <a:t> </a:t>
            </a:r>
            <a:r>
              <a:rPr sz="1850" spc="-45" dirty="0">
                <a:latin typeface="Cambria"/>
                <a:cs typeface="Cambria"/>
              </a:rPr>
              <a:t>url</a:t>
            </a:r>
            <a:r>
              <a:rPr sz="1850" spc="30" dirty="0">
                <a:latin typeface="Cambria"/>
                <a:cs typeface="Cambria"/>
              </a:rPr>
              <a:t> </a:t>
            </a:r>
            <a:r>
              <a:rPr sz="1850" dirty="0">
                <a:latin typeface="Cambria"/>
                <a:cs typeface="Cambria"/>
              </a:rPr>
              <a:t>of</a:t>
            </a:r>
            <a:r>
              <a:rPr sz="1850" spc="5" dirty="0">
                <a:latin typeface="Cambria"/>
                <a:cs typeface="Cambria"/>
              </a:rPr>
              <a:t> </a:t>
            </a:r>
            <a:r>
              <a:rPr sz="1850" spc="-175" dirty="0">
                <a:latin typeface="Cambria"/>
                <a:cs typeface="Cambria"/>
              </a:rPr>
              <a:t>thG</a:t>
            </a:r>
            <a:r>
              <a:rPr sz="1850" spc="60" dirty="0">
                <a:latin typeface="Cambria"/>
                <a:cs typeface="Cambria"/>
              </a:rPr>
              <a:t> </a:t>
            </a:r>
            <a:r>
              <a:rPr sz="1850" spc="-25" dirty="0">
                <a:latin typeface="Cambria"/>
                <a:cs typeface="Cambria"/>
              </a:rPr>
              <a:t>email</a:t>
            </a:r>
            <a:r>
              <a:rPr sz="1850" spc="105" dirty="0">
                <a:latin typeface="Cambria"/>
                <a:cs typeface="Cambria"/>
              </a:rPr>
              <a:t> </a:t>
            </a:r>
            <a:r>
              <a:rPr sz="1850" spc="-35" dirty="0">
                <a:latin typeface="Cambria"/>
                <a:cs typeface="Cambria"/>
              </a:rPr>
              <a:t>service</a:t>
            </a:r>
            <a:r>
              <a:rPr sz="1850" spc="75" dirty="0">
                <a:latin typeface="Cambria"/>
                <a:cs typeface="Cambria"/>
              </a:rPr>
              <a:t> </a:t>
            </a:r>
            <a:r>
              <a:rPr sz="1850" spc="-60" dirty="0">
                <a:latin typeface="Cambria"/>
                <a:cs typeface="Cambria"/>
              </a:rPr>
              <a:t>provider</a:t>
            </a:r>
            <a:r>
              <a:rPr sz="1850" spc="-25" dirty="0">
                <a:latin typeface="Cambria"/>
                <a:cs typeface="Cambria"/>
              </a:rPr>
              <a:t> </a:t>
            </a:r>
            <a:r>
              <a:rPr sz="1850" dirty="0">
                <a:latin typeface="Cambria"/>
                <a:cs typeface="Cambria"/>
              </a:rPr>
              <a:t>on</a:t>
            </a:r>
            <a:r>
              <a:rPr sz="1850" spc="40" dirty="0">
                <a:latin typeface="Cambria"/>
                <a:cs typeface="Cambria"/>
              </a:rPr>
              <a:t> </a:t>
            </a:r>
            <a:r>
              <a:rPr sz="1850" spc="-50" dirty="0">
                <a:latin typeface="Cambria"/>
                <a:cs typeface="Cambria"/>
              </a:rPr>
              <a:t>the</a:t>
            </a:r>
            <a:r>
              <a:rPr sz="1850" spc="-40" dirty="0">
                <a:latin typeface="Cambria"/>
                <a:cs typeface="Cambria"/>
              </a:rPr>
              <a:t> </a:t>
            </a:r>
            <a:r>
              <a:rPr sz="1850" spc="-75" dirty="0">
                <a:latin typeface="Cambria"/>
                <a:cs typeface="Cambria"/>
              </a:rPr>
              <a:t>address</a:t>
            </a:r>
            <a:r>
              <a:rPr sz="1850" spc="20" dirty="0">
                <a:latin typeface="Cambria"/>
                <a:cs typeface="Cambria"/>
              </a:rPr>
              <a:t> </a:t>
            </a:r>
            <a:r>
              <a:rPr sz="1850" spc="-60" dirty="0">
                <a:latin typeface="Cambria"/>
                <a:cs typeface="Cambria"/>
              </a:rPr>
              <a:t>bar</a:t>
            </a:r>
            <a:r>
              <a:rPr sz="1850" spc="-10" dirty="0">
                <a:latin typeface="Cambria"/>
                <a:cs typeface="Cambria"/>
              </a:rPr>
              <a:t> </a:t>
            </a:r>
            <a:r>
              <a:rPr sz="1850" dirty="0">
                <a:latin typeface="Cambria"/>
                <a:cs typeface="Cambria"/>
              </a:rPr>
              <a:t>of </a:t>
            </a:r>
            <a:r>
              <a:rPr sz="1850" spc="-35" dirty="0">
                <a:latin typeface="Cambria"/>
                <a:cs typeface="Cambria"/>
              </a:rPr>
              <a:t>the</a:t>
            </a:r>
            <a:r>
              <a:rPr sz="1850" spc="-15" dirty="0">
                <a:latin typeface="Cambria"/>
                <a:cs typeface="Cambria"/>
              </a:rPr>
              <a:t> </a:t>
            </a:r>
            <a:r>
              <a:rPr sz="1850" spc="-55" dirty="0">
                <a:latin typeface="Cambria"/>
                <a:cs typeface="Cambria"/>
              </a:rPr>
              <a:t>browser</a:t>
            </a:r>
            <a:endParaRPr sz="1850">
              <a:latin typeface="Cambria"/>
              <a:cs typeface="Cambria"/>
            </a:endParaRPr>
          </a:p>
          <a:p>
            <a:pPr marL="347345" indent="-333375">
              <a:lnSpc>
                <a:spcPct val="100000"/>
              </a:lnSpc>
              <a:spcBef>
                <a:spcPts val="585"/>
              </a:spcBef>
              <a:buChar char="•"/>
              <a:tabLst>
                <a:tab pos="347345" algn="l"/>
              </a:tabLst>
            </a:pPr>
            <a:r>
              <a:rPr sz="1750" spc="90" dirty="0">
                <a:latin typeface="Cambria"/>
                <a:cs typeface="Cambria"/>
              </a:rPr>
              <a:t>Click</a:t>
            </a:r>
            <a:r>
              <a:rPr sz="1750" spc="35" dirty="0">
                <a:latin typeface="Cambria"/>
                <a:cs typeface="Cambria"/>
              </a:rPr>
              <a:t> </a:t>
            </a:r>
            <a:r>
              <a:rPr sz="1750" spc="-10" dirty="0">
                <a:latin typeface="Cambria"/>
                <a:cs typeface="Cambria"/>
              </a:rPr>
              <a:t>create</a:t>
            </a:r>
            <a:r>
              <a:rPr sz="1750" spc="75" dirty="0">
                <a:latin typeface="Cambria"/>
                <a:cs typeface="Cambria"/>
              </a:rPr>
              <a:t> </a:t>
            </a:r>
            <a:r>
              <a:rPr sz="1750" dirty="0">
                <a:latin typeface="Cambria"/>
                <a:cs typeface="Cambria"/>
              </a:rPr>
              <a:t>an</a:t>
            </a:r>
            <a:r>
              <a:rPr sz="1750" spc="45" dirty="0">
                <a:latin typeface="Cambria"/>
                <a:cs typeface="Cambria"/>
              </a:rPr>
              <a:t> </a:t>
            </a:r>
            <a:r>
              <a:rPr sz="1750" spc="-10" dirty="0">
                <a:latin typeface="Cambria"/>
                <a:cs typeface="Cambria"/>
              </a:rPr>
              <a:t>account</a:t>
            </a:r>
            <a:endParaRPr sz="1750">
              <a:latin typeface="Cambria"/>
              <a:cs typeface="Cambria"/>
            </a:endParaRPr>
          </a:p>
          <a:p>
            <a:pPr marL="355600" indent="-342265">
              <a:lnSpc>
                <a:spcPct val="100000"/>
              </a:lnSpc>
              <a:spcBef>
                <a:spcPts val="555"/>
              </a:spcBef>
              <a:buChar char="•"/>
              <a:tabLst>
                <a:tab pos="355600" algn="l"/>
              </a:tabLst>
            </a:pPr>
            <a:r>
              <a:rPr sz="1800" dirty="0">
                <a:latin typeface="Cambria"/>
                <a:cs typeface="Cambria"/>
              </a:rPr>
              <a:t>It</a:t>
            </a:r>
            <a:r>
              <a:rPr sz="1800" spc="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will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-45" dirty="0">
                <a:latin typeface="Cambria"/>
                <a:cs typeface="Cambria"/>
              </a:rPr>
              <a:t>prompt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you</a:t>
            </a:r>
            <a:r>
              <a:rPr sz="1800" spc="6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to</a:t>
            </a:r>
            <a:r>
              <a:rPr sz="1800" spc="-8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enter</a:t>
            </a:r>
            <a:endParaRPr sz="1800">
              <a:latin typeface="Cambria"/>
              <a:cs typeface="Cambria"/>
            </a:endParaRPr>
          </a:p>
          <a:p>
            <a:pPr marL="918210" marR="5130165" indent="635">
              <a:lnSpc>
                <a:spcPct val="127800"/>
              </a:lnSpc>
              <a:spcBef>
                <a:spcPts val="50"/>
              </a:spcBef>
            </a:pPr>
            <a:r>
              <a:rPr sz="1750" dirty="0">
                <a:latin typeface="Cambria"/>
                <a:cs typeface="Cambria"/>
              </a:rPr>
              <a:t>First</a:t>
            </a:r>
            <a:r>
              <a:rPr sz="1750" spc="95" dirty="0">
                <a:latin typeface="Cambria"/>
                <a:cs typeface="Cambria"/>
              </a:rPr>
              <a:t> </a:t>
            </a:r>
            <a:r>
              <a:rPr sz="1750" spc="-20" dirty="0">
                <a:latin typeface="Cambria"/>
                <a:cs typeface="Cambria"/>
              </a:rPr>
              <a:t>Name </a:t>
            </a:r>
            <a:r>
              <a:rPr sz="1750" dirty="0">
                <a:latin typeface="Cambria"/>
                <a:cs typeface="Cambria"/>
              </a:rPr>
              <a:t>Last</a:t>
            </a:r>
            <a:r>
              <a:rPr sz="1750" spc="175" dirty="0">
                <a:latin typeface="Cambria"/>
                <a:cs typeface="Cambria"/>
              </a:rPr>
              <a:t> </a:t>
            </a:r>
            <a:r>
              <a:rPr sz="1750" spc="-20" dirty="0">
                <a:latin typeface="Cambria"/>
                <a:cs typeface="Cambria"/>
              </a:rPr>
              <a:t>Name </a:t>
            </a:r>
            <a:r>
              <a:rPr sz="1800" dirty="0">
                <a:latin typeface="Cambria"/>
                <a:cs typeface="Cambria"/>
              </a:rPr>
              <a:t>Login</a:t>
            </a:r>
            <a:r>
              <a:rPr sz="1800" spc="315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Name </a:t>
            </a:r>
            <a:r>
              <a:rPr sz="1850" spc="-10" dirty="0">
                <a:latin typeface="Cambria"/>
                <a:cs typeface="Cambria"/>
              </a:rPr>
              <a:t>Password</a:t>
            </a:r>
            <a:endParaRPr sz="1850">
              <a:latin typeface="Cambria"/>
              <a:cs typeface="Cambria"/>
            </a:endParaRPr>
          </a:p>
          <a:p>
            <a:pPr marL="928369">
              <a:lnSpc>
                <a:spcPct val="100000"/>
              </a:lnSpc>
              <a:spcBef>
                <a:spcPts val="575"/>
              </a:spcBef>
            </a:pPr>
            <a:r>
              <a:rPr sz="1800" spc="-10" dirty="0">
                <a:latin typeface="Cambria"/>
                <a:cs typeface="Cambria"/>
              </a:rPr>
              <a:t>Security</a:t>
            </a:r>
            <a:r>
              <a:rPr sz="1800" spc="6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Question</a:t>
            </a:r>
            <a:endParaRPr sz="1800">
              <a:latin typeface="Cambria"/>
              <a:cs typeface="Cambria"/>
            </a:endParaRPr>
          </a:p>
          <a:p>
            <a:pPr marL="347345" indent="-333375">
              <a:lnSpc>
                <a:spcPct val="100000"/>
              </a:lnSpc>
              <a:spcBef>
                <a:spcPts val="490"/>
              </a:spcBef>
              <a:buChar char="•"/>
              <a:tabLst>
                <a:tab pos="347345" algn="l"/>
              </a:tabLst>
            </a:pPr>
            <a:r>
              <a:rPr sz="1750" dirty="0">
                <a:latin typeface="Cambria"/>
                <a:cs typeface="Cambria"/>
              </a:rPr>
              <a:t>Click</a:t>
            </a:r>
            <a:r>
              <a:rPr sz="1750" spc="10" dirty="0">
                <a:latin typeface="Cambria"/>
                <a:cs typeface="Cambria"/>
              </a:rPr>
              <a:t> </a:t>
            </a:r>
            <a:r>
              <a:rPr sz="1750" dirty="0">
                <a:latin typeface="Cambria"/>
                <a:cs typeface="Cambria"/>
              </a:rPr>
              <a:t>on</a:t>
            </a:r>
            <a:r>
              <a:rPr sz="1750" spc="-20" dirty="0">
                <a:latin typeface="Cambria"/>
                <a:cs typeface="Cambria"/>
              </a:rPr>
              <a:t> </a:t>
            </a:r>
            <a:r>
              <a:rPr sz="1750" dirty="0">
                <a:latin typeface="Cambria"/>
                <a:cs typeface="Cambria"/>
              </a:rPr>
              <a:t>I</a:t>
            </a:r>
            <a:r>
              <a:rPr sz="1750" spc="145" dirty="0">
                <a:latin typeface="Cambria"/>
                <a:cs typeface="Cambria"/>
              </a:rPr>
              <a:t> </a:t>
            </a:r>
            <a:r>
              <a:rPr sz="1750" spc="-40" dirty="0">
                <a:latin typeface="Cambria"/>
                <a:cs typeface="Cambria"/>
              </a:rPr>
              <a:t>accept</a:t>
            </a:r>
            <a:r>
              <a:rPr sz="1750" spc="220" dirty="0">
                <a:latin typeface="Cambria"/>
                <a:cs typeface="Cambria"/>
              </a:rPr>
              <a:t> </a:t>
            </a:r>
            <a:r>
              <a:rPr sz="1750" dirty="0">
                <a:latin typeface="Cambria"/>
                <a:cs typeface="Cambria"/>
              </a:rPr>
              <a:t>,</a:t>
            </a:r>
            <a:r>
              <a:rPr sz="1750" spc="40" dirty="0">
                <a:latin typeface="Cambria"/>
                <a:cs typeface="Cambria"/>
              </a:rPr>
              <a:t> </a:t>
            </a:r>
            <a:r>
              <a:rPr sz="1750" spc="-40" dirty="0">
                <a:latin typeface="Cambria"/>
                <a:cs typeface="Cambria"/>
              </a:rPr>
              <a:t>agreeing</a:t>
            </a:r>
            <a:r>
              <a:rPr sz="1750" spc="180" dirty="0">
                <a:latin typeface="Cambria"/>
                <a:cs typeface="Cambria"/>
              </a:rPr>
              <a:t> </a:t>
            </a:r>
            <a:r>
              <a:rPr sz="1750" spc="-80" dirty="0">
                <a:latin typeface="Cambria"/>
                <a:cs typeface="Cambria"/>
              </a:rPr>
              <a:t>terms</a:t>
            </a:r>
            <a:r>
              <a:rPr sz="1750" spc="65" dirty="0">
                <a:latin typeface="Cambria"/>
                <a:cs typeface="Cambria"/>
              </a:rPr>
              <a:t> </a:t>
            </a:r>
            <a:r>
              <a:rPr sz="1750" spc="-30" dirty="0">
                <a:latin typeface="Cambria"/>
                <a:cs typeface="Cambria"/>
              </a:rPr>
              <a:t>and</a:t>
            </a:r>
            <a:r>
              <a:rPr sz="1750" spc="20" dirty="0">
                <a:latin typeface="Cambria"/>
                <a:cs typeface="Cambria"/>
              </a:rPr>
              <a:t> </a:t>
            </a:r>
            <a:r>
              <a:rPr sz="1750" spc="-10" dirty="0">
                <a:latin typeface="Cambria"/>
                <a:cs typeface="Cambria"/>
              </a:rPr>
              <a:t>conditions</a:t>
            </a:r>
            <a:endParaRPr sz="1750">
              <a:latin typeface="Cambria"/>
              <a:cs typeface="Cambria"/>
            </a:endParaRPr>
          </a:p>
          <a:p>
            <a:pPr marL="353060" indent="-339090">
              <a:lnSpc>
                <a:spcPct val="100000"/>
              </a:lnSpc>
              <a:spcBef>
                <a:spcPts val="550"/>
              </a:spcBef>
              <a:buChar char="•"/>
              <a:tabLst>
                <a:tab pos="353060" algn="l"/>
              </a:tabLst>
            </a:pPr>
            <a:r>
              <a:rPr sz="1700" dirty="0">
                <a:latin typeface="Cambria"/>
                <a:cs typeface="Cambria"/>
              </a:rPr>
              <a:t>This</a:t>
            </a:r>
            <a:r>
              <a:rPr sz="1700" spc="114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will</a:t>
            </a:r>
            <a:r>
              <a:rPr sz="1700" spc="-5" dirty="0">
                <a:latin typeface="Cambria"/>
                <a:cs typeface="Cambria"/>
              </a:rPr>
              <a:t> </a:t>
            </a:r>
            <a:r>
              <a:rPr sz="1700" spc="-25" dirty="0">
                <a:latin typeface="Cambria"/>
                <a:cs typeface="Cambria"/>
              </a:rPr>
              <a:t>create</a:t>
            </a:r>
            <a:r>
              <a:rPr sz="1700" spc="60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your</a:t>
            </a:r>
            <a:r>
              <a:rPr sz="1700" spc="10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mail</a:t>
            </a:r>
            <a:r>
              <a:rPr sz="1700" spc="90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account.</a:t>
            </a:r>
            <a:endParaRPr sz="17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314" y="279251"/>
            <a:ext cx="7503795" cy="606488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68935" marR="5080" indent="-356235">
              <a:lnSpc>
                <a:spcPct val="78100"/>
              </a:lnSpc>
              <a:spcBef>
                <a:spcPts val="805"/>
              </a:spcBef>
              <a:buChar char="•"/>
              <a:tabLst>
                <a:tab pos="368935" algn="l"/>
                <a:tab pos="372110" algn="l"/>
                <a:tab pos="1438910" algn="l"/>
              </a:tabLst>
            </a:pPr>
            <a:r>
              <a:rPr sz="2550" dirty="0">
                <a:latin typeface="Calibri"/>
                <a:cs typeface="Calibri"/>
              </a:rPr>
              <a:t>	The</a:t>
            </a:r>
            <a:r>
              <a:rPr sz="2550" spc="-125" dirty="0">
                <a:latin typeface="Calibri"/>
                <a:cs typeface="Calibri"/>
              </a:rPr>
              <a:t> </a:t>
            </a:r>
            <a:r>
              <a:rPr sz="2550" spc="-40" dirty="0">
                <a:latin typeface="Calibri"/>
                <a:cs typeface="Calibri"/>
              </a:rPr>
              <a:t>&lt;oI&gt;</a:t>
            </a:r>
            <a:r>
              <a:rPr sz="2550" spc="-10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tag</a:t>
            </a:r>
            <a:r>
              <a:rPr sz="2550" spc="-140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includes</a:t>
            </a:r>
            <a:r>
              <a:rPr sz="2550" spc="-25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type</a:t>
            </a:r>
            <a:r>
              <a:rPr sz="2550" spc="-130" dirty="0">
                <a:latin typeface="Calibri"/>
                <a:cs typeface="Calibri"/>
              </a:rPr>
              <a:t> </a:t>
            </a:r>
            <a:r>
              <a:rPr sz="2550" spc="-30" dirty="0">
                <a:latin typeface="Calibri"/>
                <a:cs typeface="Calibri"/>
              </a:rPr>
              <a:t>attribute</a:t>
            </a:r>
            <a:r>
              <a:rPr sz="2550" spc="10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that</a:t>
            </a:r>
            <a:r>
              <a:rPr sz="2550" spc="-75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can</a:t>
            </a:r>
            <a:r>
              <a:rPr sz="2550" spc="-11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be</a:t>
            </a:r>
            <a:r>
              <a:rPr sz="2550" spc="-95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used</a:t>
            </a:r>
            <a:r>
              <a:rPr sz="2550" spc="-60" dirty="0">
                <a:latin typeface="Calibri"/>
                <a:cs typeface="Calibri"/>
              </a:rPr>
              <a:t> </a:t>
            </a:r>
            <a:r>
              <a:rPr sz="2550" spc="-25" dirty="0">
                <a:latin typeface="Calibri"/>
                <a:cs typeface="Calibri"/>
              </a:rPr>
              <a:t>to </a:t>
            </a:r>
            <a:r>
              <a:rPr sz="2550" spc="-10" dirty="0">
                <a:latin typeface="Calibri"/>
                <a:cs typeface="Calibri"/>
              </a:rPr>
              <a:t>change</a:t>
            </a:r>
            <a:r>
              <a:rPr sz="2550" dirty="0">
                <a:latin typeface="Calibri"/>
                <a:cs typeface="Calibri"/>
              </a:rPr>
              <a:t>	</a:t>
            </a:r>
            <a:r>
              <a:rPr sz="2550" spc="-30" dirty="0">
                <a:latin typeface="Calibri"/>
                <a:cs typeface="Calibri"/>
              </a:rPr>
              <a:t>numbering</a:t>
            </a:r>
            <a:r>
              <a:rPr sz="2550" spc="35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style</a:t>
            </a:r>
            <a:r>
              <a:rPr sz="2550" spc="-12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for</a:t>
            </a:r>
            <a:r>
              <a:rPr sz="2550" spc="-8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an</a:t>
            </a:r>
            <a:r>
              <a:rPr sz="2550" spc="-135" dirty="0">
                <a:latin typeface="Calibri"/>
                <a:cs typeface="Calibri"/>
              </a:rPr>
              <a:t> </a:t>
            </a:r>
            <a:r>
              <a:rPr sz="2550" spc="-25" dirty="0">
                <a:latin typeface="Calibri"/>
                <a:cs typeface="Calibri"/>
              </a:rPr>
              <a:t>ordered</a:t>
            </a:r>
            <a:r>
              <a:rPr sz="2550" spc="-90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list</a:t>
            </a:r>
            <a:endParaRPr sz="2550">
              <a:latin typeface="Calibri"/>
              <a:cs typeface="Calibri"/>
            </a:endParaRPr>
          </a:p>
          <a:p>
            <a:pPr marL="372110" indent="-359410">
              <a:lnSpc>
                <a:spcPts val="3005"/>
              </a:lnSpc>
              <a:buChar char="•"/>
              <a:tabLst>
                <a:tab pos="372110" algn="l"/>
              </a:tabLst>
            </a:pPr>
            <a:r>
              <a:rPr sz="2550" spc="-10" dirty="0">
                <a:latin typeface="Calibri"/>
                <a:cs typeface="Calibri"/>
              </a:rPr>
              <a:t>&lt;htmI&gt;</a:t>
            </a:r>
            <a:endParaRPr sz="2550">
              <a:latin typeface="Calibri"/>
              <a:cs typeface="Calibri"/>
            </a:endParaRPr>
          </a:p>
          <a:p>
            <a:pPr marL="372110" indent="-359410">
              <a:lnSpc>
                <a:spcPts val="3015"/>
              </a:lnSpc>
              <a:buChar char="•"/>
              <a:tabLst>
                <a:tab pos="372110" algn="l"/>
              </a:tabLst>
            </a:pPr>
            <a:r>
              <a:rPr sz="2550" spc="-10" dirty="0">
                <a:latin typeface="Calibri"/>
                <a:cs typeface="Calibri"/>
              </a:rPr>
              <a:t>&lt;head&gt;</a:t>
            </a:r>
            <a:endParaRPr sz="2550">
              <a:latin typeface="Calibri"/>
              <a:cs typeface="Calibri"/>
            </a:endParaRPr>
          </a:p>
          <a:p>
            <a:pPr marL="372110" indent="-358775">
              <a:lnSpc>
                <a:spcPts val="2960"/>
              </a:lnSpc>
              <a:buChar char="•"/>
              <a:tabLst>
                <a:tab pos="372110" algn="l"/>
              </a:tabLst>
            </a:pPr>
            <a:r>
              <a:rPr sz="2500" spc="-10" dirty="0">
                <a:latin typeface="Calibri"/>
                <a:cs typeface="Calibri"/>
              </a:rPr>
              <a:t>&lt;titIe&gt;Ordered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list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Example&lt;/title&gt;</a:t>
            </a:r>
            <a:endParaRPr sz="2500">
              <a:latin typeface="Calibri"/>
              <a:cs typeface="Calibri"/>
            </a:endParaRPr>
          </a:p>
          <a:p>
            <a:pPr marL="372110" indent="-359410">
              <a:lnSpc>
                <a:spcPts val="3045"/>
              </a:lnSpc>
              <a:buChar char="•"/>
              <a:tabLst>
                <a:tab pos="372110" algn="l"/>
              </a:tabLst>
            </a:pPr>
            <a:r>
              <a:rPr sz="2550" spc="-10" dirty="0">
                <a:latin typeface="Calibri"/>
                <a:cs typeface="Calibri"/>
              </a:rPr>
              <a:t>&lt;/head&gt;</a:t>
            </a:r>
            <a:endParaRPr sz="2550">
              <a:latin typeface="Calibri"/>
              <a:cs typeface="Calibri"/>
            </a:endParaRPr>
          </a:p>
          <a:p>
            <a:pPr marL="372110" indent="-358775">
              <a:lnSpc>
                <a:spcPct val="100000"/>
              </a:lnSpc>
              <a:spcBef>
                <a:spcPts val="15"/>
              </a:spcBef>
              <a:buChar char="•"/>
              <a:tabLst>
                <a:tab pos="372110" algn="l"/>
              </a:tabLst>
            </a:pPr>
            <a:r>
              <a:rPr sz="2500" spc="-10" dirty="0">
                <a:latin typeface="Calibri"/>
                <a:cs typeface="Calibri"/>
              </a:rPr>
              <a:t>&lt;body&gt;</a:t>
            </a:r>
            <a:endParaRPr sz="2500">
              <a:latin typeface="Calibri"/>
              <a:cs typeface="Calibri"/>
            </a:endParaRPr>
          </a:p>
          <a:p>
            <a:pPr marL="372110" indent="-358775">
              <a:lnSpc>
                <a:spcPts val="2950"/>
              </a:lnSpc>
              <a:spcBef>
                <a:spcPts val="25"/>
              </a:spcBef>
              <a:buChar char="•"/>
              <a:tabLst>
                <a:tab pos="372110" algn="l"/>
              </a:tabLst>
            </a:pPr>
            <a:r>
              <a:rPr sz="2500" dirty="0">
                <a:latin typeface="Calibri"/>
                <a:cs typeface="Calibri"/>
              </a:rPr>
              <a:t>&lt;oI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type="I"&gt;</a:t>
            </a:r>
            <a:endParaRPr sz="2500">
              <a:latin typeface="Calibri"/>
              <a:cs typeface="Calibri"/>
            </a:endParaRPr>
          </a:p>
          <a:p>
            <a:pPr marL="372110" indent="-359410">
              <a:lnSpc>
                <a:spcPts val="2995"/>
              </a:lnSpc>
              <a:buChar char="•"/>
              <a:tabLst>
                <a:tab pos="372110" algn="l"/>
                <a:tab pos="1631314" algn="l"/>
              </a:tabLst>
            </a:pPr>
            <a:r>
              <a:rPr sz="2550" spc="-10" dirty="0">
                <a:latin typeface="Calibri"/>
                <a:cs typeface="Calibri"/>
              </a:rPr>
              <a:t>&lt;Ii&gt;WT</a:t>
            </a:r>
            <a:r>
              <a:rPr sz="2550" dirty="0">
                <a:latin typeface="Calibri"/>
                <a:cs typeface="Calibri"/>
              </a:rPr>
              <a:t>	</a:t>
            </a:r>
            <a:r>
              <a:rPr sz="2550" spc="-10" dirty="0">
                <a:latin typeface="Calibri"/>
                <a:cs typeface="Calibri"/>
              </a:rPr>
              <a:t>&lt;/Ii&gt;</a:t>
            </a:r>
            <a:endParaRPr sz="2550">
              <a:latin typeface="Calibri"/>
              <a:cs typeface="Calibri"/>
            </a:endParaRPr>
          </a:p>
          <a:p>
            <a:pPr marL="372110" indent="-359410">
              <a:lnSpc>
                <a:spcPts val="3040"/>
              </a:lnSpc>
              <a:buChar char="•"/>
              <a:tabLst>
                <a:tab pos="372110" algn="l"/>
                <a:tab pos="1800860" algn="l"/>
              </a:tabLst>
            </a:pPr>
            <a:r>
              <a:rPr sz="2550" spc="-10" dirty="0">
                <a:latin typeface="Calibri"/>
                <a:cs typeface="Calibri"/>
              </a:rPr>
              <a:t>&lt;Ii&gt;Maths</a:t>
            </a:r>
            <a:r>
              <a:rPr sz="2550" dirty="0">
                <a:latin typeface="Calibri"/>
                <a:cs typeface="Calibri"/>
              </a:rPr>
              <a:t>	</a:t>
            </a:r>
            <a:r>
              <a:rPr sz="2550" spc="-10" dirty="0">
                <a:latin typeface="Calibri"/>
                <a:cs typeface="Calibri"/>
              </a:rPr>
              <a:t>&lt;/Ii&gt;</a:t>
            </a:r>
            <a:endParaRPr sz="2550">
              <a:latin typeface="Calibri"/>
              <a:cs typeface="Calibri"/>
            </a:endParaRPr>
          </a:p>
          <a:p>
            <a:pPr marL="361950" indent="-347345">
              <a:lnSpc>
                <a:spcPts val="2930"/>
              </a:lnSpc>
              <a:buChar char="•"/>
              <a:tabLst>
                <a:tab pos="361950" algn="l"/>
                <a:tab pos="1837055" algn="l"/>
              </a:tabLst>
            </a:pPr>
            <a:r>
              <a:rPr sz="2450" spc="-10" dirty="0">
                <a:latin typeface="Calibri"/>
                <a:cs typeface="Calibri"/>
              </a:rPr>
              <a:t>'«Ii&gt;D8MS</a:t>
            </a:r>
            <a:r>
              <a:rPr sz="2450" dirty="0">
                <a:latin typeface="Calibri"/>
                <a:cs typeface="Calibri"/>
              </a:rPr>
              <a:t>	</a:t>
            </a:r>
            <a:r>
              <a:rPr sz="2450" spc="-10" dirty="0">
                <a:latin typeface="Calibri"/>
                <a:cs typeface="Calibri"/>
              </a:rPr>
              <a:t>&lt;/Ii&gt;</a:t>
            </a:r>
            <a:endParaRPr sz="2450">
              <a:latin typeface="Calibri"/>
              <a:cs typeface="Calibri"/>
            </a:endParaRPr>
          </a:p>
          <a:p>
            <a:pPr marL="372110" indent="-359410">
              <a:lnSpc>
                <a:spcPts val="3050"/>
              </a:lnSpc>
              <a:buChar char="•"/>
              <a:tabLst>
                <a:tab pos="372110" algn="l"/>
                <a:tab pos="1693545" algn="l"/>
              </a:tabLst>
            </a:pPr>
            <a:r>
              <a:rPr sz="2550" spc="-10" dirty="0">
                <a:latin typeface="Calibri"/>
                <a:cs typeface="Calibri"/>
              </a:rPr>
              <a:t>&lt;Ii&gt;DCN</a:t>
            </a:r>
            <a:r>
              <a:rPr sz="2550" dirty="0">
                <a:latin typeface="Calibri"/>
                <a:cs typeface="Calibri"/>
              </a:rPr>
              <a:t>	</a:t>
            </a:r>
            <a:r>
              <a:rPr sz="2550" spc="-10" dirty="0">
                <a:latin typeface="Calibri"/>
                <a:cs typeface="Calibri"/>
              </a:rPr>
              <a:t>&lt;/Ii&gt;</a:t>
            </a:r>
            <a:endParaRPr sz="2550">
              <a:latin typeface="Calibri"/>
              <a:cs typeface="Calibri"/>
            </a:endParaRPr>
          </a:p>
          <a:p>
            <a:pPr marL="372110" indent="-358775">
              <a:lnSpc>
                <a:spcPts val="2890"/>
              </a:lnSpc>
              <a:spcBef>
                <a:spcPts val="10"/>
              </a:spcBef>
              <a:buChar char="•"/>
              <a:tabLst>
                <a:tab pos="372110" algn="l"/>
              </a:tabLst>
            </a:pPr>
            <a:r>
              <a:rPr sz="2500" spc="-10" dirty="0">
                <a:latin typeface="Calibri"/>
                <a:cs typeface="Calibri"/>
              </a:rPr>
              <a:t>&lt;Ii&gt;MP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&amp;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MC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&lt;/Ii&gt;</a:t>
            </a:r>
            <a:endParaRPr sz="2500">
              <a:latin typeface="Calibri"/>
              <a:cs typeface="Calibri"/>
            </a:endParaRPr>
          </a:p>
          <a:p>
            <a:pPr marL="372110" indent="-359410">
              <a:lnSpc>
                <a:spcPts val="3010"/>
              </a:lnSpc>
              <a:buChar char="•"/>
              <a:tabLst>
                <a:tab pos="372110" algn="l"/>
              </a:tabLst>
            </a:pPr>
            <a:r>
              <a:rPr sz="2600" spc="-10" dirty="0">
                <a:latin typeface="Calibri"/>
                <a:cs typeface="Calibri"/>
              </a:rPr>
              <a:t>&lt;/oI&gt;</a:t>
            </a:r>
            <a:endParaRPr sz="2600">
              <a:latin typeface="Calibri"/>
              <a:cs typeface="Calibri"/>
            </a:endParaRPr>
          </a:p>
          <a:p>
            <a:pPr marL="372110" indent="-359410">
              <a:lnSpc>
                <a:spcPts val="3015"/>
              </a:lnSpc>
              <a:spcBef>
                <a:spcPts val="25"/>
              </a:spcBef>
              <a:buChar char="•"/>
              <a:tabLst>
                <a:tab pos="372110" algn="l"/>
              </a:tabLst>
            </a:pPr>
            <a:r>
              <a:rPr sz="2550" spc="-10" dirty="0">
                <a:latin typeface="Calibri"/>
                <a:cs typeface="Calibri"/>
              </a:rPr>
              <a:t>&lt;/body&gt;</a:t>
            </a:r>
            <a:endParaRPr sz="2550">
              <a:latin typeface="Calibri"/>
              <a:cs typeface="Calibri"/>
            </a:endParaRPr>
          </a:p>
          <a:p>
            <a:pPr marL="372110" indent="-359410">
              <a:lnSpc>
                <a:spcPts val="3075"/>
              </a:lnSpc>
              <a:buChar char="•"/>
              <a:tabLst>
                <a:tab pos="372110" algn="l"/>
              </a:tabLst>
            </a:pPr>
            <a:r>
              <a:rPr sz="2600" spc="-10" dirty="0">
                <a:latin typeface="Calibri"/>
                <a:cs typeface="Calibri"/>
              </a:rPr>
              <a:t>&lt;/htmI&gt;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8718" y="1973460"/>
            <a:ext cx="250031" cy="68758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996459" y="2603668"/>
            <a:ext cx="341630" cy="2051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70"/>
              </a:lnSpc>
            </a:pPr>
            <a:r>
              <a:rPr sz="2200" spc="25" dirty="0">
                <a:latin typeface="Courier New"/>
                <a:cs typeface="Courier New"/>
              </a:rPr>
              <a:t>V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3541" y="470743"/>
            <a:ext cx="2616835" cy="3224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5445" indent="-362585">
              <a:lnSpc>
                <a:spcPct val="100000"/>
              </a:lnSpc>
              <a:spcBef>
                <a:spcPts val="125"/>
              </a:spcBef>
              <a:buChar char="•"/>
              <a:tabLst>
                <a:tab pos="385445" algn="l"/>
              </a:tabLst>
            </a:pPr>
            <a:r>
              <a:rPr sz="2950" dirty="0">
                <a:latin typeface="Calibri"/>
                <a:cs typeface="Calibri"/>
              </a:rPr>
              <a:t>&lt;oI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type=”1"</a:t>
            </a:r>
            <a:r>
              <a:rPr sz="2950" spc="85" dirty="0">
                <a:latin typeface="Calibri"/>
                <a:cs typeface="Calibri"/>
              </a:rPr>
              <a:t> </a:t>
            </a:r>
            <a:r>
              <a:rPr sz="2950" spc="-50" dirty="0">
                <a:latin typeface="Calibri"/>
                <a:cs typeface="Calibri"/>
              </a:rPr>
              <a:t>&gt;</a:t>
            </a:r>
            <a:endParaRPr sz="2950">
              <a:latin typeface="Calibri"/>
              <a:cs typeface="Calibri"/>
            </a:endParaRPr>
          </a:p>
          <a:p>
            <a:pPr marL="376555" indent="-352425">
              <a:lnSpc>
                <a:spcPct val="100000"/>
              </a:lnSpc>
              <a:spcBef>
                <a:spcPts val="150"/>
              </a:spcBef>
              <a:buChar char="•"/>
              <a:tabLst>
                <a:tab pos="376555" algn="l"/>
              </a:tabLst>
            </a:pPr>
            <a:r>
              <a:rPr sz="2850" dirty="0">
                <a:latin typeface="Calibri"/>
                <a:cs typeface="Calibri"/>
              </a:rPr>
              <a:t>&lt;Ii&gt;</a:t>
            </a:r>
            <a:r>
              <a:rPr sz="2850" spc="130" dirty="0">
                <a:latin typeface="Calibri"/>
                <a:cs typeface="Calibri"/>
              </a:rPr>
              <a:t> </a:t>
            </a:r>
            <a:r>
              <a:rPr sz="2850" spc="75" dirty="0">
                <a:latin typeface="Calibri"/>
                <a:cs typeface="Calibri"/>
              </a:rPr>
              <a:t>FY</a:t>
            </a:r>
            <a:r>
              <a:rPr sz="2850" spc="65" dirty="0">
                <a:latin typeface="Calibri"/>
                <a:cs typeface="Calibri"/>
              </a:rPr>
              <a:t> </a:t>
            </a:r>
            <a:r>
              <a:rPr sz="2850" spc="-10" dirty="0">
                <a:latin typeface="Calibri"/>
                <a:cs typeface="Calibri"/>
              </a:rPr>
              <a:t>&lt;/Ii&gt;</a:t>
            </a:r>
            <a:endParaRPr sz="2850">
              <a:latin typeface="Calibri"/>
              <a:cs typeface="Calibri"/>
            </a:endParaRPr>
          </a:p>
          <a:p>
            <a:pPr marL="724535" indent="-701040">
              <a:lnSpc>
                <a:spcPct val="100000"/>
              </a:lnSpc>
              <a:spcBef>
                <a:spcPts val="150"/>
              </a:spcBef>
              <a:buChar char="•"/>
              <a:tabLst>
                <a:tab pos="724535" algn="l"/>
              </a:tabLst>
            </a:pPr>
            <a:r>
              <a:rPr sz="2900" dirty="0">
                <a:latin typeface="Calibri"/>
                <a:cs typeface="Calibri"/>
              </a:rPr>
              <a:t>&lt;oI</a:t>
            </a:r>
            <a:r>
              <a:rPr sz="2900" spc="4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type="A</a:t>
            </a:r>
            <a:endParaRPr sz="2900">
              <a:latin typeface="Calibri"/>
              <a:cs typeface="Calibri"/>
            </a:endParaRPr>
          </a:p>
          <a:p>
            <a:pPr marL="1021080" indent="-997585">
              <a:lnSpc>
                <a:spcPct val="100000"/>
              </a:lnSpc>
              <a:spcBef>
                <a:spcPts val="70"/>
              </a:spcBef>
              <a:buChar char="•"/>
              <a:tabLst>
                <a:tab pos="1021080" algn="l"/>
              </a:tabLst>
            </a:pPr>
            <a:r>
              <a:rPr sz="2900" dirty="0">
                <a:latin typeface="Calibri"/>
                <a:cs typeface="Calibri"/>
              </a:rPr>
              <a:t>WD</a:t>
            </a:r>
            <a:r>
              <a:rPr sz="2900" spc="16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&lt;/Ii&gt;</a:t>
            </a:r>
            <a:endParaRPr sz="2900">
              <a:latin typeface="Calibri"/>
              <a:cs typeface="Calibri"/>
            </a:endParaRPr>
          </a:p>
          <a:p>
            <a:pPr marL="1018540" indent="-995044">
              <a:lnSpc>
                <a:spcPts val="3475"/>
              </a:lnSpc>
              <a:spcBef>
                <a:spcPts val="175"/>
              </a:spcBef>
              <a:buChar char="•"/>
              <a:tabLst>
                <a:tab pos="1018540" algn="l"/>
              </a:tabLst>
            </a:pPr>
            <a:r>
              <a:rPr sz="2900" spc="-20" dirty="0">
                <a:latin typeface="Calibri"/>
                <a:cs typeface="Calibri"/>
              </a:rPr>
              <a:t>DBMS</a:t>
            </a:r>
            <a:endParaRPr sz="2900">
              <a:latin typeface="Calibri"/>
              <a:cs typeface="Calibri"/>
            </a:endParaRPr>
          </a:p>
          <a:p>
            <a:pPr marL="376555" indent="-362585">
              <a:lnSpc>
                <a:spcPts val="3515"/>
              </a:lnSpc>
              <a:buChar char="•"/>
              <a:tabLst>
                <a:tab pos="376555" algn="l"/>
              </a:tabLst>
            </a:pPr>
            <a:r>
              <a:rPr sz="2950" spc="-10" dirty="0">
                <a:latin typeface="Calibri"/>
                <a:cs typeface="Calibri"/>
              </a:rPr>
              <a:t>&lt;/ol&gt;</a:t>
            </a:r>
            <a:endParaRPr sz="2950">
              <a:latin typeface="Calibri"/>
              <a:cs typeface="Calibri"/>
            </a:endParaRPr>
          </a:p>
          <a:p>
            <a:pPr marL="367030" indent="-354330">
              <a:lnSpc>
                <a:spcPts val="3704"/>
              </a:lnSpc>
              <a:buChar char="•"/>
              <a:tabLst>
                <a:tab pos="367030" algn="l"/>
              </a:tabLst>
            </a:pPr>
            <a:r>
              <a:rPr sz="3100" spc="-50" dirty="0">
                <a:latin typeface="Calibri"/>
                <a:cs typeface="Calibri"/>
              </a:rPr>
              <a:t>&lt;Ii&gt;SY</a:t>
            </a:r>
            <a:r>
              <a:rPr sz="3100" spc="-125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&lt;/Ii&gt;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6779" y="3794323"/>
            <a:ext cx="294640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695" dirty="0">
                <a:latin typeface="Calibri"/>
                <a:cs typeface="Calibri"/>
              </a:rPr>
              <a:t>O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30512" y="3692375"/>
            <a:ext cx="70231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88315" algn="l"/>
              </a:tabLst>
            </a:pPr>
            <a:r>
              <a:rPr sz="1650" spc="30" dirty="0">
                <a:latin typeface="Calibri"/>
                <a:cs typeface="Calibri"/>
              </a:rPr>
              <a:t>t</a:t>
            </a:r>
            <a:r>
              <a:rPr sz="1650" dirty="0">
                <a:latin typeface="Calibri"/>
                <a:cs typeface="Calibri"/>
              </a:rPr>
              <a:t>	</a:t>
            </a:r>
            <a:r>
              <a:rPr sz="2750" spc="150" dirty="0">
                <a:latin typeface="Calibri"/>
                <a:cs typeface="Calibri"/>
              </a:rPr>
              <a:t>e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6629" y="3531642"/>
            <a:ext cx="193421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46710" indent="-346710">
              <a:lnSpc>
                <a:spcPct val="100000"/>
              </a:lnSpc>
              <a:spcBef>
                <a:spcPts val="130"/>
              </a:spcBef>
              <a:buChar char="•"/>
              <a:tabLst>
                <a:tab pos="346710" algn="l"/>
                <a:tab pos="1167130" algn="l"/>
                <a:tab pos="1763395" algn="l"/>
              </a:tabLst>
            </a:pPr>
            <a:r>
              <a:rPr sz="2750" spc="730" dirty="0">
                <a:latin typeface="Calibri"/>
                <a:cs typeface="Calibri"/>
              </a:rPr>
              <a:t>&lt;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160" dirty="0">
                <a:latin typeface="Calibri"/>
                <a:cs typeface="Calibri"/>
              </a:rPr>
              <a:t>yp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110" dirty="0">
                <a:latin typeface="Calibri"/>
                <a:cs typeface="Calibri"/>
              </a:rPr>
              <a:t>s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6266" y="4141589"/>
            <a:ext cx="2633980" cy="18275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025525" indent="-992505">
              <a:lnSpc>
                <a:spcPct val="100000"/>
              </a:lnSpc>
              <a:spcBef>
                <a:spcPts val="130"/>
              </a:spcBef>
              <a:buChar char="•"/>
              <a:tabLst>
                <a:tab pos="1025525" algn="l"/>
              </a:tabLst>
            </a:pPr>
            <a:r>
              <a:rPr sz="2800" spc="70" dirty="0">
                <a:latin typeface="Calibri"/>
                <a:cs typeface="Calibri"/>
              </a:rPr>
              <a:t>ASQL</a:t>
            </a:r>
            <a:r>
              <a:rPr sz="2800" spc="2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&lt;/Ii&gt;</a:t>
            </a:r>
            <a:endParaRPr sz="2800">
              <a:latin typeface="Calibri"/>
              <a:cs typeface="Calibri"/>
            </a:endParaRPr>
          </a:p>
          <a:p>
            <a:pPr marL="1031240" indent="-999490">
              <a:lnSpc>
                <a:spcPts val="3425"/>
              </a:lnSpc>
              <a:spcBef>
                <a:spcPts val="195"/>
              </a:spcBef>
              <a:buChar char="•"/>
              <a:tabLst>
                <a:tab pos="1031240" algn="l"/>
              </a:tabLst>
            </a:pPr>
            <a:r>
              <a:rPr sz="2900" dirty="0">
                <a:latin typeface="Calibri"/>
                <a:cs typeface="Calibri"/>
              </a:rPr>
              <a:t>QT</a:t>
            </a:r>
            <a:r>
              <a:rPr sz="2900" spc="2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&lt;/Ii&gt;</a:t>
            </a:r>
            <a:endParaRPr sz="2900">
              <a:latin typeface="Calibri"/>
              <a:cs typeface="Calibri"/>
            </a:endParaRPr>
          </a:p>
          <a:p>
            <a:pPr marL="375285" indent="-362585">
              <a:lnSpc>
                <a:spcPts val="3604"/>
              </a:lnSpc>
              <a:buChar char="•"/>
              <a:tabLst>
                <a:tab pos="375285" algn="l"/>
              </a:tabLst>
            </a:pPr>
            <a:r>
              <a:rPr sz="3050" spc="-10" dirty="0">
                <a:latin typeface="Calibri"/>
                <a:cs typeface="Calibri"/>
              </a:rPr>
              <a:t>&lt;/oI&gt;</a:t>
            </a:r>
            <a:endParaRPr sz="3050">
              <a:latin typeface="Calibri"/>
              <a:cs typeface="Calibri"/>
            </a:endParaRPr>
          </a:p>
          <a:p>
            <a:pPr marL="375920" indent="-353695">
              <a:lnSpc>
                <a:spcPct val="100000"/>
              </a:lnSpc>
              <a:spcBef>
                <a:spcPts val="30"/>
              </a:spcBef>
              <a:buChar char="•"/>
              <a:tabLst>
                <a:tab pos="375920" algn="l"/>
              </a:tabLst>
            </a:pPr>
            <a:r>
              <a:rPr sz="2950" spc="-10" dirty="0">
                <a:latin typeface="Calibri"/>
                <a:cs typeface="Calibri"/>
              </a:rPr>
              <a:t>&lt;/oI&gt;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4424" y="4095723"/>
            <a:ext cx="286385" cy="1847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35"/>
              </a:lnSpc>
            </a:pPr>
            <a:r>
              <a:rPr sz="2050" spc="70" dirty="0">
                <a:latin typeface="Consolas"/>
                <a:cs typeface="Consolas"/>
              </a:rPr>
              <a:t>V</a:t>
            </a:r>
            <a:endParaRPr sz="2050">
              <a:latin typeface="Consolas"/>
              <a:cs typeface="Consola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87341" y="5852956"/>
            <a:ext cx="341630" cy="21462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70"/>
              </a:lnSpc>
            </a:pPr>
            <a:r>
              <a:rPr sz="2200" spc="105" dirty="0">
                <a:latin typeface="Courier New"/>
                <a:cs typeface="Courier New"/>
              </a:rPr>
              <a:t>V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5012" y="284708"/>
            <a:ext cx="6767195" cy="7029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50" spc="-35" dirty="0"/>
              <a:t>Changing</a:t>
            </a:r>
            <a:r>
              <a:rPr sz="4450" spc="5" dirty="0"/>
              <a:t> </a:t>
            </a:r>
            <a:r>
              <a:rPr sz="4450" spc="-10" dirty="0"/>
              <a:t>value</a:t>
            </a:r>
            <a:r>
              <a:rPr sz="4450" spc="-160" dirty="0"/>
              <a:t> </a:t>
            </a:r>
            <a:r>
              <a:rPr sz="4450" dirty="0"/>
              <a:t>of</a:t>
            </a:r>
            <a:r>
              <a:rPr sz="4450" spc="-240" dirty="0"/>
              <a:t> </a:t>
            </a:r>
            <a:r>
              <a:rPr sz="4450" spc="-50" dirty="0"/>
              <a:t>ordered</a:t>
            </a:r>
            <a:r>
              <a:rPr sz="4450" spc="-45" dirty="0"/>
              <a:t> </a:t>
            </a:r>
            <a:r>
              <a:rPr sz="4450" spc="-20" dirty="0"/>
              <a:t>list</a:t>
            </a:r>
            <a:endParaRPr sz="4450"/>
          </a:p>
        </p:txBody>
      </p:sp>
      <p:sp>
        <p:nvSpPr>
          <p:cNvPr id="5" name="object 5"/>
          <p:cNvSpPr txBox="1"/>
          <p:nvPr/>
        </p:nvSpPr>
        <p:spPr>
          <a:xfrm>
            <a:off x="519647" y="1151383"/>
            <a:ext cx="7907020" cy="43160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69570" indent="-356235">
              <a:lnSpc>
                <a:spcPct val="100000"/>
              </a:lnSpc>
              <a:spcBef>
                <a:spcPts val="120"/>
              </a:spcBef>
              <a:buChar char="•"/>
              <a:tabLst>
                <a:tab pos="369570" algn="l"/>
              </a:tabLst>
            </a:pPr>
            <a:r>
              <a:rPr sz="3150" dirty="0">
                <a:latin typeface="Calibri"/>
                <a:cs typeface="Calibri"/>
              </a:rPr>
              <a:t>With</a:t>
            </a:r>
            <a:r>
              <a:rPr sz="3150" spc="-3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start</a:t>
            </a:r>
            <a:r>
              <a:rPr sz="3150" spc="5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attribute</a:t>
            </a:r>
            <a:r>
              <a:rPr sz="3150" spc="13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you</a:t>
            </a:r>
            <a:r>
              <a:rPr sz="3150" spc="4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can</a:t>
            </a:r>
            <a:r>
              <a:rPr sz="3150" spc="-1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set</a:t>
            </a:r>
            <a:r>
              <a:rPr sz="3150" spc="3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the</a:t>
            </a:r>
            <a:r>
              <a:rPr sz="3150" spc="-1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value</a:t>
            </a:r>
            <a:r>
              <a:rPr sz="3150" spc="110" dirty="0">
                <a:latin typeface="Calibri"/>
                <a:cs typeface="Calibri"/>
              </a:rPr>
              <a:t> </a:t>
            </a:r>
            <a:r>
              <a:rPr sz="3150" spc="-25" dirty="0">
                <a:latin typeface="Calibri"/>
                <a:cs typeface="Calibri"/>
              </a:rPr>
              <a:t>of</a:t>
            </a:r>
            <a:endParaRPr sz="3150">
              <a:latin typeface="Calibri"/>
              <a:cs typeface="Calibri"/>
            </a:endParaRPr>
          </a:p>
          <a:p>
            <a:pPr marL="375285">
              <a:lnSpc>
                <a:spcPct val="100000"/>
              </a:lnSpc>
              <a:spcBef>
                <a:spcPts val="40"/>
              </a:spcBef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first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element</a:t>
            </a:r>
            <a:r>
              <a:rPr sz="3200" spc="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list.</a:t>
            </a:r>
            <a:endParaRPr sz="3200">
              <a:latin typeface="Calibri"/>
              <a:cs typeface="Calibri"/>
            </a:endParaRPr>
          </a:p>
          <a:p>
            <a:pPr marL="368300" marR="5080" indent="-355600">
              <a:lnSpc>
                <a:spcPct val="97500"/>
              </a:lnSpc>
              <a:spcBef>
                <a:spcPts val="825"/>
              </a:spcBef>
              <a:buChar char="•"/>
              <a:tabLst>
                <a:tab pos="368300" algn="l"/>
                <a:tab pos="374015" algn="l"/>
              </a:tabLst>
            </a:pPr>
            <a:r>
              <a:rPr sz="3200" dirty="0">
                <a:latin typeface="Calibri"/>
                <a:cs typeface="Calibri"/>
              </a:rPr>
              <a:t>	For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eg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if</a:t>
            </a:r>
            <a:r>
              <a:rPr sz="3200" spc="-1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you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wanted</a:t>
            </a:r>
            <a:r>
              <a:rPr sz="3200" spc="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start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your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list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the </a:t>
            </a:r>
            <a:r>
              <a:rPr sz="3300" spc="-50" dirty="0">
                <a:latin typeface="Calibri"/>
                <a:cs typeface="Calibri"/>
              </a:rPr>
              <a:t>number</a:t>
            </a:r>
            <a:r>
              <a:rPr sz="3300" spc="-10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5</a:t>
            </a:r>
            <a:r>
              <a:rPr sz="3300" spc="-19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set</a:t>
            </a:r>
            <a:r>
              <a:rPr sz="3300" spc="-14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the</a:t>
            </a:r>
            <a:r>
              <a:rPr sz="3300" spc="-100" dirty="0">
                <a:latin typeface="Calibri"/>
                <a:cs typeface="Calibri"/>
              </a:rPr>
              <a:t> </a:t>
            </a:r>
            <a:r>
              <a:rPr sz="3300" spc="-50" dirty="0">
                <a:latin typeface="Calibri"/>
                <a:cs typeface="Calibri"/>
              </a:rPr>
              <a:t>start attribute</a:t>
            </a:r>
            <a:r>
              <a:rPr sz="3300" spc="20" dirty="0">
                <a:latin typeface="Calibri"/>
                <a:cs typeface="Calibri"/>
              </a:rPr>
              <a:t> </a:t>
            </a:r>
            <a:r>
              <a:rPr sz="3300" spc="-30" dirty="0">
                <a:latin typeface="Calibri"/>
                <a:cs typeface="Calibri"/>
              </a:rPr>
              <a:t>to</a:t>
            </a:r>
            <a:r>
              <a:rPr sz="3300" spc="-15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5</a:t>
            </a:r>
            <a:r>
              <a:rPr sz="3300" spc="-18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and</a:t>
            </a:r>
            <a:r>
              <a:rPr sz="3300" spc="-75" dirty="0">
                <a:latin typeface="Calibri"/>
                <a:cs typeface="Calibri"/>
              </a:rPr>
              <a:t> </a:t>
            </a:r>
            <a:r>
              <a:rPr sz="3300" spc="-25" dirty="0">
                <a:latin typeface="Calibri"/>
                <a:cs typeface="Calibri"/>
              </a:rPr>
              <a:t>the type</a:t>
            </a:r>
            <a:r>
              <a:rPr sz="3300" spc="-145" dirty="0">
                <a:latin typeface="Calibri"/>
                <a:cs typeface="Calibri"/>
              </a:rPr>
              <a:t> </a:t>
            </a:r>
            <a:r>
              <a:rPr sz="3300" spc="-55" dirty="0">
                <a:latin typeface="Calibri"/>
                <a:cs typeface="Calibri"/>
              </a:rPr>
              <a:t>attribute</a:t>
            </a:r>
            <a:r>
              <a:rPr sz="3300" spc="-7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to</a:t>
            </a:r>
            <a:r>
              <a:rPr sz="3300" spc="-180" dirty="0">
                <a:latin typeface="Calibri"/>
                <a:cs typeface="Calibri"/>
              </a:rPr>
              <a:t> </a:t>
            </a:r>
            <a:r>
              <a:rPr sz="3300" spc="-50" dirty="0">
                <a:latin typeface="Calibri"/>
                <a:cs typeface="Calibri"/>
              </a:rPr>
              <a:t>1</a:t>
            </a:r>
            <a:endParaRPr sz="3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85"/>
              </a:spcBef>
              <a:buFont typeface="Calibri"/>
              <a:buChar char="•"/>
            </a:pPr>
            <a:endParaRPr sz="3300">
              <a:latin typeface="Calibri"/>
              <a:cs typeface="Calibri"/>
            </a:endParaRPr>
          </a:p>
          <a:p>
            <a:pPr marL="368300" indent="-355600">
              <a:lnSpc>
                <a:spcPct val="100000"/>
              </a:lnSpc>
              <a:spcBef>
                <a:spcPts val="5"/>
              </a:spcBef>
              <a:buChar char="•"/>
              <a:tabLst>
                <a:tab pos="368300" algn="l"/>
              </a:tabLst>
            </a:pPr>
            <a:r>
              <a:rPr sz="3200" dirty="0">
                <a:latin typeface="Calibri"/>
                <a:cs typeface="Calibri"/>
              </a:rPr>
              <a:t>&lt;Ii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value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=“4”&gt;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HTML&lt;/Ii&gt;</a:t>
            </a:r>
            <a:endParaRPr sz="3200">
              <a:latin typeface="Calibri"/>
              <a:cs typeface="Calibri"/>
            </a:endParaRPr>
          </a:p>
          <a:p>
            <a:pPr marL="367665" indent="-354965">
              <a:lnSpc>
                <a:spcPct val="100000"/>
              </a:lnSpc>
              <a:spcBef>
                <a:spcPts val="750"/>
              </a:spcBef>
              <a:buChar char="•"/>
              <a:tabLst>
                <a:tab pos="367665" algn="l"/>
              </a:tabLst>
            </a:pPr>
            <a:r>
              <a:rPr sz="3250" dirty="0">
                <a:latin typeface="Calibri"/>
                <a:cs typeface="Calibri"/>
              </a:rPr>
              <a:t>&lt;Ii</a:t>
            </a:r>
            <a:r>
              <a:rPr sz="3250" spc="-120" dirty="0">
                <a:latin typeface="Calibri"/>
                <a:cs typeface="Calibri"/>
              </a:rPr>
              <a:t> </a:t>
            </a:r>
            <a:r>
              <a:rPr sz="3250" spc="-20" dirty="0">
                <a:latin typeface="Calibri"/>
                <a:cs typeface="Calibri"/>
              </a:rPr>
              <a:t>value</a:t>
            </a:r>
            <a:r>
              <a:rPr sz="3250" spc="-130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=“8”&gt;</a:t>
            </a:r>
            <a:r>
              <a:rPr sz="3250" spc="-105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ASP&lt;/li&gt;</a:t>
            </a:r>
            <a:endParaRPr sz="3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5309" y="271809"/>
            <a:ext cx="3514725" cy="643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50" spc="-60" dirty="0"/>
              <a:t>Table</a:t>
            </a:r>
            <a:r>
              <a:rPr sz="4050" spc="-165" dirty="0"/>
              <a:t> </a:t>
            </a:r>
            <a:r>
              <a:rPr sz="4050" dirty="0"/>
              <a:t>tag</a:t>
            </a:r>
            <a:r>
              <a:rPr sz="4050" spc="-210" dirty="0"/>
              <a:t> </a:t>
            </a:r>
            <a:r>
              <a:rPr sz="4050" spc="-35" dirty="0"/>
              <a:t>&lt;table&gt;</a:t>
            </a:r>
            <a:endParaRPr sz="4050"/>
          </a:p>
        </p:txBody>
      </p:sp>
      <p:sp>
        <p:nvSpPr>
          <p:cNvPr id="3" name="object 3"/>
          <p:cNvSpPr txBox="1"/>
          <p:nvPr/>
        </p:nvSpPr>
        <p:spPr>
          <a:xfrm>
            <a:off x="521985" y="921585"/>
            <a:ext cx="7882255" cy="54057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67665" indent="-353695">
              <a:lnSpc>
                <a:spcPct val="100000"/>
              </a:lnSpc>
              <a:spcBef>
                <a:spcPts val="425"/>
              </a:spcBef>
              <a:buChar char="•"/>
              <a:tabLst>
                <a:tab pos="367665" algn="l"/>
              </a:tabLst>
            </a:pPr>
            <a:r>
              <a:rPr sz="2900" dirty="0">
                <a:latin typeface="Calibri"/>
                <a:cs typeface="Calibri"/>
              </a:rPr>
              <a:t>The</a:t>
            </a:r>
            <a:r>
              <a:rPr sz="2900" spc="15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&lt;tabIe&gt;</a:t>
            </a:r>
            <a:r>
              <a:rPr sz="2900" spc="17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tag</a:t>
            </a:r>
            <a:r>
              <a:rPr sz="2900" spc="13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defines</a:t>
            </a:r>
            <a:r>
              <a:rPr sz="2900" spc="25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an</a:t>
            </a:r>
            <a:r>
              <a:rPr sz="2900" spc="9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HTML</a:t>
            </a:r>
            <a:r>
              <a:rPr sz="2900" spc="19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table.</a:t>
            </a:r>
            <a:endParaRPr sz="2900">
              <a:latin typeface="Calibri"/>
              <a:cs typeface="Calibri"/>
            </a:endParaRPr>
          </a:p>
          <a:p>
            <a:pPr marL="370840" marR="170180" indent="-358775">
              <a:lnSpc>
                <a:spcPts val="3229"/>
              </a:lnSpc>
              <a:spcBef>
                <a:spcPts val="810"/>
              </a:spcBef>
              <a:buChar char="•"/>
              <a:tabLst>
                <a:tab pos="370840" algn="l"/>
                <a:tab pos="372745" algn="l"/>
              </a:tabLst>
            </a:pPr>
            <a:r>
              <a:rPr sz="3050" dirty="0">
                <a:latin typeface="Calibri"/>
                <a:cs typeface="Calibri"/>
              </a:rPr>
              <a:t>	An</a:t>
            </a:r>
            <a:r>
              <a:rPr sz="3050" spc="-165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HTML</a:t>
            </a:r>
            <a:r>
              <a:rPr sz="3050" spc="-80" dirty="0">
                <a:latin typeface="Calibri"/>
                <a:cs typeface="Calibri"/>
              </a:rPr>
              <a:t> </a:t>
            </a:r>
            <a:r>
              <a:rPr sz="3050" spc="-25" dirty="0">
                <a:latin typeface="Calibri"/>
                <a:cs typeface="Calibri"/>
              </a:rPr>
              <a:t>table</a:t>
            </a:r>
            <a:r>
              <a:rPr sz="3050" spc="-120" dirty="0">
                <a:latin typeface="Calibri"/>
                <a:cs typeface="Calibri"/>
              </a:rPr>
              <a:t> </a:t>
            </a:r>
            <a:r>
              <a:rPr sz="3050" spc="-35" dirty="0">
                <a:latin typeface="Calibri"/>
                <a:cs typeface="Calibri"/>
              </a:rPr>
              <a:t>consists</a:t>
            </a:r>
            <a:r>
              <a:rPr sz="3050" spc="-4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of</a:t>
            </a:r>
            <a:r>
              <a:rPr sz="3050" spc="-9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the</a:t>
            </a:r>
            <a:r>
              <a:rPr sz="3050" spc="-130" dirty="0">
                <a:latin typeface="Calibri"/>
                <a:cs typeface="Calibri"/>
              </a:rPr>
              <a:t> </a:t>
            </a:r>
            <a:r>
              <a:rPr sz="3050" spc="-50" dirty="0">
                <a:latin typeface="Calibri"/>
                <a:cs typeface="Calibri"/>
              </a:rPr>
              <a:t>&lt;tabIe&gt;</a:t>
            </a:r>
            <a:r>
              <a:rPr sz="3050" spc="-40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element </a:t>
            </a:r>
            <a:r>
              <a:rPr sz="3050" spc="-20" dirty="0">
                <a:latin typeface="Calibri"/>
                <a:cs typeface="Calibri"/>
              </a:rPr>
              <a:t>and</a:t>
            </a:r>
            <a:r>
              <a:rPr sz="3050" spc="-15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one</a:t>
            </a:r>
            <a:r>
              <a:rPr sz="3050" spc="-17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or</a:t>
            </a:r>
            <a:r>
              <a:rPr sz="3050" spc="-135" dirty="0">
                <a:latin typeface="Calibri"/>
                <a:cs typeface="Calibri"/>
              </a:rPr>
              <a:t> </a:t>
            </a:r>
            <a:r>
              <a:rPr sz="3050" spc="-25" dirty="0">
                <a:latin typeface="Calibri"/>
                <a:cs typeface="Calibri"/>
              </a:rPr>
              <a:t>more</a:t>
            </a:r>
            <a:r>
              <a:rPr sz="3050" spc="-100" dirty="0">
                <a:latin typeface="Calibri"/>
                <a:cs typeface="Calibri"/>
              </a:rPr>
              <a:t> </a:t>
            </a:r>
            <a:r>
              <a:rPr sz="3050" u="heavy" dirty="0">
                <a:uFill>
                  <a:solidFill>
                    <a:srgbClr val="1F1FA8"/>
                  </a:solidFill>
                </a:uFill>
                <a:latin typeface="Calibri"/>
                <a:cs typeface="Calibri"/>
              </a:rPr>
              <a:t>&lt;tr&gt;</a:t>
            </a:r>
            <a:r>
              <a:rPr sz="3050" dirty="0">
                <a:latin typeface="Calibri"/>
                <a:cs typeface="Calibri"/>
              </a:rPr>
              <a:t>,</a:t>
            </a:r>
            <a:r>
              <a:rPr sz="3050" spc="-125" dirty="0">
                <a:latin typeface="Calibri"/>
                <a:cs typeface="Calibri"/>
              </a:rPr>
              <a:t> </a:t>
            </a:r>
            <a:r>
              <a:rPr sz="3050" u="heavy" spc="-10" dirty="0">
                <a:uFill>
                  <a:solidFill>
                    <a:srgbClr val="1F1FA8"/>
                  </a:solidFill>
                </a:uFill>
                <a:latin typeface="Calibri"/>
                <a:cs typeface="Calibri"/>
              </a:rPr>
              <a:t>&lt;th&gt;</a:t>
            </a:r>
            <a:r>
              <a:rPr sz="3050" spc="-10" dirty="0">
                <a:latin typeface="Calibri"/>
                <a:cs typeface="Calibri"/>
              </a:rPr>
              <a:t>,</a:t>
            </a:r>
            <a:r>
              <a:rPr sz="3050" spc="-12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and</a:t>
            </a:r>
            <a:r>
              <a:rPr sz="3050" spc="-135" dirty="0">
                <a:latin typeface="Calibri"/>
                <a:cs typeface="Calibri"/>
              </a:rPr>
              <a:t> </a:t>
            </a:r>
            <a:r>
              <a:rPr sz="3050" u="heavy" spc="-10" dirty="0">
                <a:solidFill>
                  <a:srgbClr val="0701C6"/>
                </a:solidFill>
                <a:uFill>
                  <a:solidFill>
                    <a:srgbClr val="1F1FA8"/>
                  </a:solidFill>
                </a:uFill>
                <a:latin typeface="Calibri"/>
                <a:cs typeface="Calibri"/>
              </a:rPr>
              <a:t>&lt;td&gt;</a:t>
            </a:r>
            <a:r>
              <a:rPr sz="3050" spc="-110" dirty="0">
                <a:solidFill>
                  <a:srgbClr val="0701C6"/>
                </a:solidFill>
                <a:latin typeface="Calibri"/>
                <a:cs typeface="Calibri"/>
              </a:rPr>
              <a:t> </a:t>
            </a:r>
            <a:r>
              <a:rPr sz="3050" spc="-20" dirty="0">
                <a:latin typeface="Calibri"/>
                <a:cs typeface="Calibri"/>
              </a:rPr>
              <a:t>elements.</a:t>
            </a:r>
            <a:endParaRPr sz="3050">
              <a:latin typeface="Calibri"/>
              <a:cs typeface="Calibri"/>
            </a:endParaRPr>
          </a:p>
          <a:p>
            <a:pPr marL="370840" marR="358775" indent="-341630">
              <a:lnSpc>
                <a:spcPts val="3229"/>
              </a:lnSpc>
              <a:spcBef>
                <a:spcPts val="745"/>
              </a:spcBef>
              <a:tabLst>
                <a:tab pos="367665" algn="l"/>
              </a:tabLst>
            </a:pPr>
            <a:r>
              <a:rPr sz="3000" spc="-50" dirty="0">
                <a:latin typeface="Calibri"/>
                <a:cs typeface="Calibri"/>
              </a:rPr>
              <a:t>°</a:t>
            </a:r>
            <a:r>
              <a:rPr sz="3000" dirty="0">
                <a:latin typeface="Calibri"/>
                <a:cs typeface="Calibri"/>
              </a:rPr>
              <a:t>	The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&lt;tr&gt;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element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defines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1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table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spc="-55" dirty="0">
                <a:latin typeface="Calibri"/>
                <a:cs typeface="Calibri"/>
              </a:rPr>
              <a:t>row,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&lt;th&gt; </a:t>
            </a:r>
            <a:r>
              <a:rPr sz="3000" dirty="0">
                <a:latin typeface="Calibri"/>
                <a:cs typeface="Calibri"/>
              </a:rPr>
              <a:t>element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defines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1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table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45" dirty="0">
                <a:latin typeface="Calibri"/>
                <a:cs typeface="Calibri"/>
              </a:rPr>
              <a:t>header,</a:t>
            </a:r>
            <a:r>
              <a:rPr sz="3000" spc="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&lt;td&gt; </a:t>
            </a:r>
            <a:r>
              <a:rPr sz="3000" dirty="0">
                <a:latin typeface="Calibri"/>
                <a:cs typeface="Calibri"/>
              </a:rPr>
              <a:t>element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defines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1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table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cell.</a:t>
            </a:r>
            <a:endParaRPr sz="3000">
              <a:latin typeface="Calibri"/>
              <a:cs typeface="Calibri"/>
            </a:endParaRPr>
          </a:p>
          <a:p>
            <a:pPr marL="372745" indent="-359410">
              <a:lnSpc>
                <a:spcPts val="3370"/>
              </a:lnSpc>
              <a:spcBef>
                <a:spcPts val="350"/>
              </a:spcBef>
              <a:buChar char="•"/>
              <a:tabLst>
                <a:tab pos="372745" algn="l"/>
              </a:tabLst>
            </a:pPr>
            <a:r>
              <a:rPr sz="2950" dirty="0">
                <a:latin typeface="Calibri"/>
                <a:cs typeface="Calibri"/>
              </a:rPr>
              <a:t>A</a:t>
            </a:r>
            <a:r>
              <a:rPr sz="2950" spc="-7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more</a:t>
            </a:r>
            <a:r>
              <a:rPr sz="2950" spc="10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complex</a:t>
            </a:r>
            <a:r>
              <a:rPr sz="2950" spc="1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HTML</a:t>
            </a:r>
            <a:r>
              <a:rPr sz="2950" spc="8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table</a:t>
            </a:r>
            <a:r>
              <a:rPr sz="2950" spc="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may</a:t>
            </a:r>
            <a:r>
              <a:rPr sz="2950" spc="10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also</a:t>
            </a:r>
            <a:r>
              <a:rPr sz="2950" spc="2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include</a:t>
            </a:r>
            <a:endParaRPr sz="2950">
              <a:latin typeface="Calibri"/>
              <a:cs typeface="Calibri"/>
            </a:endParaRPr>
          </a:p>
          <a:p>
            <a:pPr marL="370840" marR="185420" indent="-5080">
              <a:lnSpc>
                <a:spcPts val="3229"/>
              </a:lnSpc>
              <a:spcBef>
                <a:spcPts val="300"/>
              </a:spcBef>
            </a:pPr>
            <a:r>
              <a:rPr sz="3050" spc="-25" dirty="0">
                <a:latin typeface="Calibri"/>
                <a:cs typeface="Calibri"/>
              </a:rPr>
              <a:t>&lt;caption&gt;,</a:t>
            </a:r>
            <a:r>
              <a:rPr sz="3050" spc="-45" dirty="0">
                <a:latin typeface="Calibri"/>
                <a:cs typeface="Calibri"/>
              </a:rPr>
              <a:t> </a:t>
            </a:r>
            <a:r>
              <a:rPr sz="3050" spc="-25" dirty="0">
                <a:latin typeface="Calibri"/>
                <a:cs typeface="Calibri"/>
              </a:rPr>
              <a:t>&lt;coI&gt;,</a:t>
            </a:r>
            <a:r>
              <a:rPr sz="3050" spc="-120" dirty="0">
                <a:latin typeface="Calibri"/>
                <a:cs typeface="Calibri"/>
              </a:rPr>
              <a:t> </a:t>
            </a:r>
            <a:r>
              <a:rPr sz="3050" spc="-50" dirty="0">
                <a:latin typeface="Calibri"/>
                <a:cs typeface="Calibri"/>
              </a:rPr>
              <a:t>&lt;colgroup&gt;,</a:t>
            </a:r>
            <a:r>
              <a:rPr sz="3050" spc="-5" dirty="0">
                <a:latin typeface="Calibri"/>
                <a:cs typeface="Calibri"/>
              </a:rPr>
              <a:t> </a:t>
            </a:r>
            <a:r>
              <a:rPr sz="3050" spc="-30" dirty="0">
                <a:latin typeface="Calibri"/>
                <a:cs typeface="Calibri"/>
              </a:rPr>
              <a:t>&lt;thead&gt;,</a:t>
            </a:r>
            <a:r>
              <a:rPr sz="3050" spc="-65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&lt;tfoot&gt;, </a:t>
            </a:r>
            <a:r>
              <a:rPr sz="3050" dirty="0">
                <a:latin typeface="Calibri"/>
                <a:cs typeface="Calibri"/>
              </a:rPr>
              <a:t>and</a:t>
            </a:r>
            <a:r>
              <a:rPr sz="3050" spc="-165" dirty="0">
                <a:latin typeface="Calibri"/>
                <a:cs typeface="Calibri"/>
              </a:rPr>
              <a:t> </a:t>
            </a:r>
            <a:r>
              <a:rPr sz="3050" spc="-25" dirty="0">
                <a:latin typeface="Calibri"/>
                <a:cs typeface="Calibri"/>
              </a:rPr>
              <a:t>&lt;tbody&gt;</a:t>
            </a:r>
            <a:r>
              <a:rPr sz="3050" spc="-95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elements.</a:t>
            </a:r>
            <a:endParaRPr sz="3050">
              <a:latin typeface="Calibri"/>
              <a:cs typeface="Calibri"/>
            </a:endParaRPr>
          </a:p>
          <a:p>
            <a:pPr marL="370840" marR="5080" indent="-341630">
              <a:lnSpc>
                <a:spcPts val="3229"/>
              </a:lnSpc>
              <a:spcBef>
                <a:spcPts val="710"/>
              </a:spcBef>
              <a:tabLst>
                <a:tab pos="365125" algn="l"/>
              </a:tabLst>
            </a:pPr>
            <a:r>
              <a:rPr sz="3000" spc="-50" dirty="0">
                <a:latin typeface="Calibri"/>
                <a:cs typeface="Calibri"/>
              </a:rPr>
              <a:t>°</a:t>
            </a:r>
            <a:r>
              <a:rPr sz="3000" dirty="0">
                <a:latin typeface="Calibri"/>
                <a:cs typeface="Calibri"/>
              </a:rPr>
              <a:t>	Data,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images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1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other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elements</a:t>
            </a:r>
            <a:r>
              <a:rPr sz="3000" spc="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are</a:t>
            </a:r>
            <a:r>
              <a:rPr sz="3000" spc="-1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placed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into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table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by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using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either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te</a:t>
            </a:r>
            <a:r>
              <a:rPr sz="3000" spc="-114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table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heading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&lt;th&gt; </a:t>
            </a:r>
            <a:r>
              <a:rPr sz="3000" dirty="0">
                <a:latin typeface="Calibri"/>
                <a:cs typeface="Calibri"/>
              </a:rPr>
              <a:t>element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or</a:t>
            </a:r>
            <a:r>
              <a:rPr sz="3000" spc="-1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table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data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&lt;td&gt;</a:t>
            </a:r>
            <a:r>
              <a:rPr sz="3000" spc="-1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elements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1476" y="2732483"/>
            <a:ext cx="705445" cy="15180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50406" y="3652241"/>
            <a:ext cx="160734" cy="3214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3273" y="1401960"/>
            <a:ext cx="437554" cy="19645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6527" y="390127"/>
            <a:ext cx="846455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spc="-50" dirty="0">
                <a:latin typeface="Calibri"/>
                <a:cs typeface="Calibri"/>
              </a:rPr>
              <a:t>Attribute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0829" y="2631479"/>
            <a:ext cx="635635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2105" algn="l"/>
              </a:tabLst>
            </a:pPr>
            <a:r>
              <a:rPr sz="1850" spc="-50" dirty="0">
                <a:solidFill>
                  <a:srgbClr val="1A1385"/>
                </a:solidFill>
                <a:latin typeface="Calibri"/>
                <a:cs typeface="Calibri"/>
              </a:rPr>
              <a:t>b</a:t>
            </a:r>
            <a:r>
              <a:rPr sz="1850" dirty="0">
                <a:solidFill>
                  <a:srgbClr val="1A1385"/>
                </a:solidFill>
                <a:latin typeface="Calibri"/>
                <a:cs typeface="Calibri"/>
              </a:rPr>
              <a:t>	</a:t>
            </a:r>
            <a:r>
              <a:rPr sz="1850" spc="-25" dirty="0">
                <a:solidFill>
                  <a:srgbClr val="1A1385"/>
                </a:solidFill>
                <a:latin typeface="Calibri"/>
                <a:cs typeface="Calibri"/>
              </a:rPr>
              <a:t>olo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1755" y="3688655"/>
            <a:ext cx="643890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u="heavy" spc="-10" dirty="0">
                <a:solidFill>
                  <a:srgbClr val="241C9C"/>
                </a:solidFill>
                <a:uFill>
                  <a:solidFill>
                    <a:srgbClr val="3B3870"/>
                  </a:solidFill>
                </a:uFill>
                <a:latin typeface="Calibri"/>
                <a:cs typeface="Calibri"/>
              </a:rPr>
              <a:t>border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9418" y="4736157"/>
            <a:ext cx="1061085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u="heavy" spc="-25" dirty="0">
                <a:solidFill>
                  <a:srgbClr val="050079"/>
                </a:solidFill>
                <a:uFill>
                  <a:solidFill>
                    <a:srgbClr val="131867"/>
                  </a:solidFill>
                </a:uFill>
                <a:latin typeface="Calibri"/>
                <a:cs typeface="Calibri"/>
              </a:rPr>
              <a:t>cellpadding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9418" y="5923805"/>
            <a:ext cx="100838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u="heavy" spc="-25" dirty="0">
                <a:solidFill>
                  <a:srgbClr val="0E0F79"/>
                </a:solidFill>
                <a:uFill>
                  <a:solidFill>
                    <a:srgbClr val="130F87"/>
                  </a:solidFill>
                </a:uFill>
                <a:latin typeface="Calibri"/>
                <a:cs typeface="Calibri"/>
              </a:rPr>
              <a:t>cellspacing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24843" y="390127"/>
            <a:ext cx="528955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spc="-55" dirty="0">
                <a:latin typeface="Calibri"/>
                <a:cs typeface="Calibri"/>
              </a:rPr>
              <a:t>Value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27621" y="1036538"/>
            <a:ext cx="609600" cy="8496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1905">
              <a:lnSpc>
                <a:spcPts val="2180"/>
              </a:lnSpc>
              <a:spcBef>
                <a:spcPts val="110"/>
              </a:spcBef>
            </a:pPr>
            <a:r>
              <a:rPr sz="1750" spc="-20" dirty="0">
                <a:latin typeface="Calibri"/>
                <a:cs typeface="Calibri"/>
              </a:rPr>
              <a:t>left </a:t>
            </a:r>
            <a:r>
              <a:rPr sz="1800" spc="-35" dirty="0">
                <a:latin typeface="Calibri"/>
                <a:cs typeface="Calibri"/>
              </a:rPr>
              <a:t>center </a:t>
            </a:r>
            <a:r>
              <a:rPr sz="1850" spc="-10" dirty="0">
                <a:latin typeface="Calibri"/>
                <a:cs typeface="Calibri"/>
              </a:rPr>
              <a:t>right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30575" y="2360859"/>
            <a:ext cx="865505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i="1" spc="-20" dirty="0">
                <a:latin typeface="Calibri"/>
                <a:cs typeface="Calibri"/>
              </a:rPr>
              <a:t>rgb(x,x,x)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28961" y="2899370"/>
            <a:ext cx="979805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i="1" spc="-55" dirty="0">
                <a:latin typeface="Calibri"/>
                <a:cs typeface="Calibri"/>
              </a:rPr>
              <a:t>colorname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29656" y="4729956"/>
            <a:ext cx="528955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i="1" spc="-40" dirty="0">
                <a:latin typeface="Calibri"/>
                <a:cs typeface="Calibri"/>
              </a:rPr>
              <a:t>pixels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29656" y="5922069"/>
            <a:ext cx="528955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i="1" spc="-40" dirty="0">
                <a:latin typeface="Calibri"/>
                <a:cs typeface="Calibri"/>
              </a:rPr>
              <a:t>pixels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994528" y="383926"/>
            <a:ext cx="1069975" cy="316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00" spc="-60" dirty="0"/>
              <a:t>Description</a:t>
            </a:r>
            <a:endParaRPr sz="1900"/>
          </a:p>
        </p:txBody>
      </p:sp>
      <p:sp>
        <p:nvSpPr>
          <p:cNvPr id="17" name="object 17"/>
          <p:cNvSpPr txBox="1"/>
          <p:nvPr/>
        </p:nvSpPr>
        <p:spPr>
          <a:xfrm>
            <a:off x="5993183" y="756245"/>
            <a:ext cx="2600325" cy="561276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indent="1270">
              <a:lnSpc>
                <a:spcPct val="98300"/>
              </a:lnSpc>
              <a:spcBef>
                <a:spcPts val="140"/>
              </a:spcBef>
            </a:pPr>
            <a:r>
              <a:rPr sz="1850" spc="-30" dirty="0">
                <a:latin typeface="Calibri"/>
                <a:cs typeface="Calibri"/>
              </a:rPr>
              <a:t>Not</a:t>
            </a:r>
            <a:r>
              <a:rPr sz="1850" spc="-75" dirty="0">
                <a:latin typeface="Calibri"/>
                <a:cs typeface="Calibri"/>
              </a:rPr>
              <a:t> </a:t>
            </a:r>
            <a:r>
              <a:rPr sz="1850" spc="-40" dirty="0">
                <a:latin typeface="Calibri"/>
                <a:cs typeface="Calibri"/>
              </a:rPr>
              <a:t>supported</a:t>
            </a:r>
            <a:r>
              <a:rPr sz="1850" spc="4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in</a:t>
            </a:r>
            <a:r>
              <a:rPr sz="1850" spc="-5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HTMLS. </a:t>
            </a:r>
            <a:r>
              <a:rPr sz="1800" spc="-10" dirty="0">
                <a:latin typeface="Calibri"/>
                <a:cs typeface="Calibri"/>
              </a:rPr>
              <a:t>Deprecated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HTML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4.01. </a:t>
            </a:r>
            <a:r>
              <a:rPr sz="1800" dirty="0">
                <a:latin typeface="Calibri"/>
                <a:cs typeface="Calibri"/>
              </a:rPr>
              <a:t>Specifies 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alignment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50" spc="-20" dirty="0">
                <a:latin typeface="Calibri"/>
                <a:cs typeface="Calibri"/>
              </a:rPr>
              <a:t>table</a:t>
            </a:r>
            <a:r>
              <a:rPr sz="1850" spc="-35" dirty="0">
                <a:latin typeface="Calibri"/>
                <a:cs typeface="Calibri"/>
              </a:rPr>
              <a:t> </a:t>
            </a:r>
            <a:r>
              <a:rPr sz="1850" spc="-45" dirty="0">
                <a:latin typeface="Calibri"/>
                <a:cs typeface="Calibri"/>
              </a:rPr>
              <a:t>according</a:t>
            </a:r>
            <a:r>
              <a:rPr sz="1850" spc="45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to </a:t>
            </a:r>
            <a:r>
              <a:rPr sz="1850" spc="-50" dirty="0">
                <a:latin typeface="Calibri"/>
                <a:cs typeface="Calibri"/>
              </a:rPr>
              <a:t>surrounding</a:t>
            </a:r>
            <a:r>
              <a:rPr sz="1850" spc="140" dirty="0">
                <a:latin typeface="Calibri"/>
                <a:cs typeface="Calibri"/>
              </a:rPr>
              <a:t> </a:t>
            </a:r>
            <a:r>
              <a:rPr sz="1850" spc="-20" dirty="0">
                <a:latin typeface="Calibri"/>
                <a:cs typeface="Calibri"/>
              </a:rPr>
              <a:t>text</a:t>
            </a:r>
            <a:endParaRPr sz="1850">
              <a:latin typeface="Calibri"/>
              <a:cs typeface="Calibri"/>
            </a:endParaRPr>
          </a:p>
          <a:p>
            <a:pPr marL="15240" marR="164465">
              <a:lnSpc>
                <a:spcPct val="104700"/>
              </a:lnSpc>
              <a:spcBef>
                <a:spcPts val="700"/>
              </a:spcBef>
            </a:pPr>
            <a:r>
              <a:rPr sz="1750" dirty="0">
                <a:latin typeface="Calibri"/>
                <a:cs typeface="Calibri"/>
              </a:rPr>
              <a:t>Not</a:t>
            </a:r>
            <a:r>
              <a:rPr sz="1750" spc="1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supported</a:t>
            </a:r>
            <a:r>
              <a:rPr sz="1750" spc="13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in</a:t>
            </a:r>
            <a:r>
              <a:rPr sz="1750" spc="5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HTMLS. </a:t>
            </a:r>
            <a:r>
              <a:rPr sz="1650" dirty="0">
                <a:latin typeface="Calibri"/>
                <a:cs typeface="Calibri"/>
              </a:rPr>
              <a:t>Deprecated</a:t>
            </a:r>
            <a:r>
              <a:rPr sz="1650" spc="345" dirty="0">
                <a:latin typeface="Calibri"/>
                <a:cs typeface="Calibri"/>
              </a:rPr>
              <a:t> </a:t>
            </a:r>
            <a:r>
              <a:rPr sz="1650" spc="50" dirty="0">
                <a:latin typeface="Calibri"/>
                <a:cs typeface="Calibri"/>
              </a:rPr>
              <a:t>in</a:t>
            </a:r>
            <a:r>
              <a:rPr sz="1650" spc="210" dirty="0">
                <a:latin typeface="Calibri"/>
                <a:cs typeface="Calibri"/>
              </a:rPr>
              <a:t> </a:t>
            </a:r>
            <a:r>
              <a:rPr sz="1650" spc="60" dirty="0">
                <a:latin typeface="Calibri"/>
                <a:cs typeface="Calibri"/>
              </a:rPr>
              <a:t>HTML</a:t>
            </a:r>
            <a:r>
              <a:rPr sz="1650" spc="20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4.01. </a:t>
            </a:r>
            <a:r>
              <a:rPr sz="1750" dirty="0">
                <a:latin typeface="Calibri"/>
                <a:cs typeface="Calibri"/>
              </a:rPr>
              <a:t>Specifies</a:t>
            </a:r>
            <a:r>
              <a:rPr sz="1750" spc="12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the</a:t>
            </a:r>
            <a:r>
              <a:rPr sz="1750" spc="-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background </a:t>
            </a:r>
            <a:r>
              <a:rPr sz="1750" dirty="0">
                <a:latin typeface="Calibri"/>
                <a:cs typeface="Calibri"/>
              </a:rPr>
              <a:t>color</a:t>
            </a:r>
            <a:r>
              <a:rPr sz="1750" spc="6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for</a:t>
            </a:r>
            <a:r>
              <a:rPr sz="1750" spc="5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a</a:t>
            </a:r>
            <a:r>
              <a:rPr sz="1750" spc="-10" dirty="0">
                <a:latin typeface="Calibri"/>
                <a:cs typeface="Calibri"/>
              </a:rPr>
              <a:t> table</a:t>
            </a:r>
            <a:endParaRPr sz="1750">
              <a:latin typeface="Calibri"/>
              <a:cs typeface="Calibri"/>
            </a:endParaRPr>
          </a:p>
          <a:p>
            <a:pPr marL="15240" marR="48895" indent="1270">
              <a:lnSpc>
                <a:spcPct val="98800"/>
              </a:lnSpc>
              <a:spcBef>
                <a:spcPts val="660"/>
              </a:spcBef>
            </a:pPr>
            <a:r>
              <a:rPr sz="1900" spc="-50" dirty="0">
                <a:latin typeface="Calibri"/>
                <a:cs typeface="Calibri"/>
              </a:rPr>
              <a:t>Specifies</a:t>
            </a:r>
            <a:r>
              <a:rPr sz="1900" spc="85" dirty="0">
                <a:latin typeface="Calibri"/>
                <a:cs typeface="Calibri"/>
              </a:rPr>
              <a:t> </a:t>
            </a:r>
            <a:r>
              <a:rPr sz="1900" spc="-75" dirty="0">
                <a:latin typeface="Calibri"/>
                <a:cs typeface="Calibri"/>
              </a:rPr>
              <a:t>whether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40" dirty="0">
                <a:latin typeface="Calibri"/>
                <a:cs typeface="Calibri"/>
              </a:rPr>
              <a:t>the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spc="-40" dirty="0">
                <a:latin typeface="Calibri"/>
                <a:cs typeface="Calibri"/>
              </a:rPr>
              <a:t>table </a:t>
            </a:r>
            <a:r>
              <a:rPr sz="1800" dirty="0">
                <a:latin typeface="Calibri"/>
                <a:cs typeface="Calibri"/>
              </a:rPr>
              <a:t>cells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should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have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borders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not</a:t>
            </a:r>
            <a:endParaRPr sz="1800">
              <a:latin typeface="Calibri"/>
              <a:cs typeface="Calibri"/>
            </a:endParaRPr>
          </a:p>
          <a:p>
            <a:pPr marL="12700" marR="198755" indent="1905">
              <a:lnSpc>
                <a:spcPct val="98800"/>
              </a:lnSpc>
              <a:spcBef>
                <a:spcPts val="750"/>
              </a:spcBef>
            </a:pPr>
            <a:r>
              <a:rPr sz="1800" dirty="0">
                <a:latin typeface="Calibri"/>
                <a:cs typeface="Calibri"/>
              </a:rPr>
              <a:t>Not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supported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HTMLS. </a:t>
            </a:r>
            <a:r>
              <a:rPr sz="1850" spc="-30" dirty="0">
                <a:latin typeface="Calibri"/>
                <a:cs typeface="Calibri"/>
              </a:rPr>
              <a:t>Specifies</a:t>
            </a:r>
            <a:r>
              <a:rPr sz="1850" spc="-1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the</a:t>
            </a:r>
            <a:r>
              <a:rPr sz="1850" spc="-65" dirty="0">
                <a:latin typeface="Calibri"/>
                <a:cs typeface="Calibri"/>
              </a:rPr>
              <a:t> </a:t>
            </a:r>
            <a:r>
              <a:rPr sz="1850" spc="-20" dirty="0">
                <a:latin typeface="Calibri"/>
                <a:cs typeface="Calibri"/>
              </a:rPr>
              <a:t>space </a:t>
            </a:r>
            <a:r>
              <a:rPr sz="1850" spc="-45" dirty="0">
                <a:latin typeface="Calibri"/>
                <a:cs typeface="Calibri"/>
              </a:rPr>
              <a:t>between</a:t>
            </a:r>
            <a:r>
              <a:rPr sz="1850" spc="-35" dirty="0">
                <a:latin typeface="Calibri"/>
                <a:cs typeface="Calibri"/>
              </a:rPr>
              <a:t> </a:t>
            </a:r>
            <a:r>
              <a:rPr sz="1850" spc="-20" dirty="0">
                <a:latin typeface="Calibri"/>
                <a:cs typeface="Calibri"/>
              </a:rPr>
              <a:t>the</a:t>
            </a:r>
            <a:r>
              <a:rPr sz="1850" spc="-8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cell</a:t>
            </a:r>
            <a:r>
              <a:rPr sz="1850" spc="-9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wall</a:t>
            </a:r>
            <a:r>
              <a:rPr sz="1850" spc="-70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and </a:t>
            </a:r>
            <a:r>
              <a:rPr sz="1750" dirty="0">
                <a:latin typeface="Calibri"/>
                <a:cs typeface="Calibri"/>
              </a:rPr>
              <a:t>the</a:t>
            </a:r>
            <a:r>
              <a:rPr sz="1750" spc="6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cell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content</a:t>
            </a:r>
            <a:endParaRPr sz="1750">
              <a:latin typeface="Calibri"/>
              <a:cs typeface="Calibri"/>
            </a:endParaRPr>
          </a:p>
          <a:p>
            <a:pPr marL="16510" marR="244475" indent="-1270">
              <a:lnSpc>
                <a:spcPts val="2180"/>
              </a:lnSpc>
              <a:spcBef>
                <a:spcPts val="790"/>
              </a:spcBef>
            </a:pPr>
            <a:r>
              <a:rPr sz="1750" dirty="0">
                <a:latin typeface="Calibri"/>
                <a:cs typeface="Calibri"/>
              </a:rPr>
              <a:t>Not</a:t>
            </a:r>
            <a:r>
              <a:rPr sz="1750" spc="1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supported</a:t>
            </a:r>
            <a:r>
              <a:rPr sz="1750" spc="13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in</a:t>
            </a:r>
            <a:r>
              <a:rPr sz="1750" spc="5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HTMLS. </a:t>
            </a:r>
            <a:r>
              <a:rPr sz="1800" dirty="0">
                <a:latin typeface="Calibri"/>
                <a:cs typeface="Calibri"/>
              </a:rPr>
              <a:t>Specifies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space </a:t>
            </a:r>
            <a:r>
              <a:rPr sz="1850" spc="-40" dirty="0">
                <a:latin typeface="Calibri"/>
                <a:cs typeface="Calibri"/>
              </a:rPr>
              <a:t>between</a:t>
            </a:r>
            <a:r>
              <a:rPr sz="1850" spc="-3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cells</a:t>
            </a:r>
            <a:endParaRPr sz="1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209" y="474959"/>
            <a:ext cx="8016875" cy="56083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635" indent="-363220">
              <a:lnSpc>
                <a:spcPts val="3235"/>
              </a:lnSpc>
              <a:spcBef>
                <a:spcPts val="135"/>
              </a:spcBef>
              <a:buClr>
                <a:srgbClr val="000000"/>
              </a:buClr>
              <a:buChar char="•"/>
              <a:tabLst>
                <a:tab pos="381635" algn="l"/>
              </a:tabLst>
            </a:pPr>
            <a:r>
              <a:rPr sz="2700" u="heavy" spc="-10" dirty="0">
                <a:solidFill>
                  <a:srgbClr val="0000D1"/>
                </a:solidFill>
                <a:uFill>
                  <a:solidFill>
                    <a:srgbClr val="0C0F83"/>
                  </a:solidFill>
                </a:uFill>
                <a:latin typeface="Calibri"/>
                <a:cs typeface="Calibri"/>
              </a:rPr>
              <a:t>width</a:t>
            </a:r>
            <a:endParaRPr sz="2700">
              <a:latin typeface="Calibri"/>
              <a:cs typeface="Calibri"/>
            </a:endParaRPr>
          </a:p>
          <a:p>
            <a:pPr marL="382905" indent="-370205">
              <a:lnSpc>
                <a:spcPts val="3235"/>
              </a:lnSpc>
              <a:buChar char="•"/>
              <a:tabLst>
                <a:tab pos="382905" algn="l"/>
              </a:tabLst>
            </a:pPr>
            <a:r>
              <a:rPr sz="2700" i="1" spc="-10" dirty="0">
                <a:latin typeface="Calibri"/>
                <a:cs typeface="Calibri"/>
              </a:rPr>
              <a:t>pixels</a:t>
            </a:r>
            <a:endParaRPr sz="2700">
              <a:latin typeface="Calibri"/>
              <a:cs typeface="Calibri"/>
            </a:endParaRPr>
          </a:p>
          <a:p>
            <a:pPr marL="380365" indent="-360680">
              <a:lnSpc>
                <a:spcPts val="3075"/>
              </a:lnSpc>
              <a:spcBef>
                <a:spcPts val="2730"/>
              </a:spcBef>
              <a:buChar char="•"/>
              <a:tabLst>
                <a:tab pos="380365" algn="l"/>
              </a:tabLst>
            </a:pPr>
            <a:r>
              <a:rPr sz="2600" dirty="0">
                <a:latin typeface="Calibri"/>
                <a:cs typeface="Calibri"/>
              </a:rPr>
              <a:t>Not</a:t>
            </a:r>
            <a:r>
              <a:rPr sz="2600" spc="2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supported</a:t>
            </a:r>
            <a:r>
              <a:rPr sz="2600" spc="20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1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HTMLS.</a:t>
            </a:r>
            <a:r>
              <a:rPr sz="2600" spc="3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Specifies</a:t>
            </a:r>
            <a:r>
              <a:rPr sz="2600" spc="2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1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width</a:t>
            </a:r>
            <a:r>
              <a:rPr sz="2600" spc="2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1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114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table</a:t>
            </a:r>
            <a:endParaRPr sz="2600">
              <a:latin typeface="Calibri"/>
              <a:cs typeface="Calibri"/>
            </a:endParaRPr>
          </a:p>
          <a:p>
            <a:pPr marL="378460" indent="-360045">
              <a:lnSpc>
                <a:spcPts val="3165"/>
              </a:lnSpc>
              <a:buChar char="•"/>
              <a:tabLst>
                <a:tab pos="378460" algn="l"/>
              </a:tabLst>
            </a:pPr>
            <a:r>
              <a:rPr sz="2700" spc="-10" dirty="0">
                <a:latin typeface="Calibri"/>
                <a:cs typeface="Calibri"/>
              </a:rPr>
              <a:t>&lt;head&gt;</a:t>
            </a:r>
            <a:endParaRPr sz="2700">
              <a:latin typeface="Calibri"/>
              <a:cs typeface="Calibri"/>
            </a:endParaRPr>
          </a:p>
          <a:p>
            <a:pPr marL="378460" indent="-360680">
              <a:lnSpc>
                <a:spcPts val="3270"/>
              </a:lnSpc>
              <a:buChar char="•"/>
              <a:tabLst>
                <a:tab pos="378460" algn="l"/>
              </a:tabLst>
            </a:pPr>
            <a:r>
              <a:rPr sz="2750" spc="-10" dirty="0">
                <a:latin typeface="Calibri"/>
                <a:cs typeface="Calibri"/>
              </a:rPr>
              <a:t>&lt;body&gt;</a:t>
            </a:r>
            <a:endParaRPr sz="2750">
              <a:latin typeface="Calibri"/>
              <a:cs typeface="Calibri"/>
            </a:endParaRPr>
          </a:p>
          <a:p>
            <a:pPr marL="379095" indent="-358775">
              <a:lnSpc>
                <a:spcPct val="100000"/>
              </a:lnSpc>
              <a:spcBef>
                <a:spcPts val="135"/>
              </a:spcBef>
              <a:buChar char="•"/>
              <a:tabLst>
                <a:tab pos="379095" algn="l"/>
              </a:tabLst>
            </a:pPr>
            <a:r>
              <a:rPr sz="2550" spc="-10" dirty="0">
                <a:latin typeface="Calibri"/>
                <a:cs typeface="Calibri"/>
              </a:rPr>
              <a:t>&lt;tabIe&gt;</a:t>
            </a:r>
            <a:endParaRPr sz="2550">
              <a:latin typeface="Calibri"/>
              <a:cs typeface="Calibri"/>
            </a:endParaRPr>
          </a:p>
          <a:p>
            <a:pPr marL="379095" indent="-359410">
              <a:lnSpc>
                <a:spcPct val="100000"/>
              </a:lnSpc>
              <a:spcBef>
                <a:spcPts val="50"/>
              </a:spcBef>
              <a:buChar char="•"/>
              <a:tabLst>
                <a:tab pos="379095" algn="l"/>
              </a:tabLst>
            </a:pPr>
            <a:r>
              <a:rPr sz="2600" spc="-20" dirty="0">
                <a:latin typeface="Calibri"/>
                <a:cs typeface="Calibri"/>
              </a:rPr>
              <a:t>&lt;tr&gt;</a:t>
            </a:r>
            <a:endParaRPr sz="2600">
              <a:latin typeface="Calibri"/>
              <a:cs typeface="Calibri"/>
            </a:endParaRPr>
          </a:p>
          <a:p>
            <a:pPr marL="951865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latin typeface="Calibri"/>
                <a:cs typeface="Calibri"/>
              </a:rPr>
              <a:t>&lt;th&gt;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Heading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&lt;/th&gt;</a:t>
            </a:r>
            <a:endParaRPr sz="2400">
              <a:latin typeface="Calibri"/>
              <a:cs typeface="Calibri"/>
            </a:endParaRPr>
          </a:p>
          <a:p>
            <a:pPr marL="951865">
              <a:lnSpc>
                <a:spcPts val="286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&lt;th&gt;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Heading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&lt;/th&gt;</a:t>
            </a:r>
            <a:endParaRPr sz="2400">
              <a:latin typeface="Calibri"/>
              <a:cs typeface="Calibri"/>
            </a:endParaRPr>
          </a:p>
          <a:p>
            <a:pPr marL="379095" indent="-360045">
              <a:lnSpc>
                <a:spcPts val="3160"/>
              </a:lnSpc>
              <a:buChar char="•"/>
              <a:tabLst>
                <a:tab pos="379095" algn="l"/>
              </a:tabLst>
            </a:pPr>
            <a:r>
              <a:rPr sz="2650" spc="-10" dirty="0">
                <a:latin typeface="Calibri"/>
                <a:cs typeface="Calibri"/>
              </a:rPr>
              <a:t>&lt;/tr&gt;</a:t>
            </a:r>
            <a:endParaRPr sz="2650">
              <a:latin typeface="Calibri"/>
              <a:cs typeface="Calibri"/>
            </a:endParaRPr>
          </a:p>
          <a:p>
            <a:pPr marL="379095" indent="-359410">
              <a:lnSpc>
                <a:spcPct val="100000"/>
              </a:lnSpc>
              <a:spcBef>
                <a:spcPts val="175"/>
              </a:spcBef>
              <a:buChar char="•"/>
              <a:tabLst>
                <a:tab pos="379095" algn="l"/>
              </a:tabLst>
            </a:pPr>
            <a:r>
              <a:rPr sz="2600" spc="-10" dirty="0">
                <a:latin typeface="Calibri"/>
                <a:cs typeface="Calibri"/>
              </a:rPr>
              <a:t>&lt;/tabIe&gt;</a:t>
            </a:r>
            <a:endParaRPr sz="2600">
              <a:latin typeface="Calibri"/>
              <a:cs typeface="Calibri"/>
            </a:endParaRPr>
          </a:p>
          <a:p>
            <a:pPr marL="379095" indent="-360045">
              <a:lnSpc>
                <a:spcPct val="100000"/>
              </a:lnSpc>
              <a:spcBef>
                <a:spcPts val="65"/>
              </a:spcBef>
              <a:buChar char="•"/>
              <a:tabLst>
                <a:tab pos="379095" algn="l"/>
              </a:tabLst>
            </a:pPr>
            <a:r>
              <a:rPr sz="2650" spc="-10" dirty="0">
                <a:latin typeface="Calibri"/>
                <a:cs typeface="Calibri"/>
              </a:rPr>
              <a:t>&lt;/body&gt;</a:t>
            </a:r>
            <a:endParaRPr sz="2650">
              <a:latin typeface="Calibri"/>
              <a:cs typeface="Calibri"/>
            </a:endParaRPr>
          </a:p>
          <a:p>
            <a:pPr marL="378460" indent="-360045">
              <a:lnSpc>
                <a:spcPct val="100000"/>
              </a:lnSpc>
              <a:spcBef>
                <a:spcPts val="35"/>
              </a:spcBef>
              <a:buChar char="•"/>
              <a:tabLst>
                <a:tab pos="378460" algn="l"/>
              </a:tabLst>
            </a:pPr>
            <a:r>
              <a:rPr sz="2700" spc="-10" dirty="0">
                <a:latin typeface="Calibri"/>
                <a:cs typeface="Calibri"/>
              </a:rPr>
              <a:t>&lt;/head&gt;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5977" y="421381"/>
            <a:ext cx="7962265" cy="578993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70840" marR="5080" indent="-358140">
              <a:lnSpc>
                <a:spcPts val="2950"/>
              </a:lnSpc>
              <a:spcBef>
                <a:spcPts val="475"/>
              </a:spcBef>
              <a:buChar char="•"/>
              <a:tabLst>
                <a:tab pos="370840" algn="l"/>
                <a:tab pos="374015" algn="l"/>
              </a:tabLst>
            </a:pPr>
            <a:r>
              <a:rPr sz="2700" dirty="0">
                <a:latin typeface="Calibri"/>
                <a:cs typeface="Calibri"/>
              </a:rPr>
              <a:t>	I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see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114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problem</a:t>
            </a:r>
            <a:r>
              <a:rPr sz="2700" spc="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in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table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transparent</a:t>
            </a:r>
            <a:r>
              <a:rPr sz="2700" spc="1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background</a:t>
            </a:r>
            <a:r>
              <a:rPr sz="2700" spc="2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of </a:t>
            </a:r>
            <a:r>
              <a:rPr sz="2700" dirty="0">
                <a:latin typeface="Calibri"/>
                <a:cs typeface="Calibri"/>
              </a:rPr>
              <a:t>this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table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is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same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as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my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page.</a:t>
            </a:r>
            <a:endParaRPr sz="2700">
              <a:latin typeface="Calibri"/>
              <a:cs typeface="Calibri"/>
            </a:endParaRPr>
          </a:p>
          <a:p>
            <a:pPr marL="374015" indent="-360045">
              <a:lnSpc>
                <a:spcPct val="100000"/>
              </a:lnSpc>
              <a:spcBef>
                <a:spcPts val="275"/>
              </a:spcBef>
              <a:buChar char="•"/>
              <a:tabLst>
                <a:tab pos="374015" algn="l"/>
              </a:tabLst>
            </a:pPr>
            <a:r>
              <a:rPr sz="2650" spc="-45" dirty="0">
                <a:latin typeface="Calibri"/>
                <a:cs typeface="Calibri"/>
              </a:rPr>
              <a:t>To</a:t>
            </a:r>
            <a:r>
              <a:rPr sz="2650" spc="-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get</a:t>
            </a:r>
            <a:r>
              <a:rPr sz="2650" spc="3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around</a:t>
            </a:r>
            <a:r>
              <a:rPr sz="2650" spc="5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this</a:t>
            </a:r>
            <a:r>
              <a:rPr sz="2650" spc="2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problem</a:t>
            </a:r>
            <a:r>
              <a:rPr sz="2650" spc="8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use</a:t>
            </a:r>
            <a:r>
              <a:rPr sz="2650" spc="-6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bgcolor</a:t>
            </a:r>
            <a:r>
              <a:rPr sz="2650" spc="114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in</a:t>
            </a:r>
            <a:r>
              <a:rPr sz="2650" spc="-3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table</a:t>
            </a:r>
            <a:r>
              <a:rPr sz="2650" spc="70" dirty="0">
                <a:latin typeface="Calibri"/>
                <a:cs typeface="Calibri"/>
              </a:rPr>
              <a:t> </a:t>
            </a:r>
            <a:r>
              <a:rPr sz="2650" spc="-25" dirty="0">
                <a:latin typeface="Calibri"/>
                <a:cs typeface="Calibri"/>
              </a:rPr>
              <a:t>tag</a:t>
            </a:r>
            <a:endParaRPr sz="2650">
              <a:latin typeface="Calibri"/>
              <a:cs typeface="Calibri"/>
            </a:endParaRPr>
          </a:p>
          <a:p>
            <a:pPr marL="373380" indent="-360680">
              <a:lnSpc>
                <a:spcPct val="100000"/>
              </a:lnSpc>
              <a:spcBef>
                <a:spcPts val="309"/>
              </a:spcBef>
              <a:buChar char="•"/>
              <a:tabLst>
                <a:tab pos="373380" algn="l"/>
              </a:tabLst>
            </a:pPr>
            <a:r>
              <a:rPr sz="2750" spc="-10" dirty="0">
                <a:latin typeface="Calibri"/>
                <a:cs typeface="Calibri"/>
              </a:rPr>
              <a:t>&lt;head&gt;</a:t>
            </a:r>
            <a:endParaRPr sz="2750">
              <a:latin typeface="Calibri"/>
              <a:cs typeface="Calibri"/>
            </a:endParaRPr>
          </a:p>
          <a:p>
            <a:pPr marL="373380" indent="-360680">
              <a:lnSpc>
                <a:spcPct val="100000"/>
              </a:lnSpc>
              <a:spcBef>
                <a:spcPts val="200"/>
              </a:spcBef>
              <a:buChar char="•"/>
              <a:tabLst>
                <a:tab pos="373380" algn="l"/>
              </a:tabLst>
            </a:pPr>
            <a:r>
              <a:rPr sz="2800" spc="-10" dirty="0">
                <a:latin typeface="Calibri"/>
                <a:cs typeface="Calibri"/>
              </a:rPr>
              <a:t>&lt;body&gt;</a:t>
            </a:r>
            <a:endParaRPr sz="2800">
              <a:latin typeface="Calibri"/>
              <a:cs typeface="Calibri"/>
            </a:endParaRPr>
          </a:p>
          <a:p>
            <a:pPr marL="374015" indent="-360045">
              <a:lnSpc>
                <a:spcPct val="100000"/>
              </a:lnSpc>
              <a:spcBef>
                <a:spcPts val="340"/>
              </a:spcBef>
              <a:buChar char="•"/>
              <a:tabLst>
                <a:tab pos="374015" algn="l"/>
              </a:tabLst>
            </a:pPr>
            <a:r>
              <a:rPr sz="2650" dirty="0">
                <a:latin typeface="Calibri"/>
                <a:cs typeface="Calibri"/>
              </a:rPr>
              <a:t>&lt;tabIe</a:t>
            </a:r>
            <a:r>
              <a:rPr sz="2650" spc="1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border="1“</a:t>
            </a:r>
            <a:r>
              <a:rPr sz="2650" spc="14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bgcolor=</a:t>
            </a:r>
            <a:r>
              <a:rPr sz="2650" spc="25" dirty="0">
                <a:latin typeface="Calibri"/>
                <a:cs typeface="Calibri"/>
              </a:rPr>
              <a:t> </a:t>
            </a:r>
            <a:r>
              <a:rPr sz="2650" spc="-10" dirty="0">
                <a:latin typeface="Calibri"/>
                <a:cs typeface="Calibri"/>
              </a:rPr>
              <a:t>white&gt;</a:t>
            </a:r>
            <a:endParaRPr sz="2650">
              <a:latin typeface="Calibri"/>
              <a:cs typeface="Calibri"/>
            </a:endParaRPr>
          </a:p>
          <a:p>
            <a:pPr marL="374015" indent="-360045">
              <a:lnSpc>
                <a:spcPct val="100000"/>
              </a:lnSpc>
              <a:spcBef>
                <a:spcPts val="405"/>
              </a:spcBef>
              <a:buChar char="•"/>
              <a:tabLst>
                <a:tab pos="374015" algn="l"/>
              </a:tabLst>
            </a:pPr>
            <a:r>
              <a:rPr sz="2650" spc="-20" dirty="0">
                <a:latin typeface="Calibri"/>
                <a:cs typeface="Calibri"/>
              </a:rPr>
              <a:t>&lt;tr&gt;</a:t>
            </a:r>
            <a:endParaRPr sz="2650">
              <a:latin typeface="Calibri"/>
              <a:cs typeface="Calibri"/>
            </a:endParaRPr>
          </a:p>
          <a:p>
            <a:pPr marL="945515" indent="-932180">
              <a:lnSpc>
                <a:spcPct val="100000"/>
              </a:lnSpc>
              <a:spcBef>
                <a:spcPts val="320"/>
              </a:spcBef>
              <a:buChar char="•"/>
              <a:tabLst>
                <a:tab pos="945515" algn="l"/>
              </a:tabLst>
            </a:pPr>
            <a:r>
              <a:rPr sz="2700" dirty="0">
                <a:latin typeface="Calibri"/>
                <a:cs typeface="Calibri"/>
              </a:rPr>
              <a:t>&lt;th&gt;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Heading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1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&lt;/th&gt;</a:t>
            </a:r>
            <a:endParaRPr sz="2700">
              <a:latin typeface="Calibri"/>
              <a:cs typeface="Calibri"/>
            </a:endParaRPr>
          </a:p>
          <a:p>
            <a:pPr marL="945515" indent="-932180">
              <a:lnSpc>
                <a:spcPct val="100000"/>
              </a:lnSpc>
              <a:spcBef>
                <a:spcPts val="310"/>
              </a:spcBef>
              <a:buChar char="•"/>
              <a:tabLst>
                <a:tab pos="945515" algn="l"/>
              </a:tabLst>
            </a:pPr>
            <a:r>
              <a:rPr sz="2700" dirty="0">
                <a:latin typeface="Calibri"/>
                <a:cs typeface="Calibri"/>
              </a:rPr>
              <a:t>&lt;th&gt;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Heading</a:t>
            </a:r>
            <a:r>
              <a:rPr sz="2700" spc="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2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&lt;/th&gt;</a:t>
            </a:r>
            <a:endParaRPr sz="2700">
              <a:latin typeface="Calibri"/>
              <a:cs typeface="Calibri"/>
            </a:endParaRPr>
          </a:p>
          <a:p>
            <a:pPr marL="374015" indent="-360680">
              <a:lnSpc>
                <a:spcPct val="100000"/>
              </a:lnSpc>
              <a:spcBef>
                <a:spcPts val="350"/>
              </a:spcBef>
              <a:buChar char="•"/>
              <a:tabLst>
                <a:tab pos="374015" algn="l"/>
              </a:tabLst>
            </a:pPr>
            <a:r>
              <a:rPr sz="2700" spc="-10" dirty="0">
                <a:latin typeface="Calibri"/>
                <a:cs typeface="Calibri"/>
              </a:rPr>
              <a:t>&lt;/tr&gt;</a:t>
            </a:r>
            <a:endParaRPr sz="2700">
              <a:latin typeface="Calibri"/>
              <a:cs typeface="Calibri"/>
            </a:endParaRPr>
          </a:p>
          <a:p>
            <a:pPr marL="373380" indent="-360680">
              <a:lnSpc>
                <a:spcPct val="100000"/>
              </a:lnSpc>
              <a:spcBef>
                <a:spcPts val="295"/>
              </a:spcBef>
              <a:buChar char="•"/>
              <a:tabLst>
                <a:tab pos="373380" algn="l"/>
              </a:tabLst>
            </a:pPr>
            <a:r>
              <a:rPr sz="2750" spc="-10" dirty="0">
                <a:latin typeface="Calibri"/>
                <a:cs typeface="Calibri"/>
              </a:rPr>
              <a:t>&lt;/tabIe&gt;</a:t>
            </a:r>
            <a:endParaRPr sz="2750">
              <a:latin typeface="Calibri"/>
              <a:cs typeface="Calibri"/>
            </a:endParaRPr>
          </a:p>
          <a:p>
            <a:pPr marL="373380" indent="-360680">
              <a:lnSpc>
                <a:spcPct val="100000"/>
              </a:lnSpc>
              <a:spcBef>
                <a:spcPts val="285"/>
              </a:spcBef>
              <a:buChar char="•"/>
              <a:tabLst>
                <a:tab pos="373380" algn="l"/>
              </a:tabLst>
            </a:pPr>
            <a:r>
              <a:rPr sz="2750" spc="-10" dirty="0">
                <a:latin typeface="Calibri"/>
                <a:cs typeface="Calibri"/>
              </a:rPr>
              <a:t>&lt;/body&gt;</a:t>
            </a:r>
            <a:endParaRPr sz="2750">
              <a:latin typeface="Calibri"/>
              <a:cs typeface="Calibri"/>
            </a:endParaRPr>
          </a:p>
          <a:p>
            <a:pPr marL="374015" indent="-360045">
              <a:lnSpc>
                <a:spcPct val="100000"/>
              </a:lnSpc>
              <a:spcBef>
                <a:spcPts val="315"/>
              </a:spcBef>
              <a:buChar char="•"/>
              <a:tabLst>
                <a:tab pos="374015" algn="l"/>
              </a:tabLst>
            </a:pPr>
            <a:r>
              <a:rPr sz="2650" spc="-10" dirty="0">
                <a:latin typeface="Calibri"/>
                <a:cs typeface="Calibri"/>
              </a:rPr>
              <a:t>&lt;/head&gt;</a:t>
            </a:r>
            <a:endParaRPr sz="2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0641" y="271809"/>
            <a:ext cx="2850515" cy="643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50" spc="-10" dirty="0"/>
              <a:t>Aligning</a:t>
            </a:r>
            <a:r>
              <a:rPr sz="4050" spc="-175" dirty="0"/>
              <a:t> </a:t>
            </a:r>
            <a:r>
              <a:rPr sz="4050" spc="-114" dirty="0"/>
              <a:t>Table</a:t>
            </a:r>
            <a:endParaRPr sz="4050"/>
          </a:p>
        </p:txBody>
      </p:sp>
      <p:sp>
        <p:nvSpPr>
          <p:cNvPr id="3" name="object 3"/>
          <p:cNvSpPr txBox="1"/>
          <p:nvPr/>
        </p:nvSpPr>
        <p:spPr>
          <a:xfrm>
            <a:off x="521985" y="1065559"/>
            <a:ext cx="8028305" cy="5064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64490" indent="-351790">
              <a:lnSpc>
                <a:spcPct val="100000"/>
              </a:lnSpc>
              <a:spcBef>
                <a:spcPts val="125"/>
              </a:spcBef>
              <a:buChar char="•"/>
              <a:tabLst>
                <a:tab pos="364490" algn="l"/>
              </a:tabLst>
            </a:pPr>
            <a:r>
              <a:rPr sz="3050" dirty="0">
                <a:latin typeface="Calibri"/>
                <a:cs typeface="Calibri"/>
              </a:rPr>
              <a:t>By</a:t>
            </a:r>
            <a:r>
              <a:rPr sz="3050" spc="-100" dirty="0">
                <a:latin typeface="Calibri"/>
                <a:cs typeface="Calibri"/>
              </a:rPr>
              <a:t> </a:t>
            </a:r>
            <a:r>
              <a:rPr sz="3050" spc="-35" dirty="0">
                <a:latin typeface="Calibri"/>
                <a:cs typeface="Calibri"/>
              </a:rPr>
              <a:t>default</a:t>
            </a:r>
            <a:r>
              <a:rPr sz="3050" spc="-9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the</a:t>
            </a:r>
            <a:r>
              <a:rPr sz="3050" spc="-165" dirty="0">
                <a:latin typeface="Calibri"/>
                <a:cs typeface="Calibri"/>
              </a:rPr>
              <a:t> </a:t>
            </a:r>
            <a:r>
              <a:rPr sz="3050" spc="-40" dirty="0">
                <a:latin typeface="Calibri"/>
                <a:cs typeface="Calibri"/>
              </a:rPr>
              <a:t>browser</a:t>
            </a:r>
            <a:r>
              <a:rPr sz="3050" spc="-5" dirty="0">
                <a:latin typeface="Calibri"/>
                <a:cs typeface="Calibri"/>
              </a:rPr>
              <a:t> </a:t>
            </a:r>
            <a:r>
              <a:rPr sz="3050" spc="-20" dirty="0">
                <a:latin typeface="Calibri"/>
                <a:cs typeface="Calibri"/>
              </a:rPr>
              <a:t>places</a:t>
            </a:r>
            <a:r>
              <a:rPr sz="3050" spc="-8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a</a:t>
            </a:r>
            <a:r>
              <a:rPr sz="3050" spc="-170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table</a:t>
            </a:r>
            <a:r>
              <a:rPr sz="3050" spc="-5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on</a:t>
            </a:r>
            <a:r>
              <a:rPr sz="3050" spc="-15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the</a:t>
            </a:r>
            <a:r>
              <a:rPr sz="3050" spc="-100" dirty="0">
                <a:latin typeface="Calibri"/>
                <a:cs typeface="Calibri"/>
              </a:rPr>
              <a:t> </a:t>
            </a:r>
            <a:r>
              <a:rPr sz="3050" spc="-20" dirty="0">
                <a:latin typeface="Calibri"/>
                <a:cs typeface="Calibri"/>
              </a:rPr>
              <a:t>left</a:t>
            </a:r>
            <a:endParaRPr sz="3050">
              <a:latin typeface="Calibri"/>
              <a:cs typeface="Calibri"/>
            </a:endParaRPr>
          </a:p>
          <a:p>
            <a:pPr marL="368935">
              <a:lnSpc>
                <a:spcPct val="100000"/>
              </a:lnSpc>
              <a:spcBef>
                <a:spcPts val="25"/>
              </a:spcBef>
            </a:pPr>
            <a:r>
              <a:rPr sz="2950" dirty="0">
                <a:latin typeface="Calibri"/>
                <a:cs typeface="Calibri"/>
              </a:rPr>
              <a:t>margin</a:t>
            </a:r>
            <a:r>
              <a:rPr sz="2950" spc="15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just</a:t>
            </a:r>
            <a:r>
              <a:rPr sz="2950" spc="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like</a:t>
            </a:r>
            <a:r>
              <a:rPr sz="2950" spc="9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text</a:t>
            </a:r>
            <a:r>
              <a:rPr sz="2950" spc="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is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placed</a:t>
            </a:r>
            <a:r>
              <a:rPr sz="2950" spc="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on</a:t>
            </a:r>
            <a:r>
              <a:rPr sz="2950" spc="2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left.</a:t>
            </a:r>
            <a:endParaRPr sz="2950">
              <a:latin typeface="Calibri"/>
              <a:cs typeface="Calibri"/>
            </a:endParaRPr>
          </a:p>
          <a:p>
            <a:pPr marL="368935" marR="854075" indent="-356235">
              <a:lnSpc>
                <a:spcPct val="100600"/>
              </a:lnSpc>
              <a:spcBef>
                <a:spcPts val="715"/>
              </a:spcBef>
              <a:buChar char="•"/>
              <a:tabLst>
                <a:tab pos="368935" algn="l"/>
              </a:tabLst>
            </a:pPr>
            <a:r>
              <a:rPr sz="3000" dirty="0">
                <a:latin typeface="Calibri"/>
                <a:cs typeface="Calibri"/>
              </a:rPr>
              <a:t>With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alignment</a:t>
            </a:r>
            <a:r>
              <a:rPr sz="3000" spc="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property</a:t>
            </a:r>
            <a:r>
              <a:rPr sz="3000" dirty="0">
                <a:latin typeface="Calibri"/>
                <a:cs typeface="Calibri"/>
              </a:rPr>
              <a:t> we</a:t>
            </a:r>
            <a:r>
              <a:rPr sz="3000" spc="-1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can</a:t>
            </a:r>
            <a:r>
              <a:rPr sz="3000" spc="-1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change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the </a:t>
            </a:r>
            <a:r>
              <a:rPr sz="3000" dirty="0">
                <a:latin typeface="Calibri"/>
                <a:cs typeface="Calibri"/>
              </a:rPr>
              <a:t>placement</a:t>
            </a:r>
            <a:r>
              <a:rPr sz="3000" spc="9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table to</a:t>
            </a:r>
            <a:r>
              <a:rPr sz="3000" spc="-1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center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or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right</a:t>
            </a:r>
            <a:endParaRPr sz="3000">
              <a:latin typeface="Calibri"/>
              <a:cs typeface="Calibri"/>
            </a:endParaRPr>
          </a:p>
          <a:p>
            <a:pPr marL="367665" indent="-353695">
              <a:lnSpc>
                <a:spcPct val="100000"/>
              </a:lnSpc>
              <a:spcBef>
                <a:spcPts val="785"/>
              </a:spcBef>
              <a:buChar char="•"/>
              <a:tabLst>
                <a:tab pos="367665" algn="l"/>
              </a:tabLst>
            </a:pPr>
            <a:r>
              <a:rPr sz="2900" dirty="0">
                <a:latin typeface="Calibri"/>
                <a:cs typeface="Calibri"/>
              </a:rPr>
              <a:t>Three</a:t>
            </a:r>
            <a:r>
              <a:rPr sz="2900" spc="17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possible</a:t>
            </a:r>
            <a:r>
              <a:rPr sz="2900" spc="32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values</a:t>
            </a:r>
            <a:r>
              <a:rPr sz="2900" spc="295" dirty="0">
                <a:latin typeface="Calibri"/>
                <a:cs typeface="Calibri"/>
              </a:rPr>
              <a:t> </a:t>
            </a:r>
            <a:r>
              <a:rPr sz="2900" spc="-20" dirty="0">
                <a:latin typeface="Calibri"/>
                <a:cs typeface="Calibri"/>
              </a:rPr>
              <a:t>are:</a:t>
            </a:r>
            <a:endParaRPr sz="2900">
              <a:latin typeface="Calibri"/>
              <a:cs typeface="Calibri"/>
            </a:endParaRPr>
          </a:p>
          <a:p>
            <a:pPr marL="364490" marR="70485" indent="-351790">
              <a:lnSpc>
                <a:spcPct val="100000"/>
              </a:lnSpc>
              <a:spcBef>
                <a:spcPts val="745"/>
              </a:spcBef>
              <a:buChar char="•"/>
              <a:tabLst>
                <a:tab pos="364490" algn="l"/>
              </a:tabLst>
            </a:pPr>
            <a:r>
              <a:rPr sz="3000" dirty="0">
                <a:latin typeface="Calibri"/>
                <a:cs typeface="Calibri"/>
              </a:rPr>
              <a:t>Left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:-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places</a:t>
            </a:r>
            <a:r>
              <a:rPr sz="3000" spc="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table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on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left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margin.</a:t>
            </a:r>
            <a:r>
              <a:rPr sz="3000" spc="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As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it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is </a:t>
            </a:r>
            <a:r>
              <a:rPr sz="3050" spc="-35" dirty="0">
                <a:latin typeface="Calibri"/>
                <a:cs typeface="Calibri"/>
              </a:rPr>
              <a:t>default</a:t>
            </a:r>
            <a:r>
              <a:rPr sz="3050" spc="-30" dirty="0">
                <a:latin typeface="Calibri"/>
                <a:cs typeface="Calibri"/>
              </a:rPr>
              <a:t> </a:t>
            </a:r>
            <a:r>
              <a:rPr sz="3050" spc="-45" dirty="0">
                <a:latin typeface="Calibri"/>
                <a:cs typeface="Calibri"/>
              </a:rPr>
              <a:t>alignment</a:t>
            </a:r>
            <a:r>
              <a:rPr sz="3050" spc="6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so</a:t>
            </a:r>
            <a:r>
              <a:rPr sz="3050" spc="-14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it</a:t>
            </a:r>
            <a:r>
              <a:rPr sz="3050" spc="-114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is</a:t>
            </a:r>
            <a:r>
              <a:rPr sz="3050" spc="-11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not</a:t>
            </a:r>
            <a:r>
              <a:rPr sz="3050" spc="-25" dirty="0">
                <a:latin typeface="Calibri"/>
                <a:cs typeface="Calibri"/>
              </a:rPr>
              <a:t> </a:t>
            </a:r>
            <a:r>
              <a:rPr sz="3050" spc="-20" dirty="0">
                <a:latin typeface="Calibri"/>
                <a:cs typeface="Calibri"/>
              </a:rPr>
              <a:t>necessary</a:t>
            </a:r>
            <a:r>
              <a:rPr sz="3050" spc="1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to</a:t>
            </a:r>
            <a:r>
              <a:rPr sz="3050" spc="-135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specify </a:t>
            </a:r>
            <a:r>
              <a:rPr sz="2950" spc="-10" dirty="0">
                <a:latin typeface="Calibri"/>
                <a:cs typeface="Calibri"/>
              </a:rPr>
              <a:t>this.</a:t>
            </a:r>
            <a:endParaRPr sz="2950">
              <a:latin typeface="Calibri"/>
              <a:cs typeface="Calibri"/>
            </a:endParaRPr>
          </a:p>
          <a:p>
            <a:pPr marL="29845">
              <a:lnSpc>
                <a:spcPct val="100000"/>
              </a:lnSpc>
              <a:spcBef>
                <a:spcPts val="735"/>
              </a:spcBef>
              <a:tabLst>
                <a:tab pos="370205" algn="l"/>
              </a:tabLst>
            </a:pPr>
            <a:r>
              <a:rPr sz="3000" spc="-50" dirty="0">
                <a:latin typeface="Calibri"/>
                <a:cs typeface="Calibri"/>
              </a:rPr>
              <a:t>°</a:t>
            </a:r>
            <a:r>
              <a:rPr sz="3000" dirty="0">
                <a:latin typeface="Calibri"/>
                <a:cs typeface="Calibri"/>
              </a:rPr>
              <a:t>	Center:-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Places</a:t>
            </a:r>
            <a:r>
              <a:rPr sz="3000" spc="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table in</a:t>
            </a:r>
            <a:r>
              <a:rPr sz="3000" spc="-10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center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page</a:t>
            </a:r>
            <a:endParaRPr sz="3000">
              <a:latin typeface="Calibri"/>
              <a:cs typeface="Calibri"/>
            </a:endParaRPr>
          </a:p>
          <a:p>
            <a:pPr marL="30480">
              <a:lnSpc>
                <a:spcPct val="100000"/>
              </a:lnSpc>
              <a:spcBef>
                <a:spcPts val="775"/>
              </a:spcBef>
              <a:tabLst>
                <a:tab pos="365760" algn="l"/>
              </a:tabLst>
            </a:pPr>
            <a:r>
              <a:rPr sz="2950" spc="-50" dirty="0">
                <a:latin typeface="Calibri"/>
                <a:cs typeface="Calibri"/>
              </a:rPr>
              <a:t>°</a:t>
            </a:r>
            <a:r>
              <a:rPr sz="2950" dirty="0">
                <a:latin typeface="Calibri"/>
                <a:cs typeface="Calibri"/>
              </a:rPr>
              <a:t>	</a:t>
            </a:r>
            <a:r>
              <a:rPr sz="2950" spc="-10" dirty="0">
                <a:latin typeface="Calibri"/>
                <a:cs typeface="Calibri"/>
              </a:rPr>
              <a:t>Right:-</a:t>
            </a:r>
            <a:r>
              <a:rPr sz="2950" dirty="0">
                <a:latin typeface="Calibri"/>
                <a:cs typeface="Calibri"/>
              </a:rPr>
              <a:t>Places</a:t>
            </a:r>
            <a:r>
              <a:rPr sz="2950" spc="2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5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table</a:t>
            </a:r>
            <a:r>
              <a:rPr sz="2950" spc="9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on</a:t>
            </a:r>
            <a:r>
              <a:rPr sz="2950" spc="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right</a:t>
            </a:r>
            <a:r>
              <a:rPr sz="2950" spc="8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margin.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4808" y="295621"/>
            <a:ext cx="7063740" cy="61455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74650" indent="-361950">
              <a:lnSpc>
                <a:spcPts val="3375"/>
              </a:lnSpc>
              <a:spcBef>
                <a:spcPts val="130"/>
              </a:spcBef>
              <a:buChar char="•"/>
              <a:tabLst>
                <a:tab pos="374650" algn="l"/>
              </a:tabLst>
            </a:pPr>
            <a:r>
              <a:rPr sz="2850" spc="-10" dirty="0">
                <a:latin typeface="Calibri"/>
                <a:cs typeface="Calibri"/>
              </a:rPr>
              <a:t>&lt;htmI&gt;</a:t>
            </a:r>
            <a:endParaRPr sz="2850">
              <a:latin typeface="Calibri"/>
              <a:cs typeface="Calibri"/>
            </a:endParaRPr>
          </a:p>
          <a:p>
            <a:pPr marL="374650" indent="-360680">
              <a:lnSpc>
                <a:spcPts val="3225"/>
              </a:lnSpc>
              <a:buChar char="•"/>
              <a:tabLst>
                <a:tab pos="374650" algn="l"/>
              </a:tabLst>
            </a:pPr>
            <a:r>
              <a:rPr sz="2750" spc="-10" dirty="0">
                <a:latin typeface="Calibri"/>
                <a:cs typeface="Calibri"/>
              </a:rPr>
              <a:t>&lt;body&gt;</a:t>
            </a:r>
            <a:endParaRPr sz="2750">
              <a:latin typeface="Calibri"/>
              <a:cs typeface="Calibri"/>
            </a:endParaRPr>
          </a:p>
          <a:p>
            <a:pPr marL="371475" marR="5080" indent="-357505">
              <a:lnSpc>
                <a:spcPct val="78800"/>
              </a:lnSpc>
              <a:spcBef>
                <a:spcPts val="665"/>
              </a:spcBef>
              <a:buChar char="•"/>
              <a:tabLst>
                <a:tab pos="371475" algn="l"/>
                <a:tab pos="374650" algn="l"/>
              </a:tabLst>
            </a:pPr>
            <a:r>
              <a:rPr sz="2750" dirty="0">
                <a:latin typeface="Calibri"/>
                <a:cs typeface="Calibri"/>
              </a:rPr>
              <a:t>	</a:t>
            </a:r>
            <a:r>
              <a:rPr sz="2750" spc="-25" dirty="0">
                <a:latin typeface="Calibri"/>
                <a:cs typeface="Calibri"/>
              </a:rPr>
              <a:t>&lt;tabIe</a:t>
            </a:r>
            <a:r>
              <a:rPr sz="2750" spc="-40" dirty="0">
                <a:latin typeface="Calibri"/>
                <a:cs typeface="Calibri"/>
              </a:rPr>
              <a:t> </a:t>
            </a:r>
            <a:r>
              <a:rPr sz="2750" spc="-50" dirty="0">
                <a:latin typeface="Calibri"/>
                <a:cs typeface="Calibri"/>
              </a:rPr>
              <a:t>width=“20”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spc="-30" dirty="0">
                <a:latin typeface="Calibri"/>
                <a:cs typeface="Calibri"/>
              </a:rPr>
              <a:t>aIign=“Ieft”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border=“1” </a:t>
            </a:r>
            <a:r>
              <a:rPr sz="2750" spc="-35" dirty="0">
                <a:latin typeface="Calibri"/>
                <a:cs typeface="Calibri"/>
              </a:rPr>
              <a:t>ceIIspacing=“0”</a:t>
            </a:r>
            <a:r>
              <a:rPr sz="2750" spc="-85" dirty="0">
                <a:latin typeface="Calibri"/>
                <a:cs typeface="Calibri"/>
              </a:rPr>
              <a:t> </a:t>
            </a:r>
            <a:r>
              <a:rPr sz="2750" spc="-30" dirty="0">
                <a:latin typeface="Calibri"/>
                <a:cs typeface="Calibri"/>
              </a:rPr>
              <a:t>ceIIpadding=“0”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bgcolor=“red”&gt;</a:t>
            </a:r>
            <a:endParaRPr sz="2750">
              <a:latin typeface="Calibri"/>
              <a:cs typeface="Calibri"/>
            </a:endParaRPr>
          </a:p>
          <a:p>
            <a:pPr marL="374650" indent="-360680">
              <a:lnSpc>
                <a:spcPts val="3165"/>
              </a:lnSpc>
              <a:buChar char="•"/>
              <a:tabLst>
                <a:tab pos="374650" algn="l"/>
              </a:tabLst>
            </a:pPr>
            <a:r>
              <a:rPr sz="2750" spc="-20" dirty="0">
                <a:latin typeface="Calibri"/>
                <a:cs typeface="Calibri"/>
              </a:rPr>
              <a:t>&lt;tr&gt;</a:t>
            </a:r>
            <a:endParaRPr sz="2750">
              <a:latin typeface="Calibri"/>
              <a:cs typeface="Calibri"/>
            </a:endParaRPr>
          </a:p>
          <a:p>
            <a:pPr marL="374650" indent="-360680">
              <a:lnSpc>
                <a:spcPts val="3290"/>
              </a:lnSpc>
              <a:spcBef>
                <a:spcPts val="5"/>
              </a:spcBef>
              <a:buChar char="•"/>
              <a:tabLst>
                <a:tab pos="374650" algn="l"/>
              </a:tabLst>
            </a:pPr>
            <a:r>
              <a:rPr sz="2750" spc="-10" dirty="0">
                <a:latin typeface="Calibri"/>
                <a:cs typeface="Calibri"/>
              </a:rPr>
              <a:t>&lt;td&gt;0&lt;/td&gt;</a:t>
            </a:r>
            <a:endParaRPr sz="2750">
              <a:latin typeface="Calibri"/>
              <a:cs typeface="Calibri"/>
            </a:endParaRPr>
          </a:p>
          <a:p>
            <a:pPr marL="375285" indent="-360680">
              <a:lnSpc>
                <a:spcPts val="3170"/>
              </a:lnSpc>
              <a:buChar char="•"/>
              <a:tabLst>
                <a:tab pos="375285" algn="l"/>
              </a:tabLst>
            </a:pPr>
            <a:r>
              <a:rPr sz="2700" spc="-10" dirty="0">
                <a:latin typeface="Calibri"/>
                <a:cs typeface="Calibri"/>
              </a:rPr>
              <a:t>&lt;td&gt;0&lt;/td&gt;</a:t>
            </a:r>
            <a:endParaRPr sz="2700">
              <a:latin typeface="Calibri"/>
              <a:cs typeface="Calibri"/>
            </a:endParaRPr>
          </a:p>
          <a:p>
            <a:pPr marL="374650" indent="-360680">
              <a:lnSpc>
                <a:spcPts val="3204"/>
              </a:lnSpc>
              <a:buChar char="•"/>
              <a:tabLst>
                <a:tab pos="374650" algn="l"/>
              </a:tabLst>
            </a:pPr>
            <a:r>
              <a:rPr sz="2750" spc="-10" dirty="0">
                <a:latin typeface="Calibri"/>
                <a:cs typeface="Calibri"/>
              </a:rPr>
              <a:t>&lt;/tr&gt;</a:t>
            </a:r>
            <a:endParaRPr sz="2750">
              <a:latin typeface="Calibri"/>
              <a:cs typeface="Calibri"/>
            </a:endParaRPr>
          </a:p>
          <a:p>
            <a:pPr marL="374650" indent="-360680">
              <a:lnSpc>
                <a:spcPts val="3265"/>
              </a:lnSpc>
              <a:buChar char="•"/>
              <a:tabLst>
                <a:tab pos="374650" algn="l"/>
              </a:tabLst>
            </a:pPr>
            <a:r>
              <a:rPr sz="2750" spc="-20" dirty="0">
                <a:latin typeface="Calibri"/>
                <a:cs typeface="Calibri"/>
              </a:rPr>
              <a:t>&lt;tr&gt;</a:t>
            </a:r>
            <a:endParaRPr sz="2750">
              <a:latin typeface="Calibri"/>
              <a:cs typeface="Calibri"/>
            </a:endParaRPr>
          </a:p>
          <a:p>
            <a:pPr marL="374650" indent="-360680">
              <a:lnSpc>
                <a:spcPts val="3265"/>
              </a:lnSpc>
              <a:spcBef>
                <a:spcPts val="5"/>
              </a:spcBef>
              <a:buChar char="•"/>
              <a:tabLst>
                <a:tab pos="374650" algn="l"/>
              </a:tabLst>
            </a:pPr>
            <a:r>
              <a:rPr sz="2750" spc="-10" dirty="0">
                <a:latin typeface="Calibri"/>
                <a:cs typeface="Calibri"/>
              </a:rPr>
              <a:t>&lt;td&gt;0&lt;/td&gt;</a:t>
            </a:r>
            <a:endParaRPr sz="2750">
              <a:latin typeface="Calibri"/>
              <a:cs typeface="Calibri"/>
            </a:endParaRPr>
          </a:p>
          <a:p>
            <a:pPr marL="374650" indent="-360680">
              <a:lnSpc>
                <a:spcPts val="3250"/>
              </a:lnSpc>
              <a:buChar char="•"/>
              <a:tabLst>
                <a:tab pos="374650" algn="l"/>
              </a:tabLst>
            </a:pPr>
            <a:r>
              <a:rPr sz="2750" spc="-10" dirty="0">
                <a:latin typeface="Calibri"/>
                <a:cs typeface="Calibri"/>
              </a:rPr>
              <a:t>&lt;td&gt;0&lt;/td&gt;</a:t>
            </a:r>
            <a:endParaRPr sz="2750">
              <a:latin typeface="Calibri"/>
              <a:cs typeface="Calibri"/>
            </a:endParaRPr>
          </a:p>
          <a:p>
            <a:pPr marL="375285" indent="-360045">
              <a:lnSpc>
                <a:spcPts val="3160"/>
              </a:lnSpc>
              <a:buChar char="•"/>
              <a:tabLst>
                <a:tab pos="375285" algn="l"/>
              </a:tabLst>
            </a:pPr>
            <a:r>
              <a:rPr sz="2650" spc="-10" dirty="0">
                <a:latin typeface="Calibri"/>
                <a:cs typeface="Calibri"/>
              </a:rPr>
              <a:t>&lt;/tr&gt;</a:t>
            </a:r>
            <a:endParaRPr sz="2650">
              <a:latin typeface="Calibri"/>
              <a:cs typeface="Calibri"/>
            </a:endParaRPr>
          </a:p>
          <a:p>
            <a:pPr marL="375285" indent="-360680">
              <a:lnSpc>
                <a:spcPts val="3210"/>
              </a:lnSpc>
              <a:spcBef>
                <a:spcPts val="145"/>
              </a:spcBef>
              <a:buChar char="•"/>
              <a:tabLst>
                <a:tab pos="375285" algn="l"/>
              </a:tabLst>
            </a:pPr>
            <a:r>
              <a:rPr sz="2700" spc="-10" dirty="0">
                <a:latin typeface="Calibri"/>
                <a:cs typeface="Calibri"/>
              </a:rPr>
              <a:t>&lt;/tabIe&gt;</a:t>
            </a:r>
            <a:endParaRPr sz="2700">
              <a:latin typeface="Calibri"/>
              <a:cs typeface="Calibri"/>
            </a:endParaRPr>
          </a:p>
          <a:p>
            <a:pPr marL="374650" indent="-360680">
              <a:lnSpc>
                <a:spcPts val="3165"/>
              </a:lnSpc>
              <a:buChar char="•"/>
              <a:tabLst>
                <a:tab pos="374650" algn="l"/>
              </a:tabLst>
            </a:pPr>
            <a:r>
              <a:rPr sz="2750" spc="-10" dirty="0">
                <a:latin typeface="Calibri"/>
                <a:cs typeface="Calibri"/>
              </a:rPr>
              <a:t>&lt;/body&gt;</a:t>
            </a:r>
            <a:endParaRPr sz="2750">
              <a:latin typeface="Calibri"/>
              <a:cs typeface="Calibri"/>
            </a:endParaRPr>
          </a:p>
          <a:p>
            <a:pPr marL="374015" indent="-361315">
              <a:lnSpc>
                <a:spcPts val="3370"/>
              </a:lnSpc>
              <a:buChar char="•"/>
              <a:tabLst>
                <a:tab pos="374015" algn="l"/>
              </a:tabLst>
            </a:pPr>
            <a:r>
              <a:rPr sz="2900" spc="-10" dirty="0">
                <a:latin typeface="Calibri"/>
                <a:cs typeface="Calibri"/>
              </a:rPr>
              <a:t>&lt;/html&gt;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314" y="306040"/>
            <a:ext cx="6696075" cy="56794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72110" indent="-359410">
              <a:lnSpc>
                <a:spcPct val="100000"/>
              </a:lnSpc>
              <a:spcBef>
                <a:spcPts val="135"/>
              </a:spcBef>
              <a:buChar char="•"/>
              <a:tabLst>
                <a:tab pos="372110" algn="l"/>
              </a:tabLst>
            </a:pPr>
            <a:r>
              <a:rPr sz="2550" spc="-10" dirty="0">
                <a:latin typeface="Calibri"/>
                <a:cs typeface="Calibri"/>
              </a:rPr>
              <a:t>&lt;htmI&gt;</a:t>
            </a:r>
            <a:endParaRPr sz="2550">
              <a:latin typeface="Calibri"/>
              <a:cs typeface="Calibri"/>
            </a:endParaRPr>
          </a:p>
          <a:p>
            <a:pPr marL="372110" indent="-358775">
              <a:lnSpc>
                <a:spcPts val="2985"/>
              </a:lnSpc>
              <a:spcBef>
                <a:spcPts val="15"/>
              </a:spcBef>
              <a:buChar char="•"/>
              <a:tabLst>
                <a:tab pos="372110" algn="l"/>
              </a:tabLst>
            </a:pPr>
            <a:r>
              <a:rPr sz="2500" spc="-10" dirty="0">
                <a:latin typeface="Calibri"/>
                <a:cs typeface="Calibri"/>
              </a:rPr>
              <a:t>&lt;body&gt;</a:t>
            </a:r>
            <a:endParaRPr sz="2500">
              <a:latin typeface="Calibri"/>
              <a:cs typeface="Calibri"/>
            </a:endParaRPr>
          </a:p>
          <a:p>
            <a:pPr marL="368935" marR="5080" indent="-356235">
              <a:lnSpc>
                <a:spcPct val="78100"/>
              </a:lnSpc>
              <a:spcBef>
                <a:spcPts val="655"/>
              </a:spcBef>
              <a:buChar char="•"/>
              <a:tabLst>
                <a:tab pos="368935" algn="l"/>
                <a:tab pos="372110" algn="l"/>
              </a:tabLst>
            </a:pPr>
            <a:r>
              <a:rPr sz="2550" dirty="0">
                <a:latin typeface="Calibri"/>
                <a:cs typeface="Calibri"/>
              </a:rPr>
              <a:t>	</a:t>
            </a:r>
            <a:r>
              <a:rPr sz="2550" spc="-25" dirty="0">
                <a:latin typeface="Calibri"/>
                <a:cs typeface="Calibri"/>
              </a:rPr>
              <a:t>&lt;tabIe</a:t>
            </a:r>
            <a:r>
              <a:rPr sz="2550" spc="-70" dirty="0">
                <a:latin typeface="Calibri"/>
                <a:cs typeface="Calibri"/>
              </a:rPr>
              <a:t> </a:t>
            </a:r>
            <a:r>
              <a:rPr sz="2550" spc="-40" dirty="0">
                <a:latin typeface="Calibri"/>
                <a:cs typeface="Calibri"/>
              </a:rPr>
              <a:t>width=“20”</a:t>
            </a:r>
            <a:r>
              <a:rPr sz="2550" spc="80" dirty="0">
                <a:latin typeface="Calibri"/>
                <a:cs typeface="Calibri"/>
              </a:rPr>
              <a:t> </a:t>
            </a:r>
            <a:r>
              <a:rPr sz="2550" spc="-35" dirty="0">
                <a:latin typeface="Calibri"/>
                <a:cs typeface="Calibri"/>
              </a:rPr>
              <a:t>aIign=“Right”</a:t>
            </a:r>
            <a:r>
              <a:rPr sz="2550" spc="25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border=“2” </a:t>
            </a:r>
            <a:r>
              <a:rPr sz="2550" spc="-35" dirty="0">
                <a:latin typeface="Calibri"/>
                <a:cs typeface="Calibri"/>
              </a:rPr>
              <a:t>ceIIspacing=“1”</a:t>
            </a:r>
            <a:r>
              <a:rPr sz="2550" spc="-40" dirty="0">
                <a:latin typeface="Calibri"/>
                <a:cs typeface="Calibri"/>
              </a:rPr>
              <a:t> </a:t>
            </a:r>
            <a:r>
              <a:rPr sz="2550" spc="-35" dirty="0">
                <a:latin typeface="Calibri"/>
                <a:cs typeface="Calibri"/>
              </a:rPr>
              <a:t>ceIIpadding=“1”</a:t>
            </a:r>
            <a:r>
              <a:rPr sz="2550" spc="5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bgcolor=“bIue”&gt;</a:t>
            </a:r>
            <a:endParaRPr sz="2550">
              <a:latin typeface="Calibri"/>
              <a:cs typeface="Calibri"/>
            </a:endParaRPr>
          </a:p>
          <a:p>
            <a:pPr marL="372110" indent="-359410">
              <a:lnSpc>
                <a:spcPts val="2895"/>
              </a:lnSpc>
              <a:buChar char="•"/>
              <a:tabLst>
                <a:tab pos="372110" algn="l"/>
              </a:tabLst>
            </a:pPr>
            <a:r>
              <a:rPr sz="2600" spc="-20" dirty="0">
                <a:latin typeface="Calibri"/>
                <a:cs typeface="Calibri"/>
              </a:rPr>
              <a:t>&lt;tr&gt;</a:t>
            </a:r>
            <a:endParaRPr sz="2600">
              <a:latin typeface="Calibri"/>
              <a:cs typeface="Calibri"/>
            </a:endParaRPr>
          </a:p>
          <a:p>
            <a:pPr marL="372110" indent="-359410">
              <a:lnSpc>
                <a:spcPts val="3040"/>
              </a:lnSpc>
              <a:buChar char="•"/>
              <a:tabLst>
                <a:tab pos="372110" algn="l"/>
              </a:tabLst>
            </a:pPr>
            <a:r>
              <a:rPr sz="2600" spc="-10" dirty="0">
                <a:latin typeface="Calibri"/>
                <a:cs typeface="Calibri"/>
              </a:rPr>
              <a:t>&lt;td&gt;0&lt;/td&gt;</a:t>
            </a:r>
            <a:endParaRPr sz="2600">
              <a:latin typeface="Calibri"/>
              <a:cs typeface="Calibri"/>
            </a:endParaRPr>
          </a:p>
          <a:p>
            <a:pPr marL="372110" indent="-359410">
              <a:lnSpc>
                <a:spcPts val="2995"/>
              </a:lnSpc>
              <a:buChar char="•"/>
              <a:tabLst>
                <a:tab pos="372110" algn="l"/>
              </a:tabLst>
            </a:pPr>
            <a:r>
              <a:rPr sz="2600" spc="-10" dirty="0">
                <a:latin typeface="Calibri"/>
                <a:cs typeface="Calibri"/>
              </a:rPr>
              <a:t>&lt;td&gt;0&lt;/td&gt;</a:t>
            </a:r>
            <a:endParaRPr sz="2600">
              <a:latin typeface="Calibri"/>
              <a:cs typeface="Calibri"/>
            </a:endParaRPr>
          </a:p>
          <a:p>
            <a:pPr marL="372110" indent="-359410">
              <a:lnSpc>
                <a:spcPts val="2985"/>
              </a:lnSpc>
              <a:buChar char="•"/>
              <a:tabLst>
                <a:tab pos="372110" algn="l"/>
              </a:tabLst>
            </a:pPr>
            <a:r>
              <a:rPr sz="2550" spc="-10" dirty="0">
                <a:latin typeface="Calibri"/>
                <a:cs typeface="Calibri"/>
              </a:rPr>
              <a:t>&lt;/tr&gt;</a:t>
            </a:r>
            <a:endParaRPr sz="2550">
              <a:latin typeface="Calibri"/>
              <a:cs typeface="Calibri"/>
            </a:endParaRPr>
          </a:p>
          <a:p>
            <a:pPr marL="372110" indent="-358775">
              <a:lnSpc>
                <a:spcPts val="2960"/>
              </a:lnSpc>
              <a:spcBef>
                <a:spcPts val="50"/>
              </a:spcBef>
              <a:buChar char="•"/>
              <a:tabLst>
                <a:tab pos="372110" algn="l"/>
              </a:tabLst>
            </a:pPr>
            <a:r>
              <a:rPr sz="2500" spc="-20" dirty="0">
                <a:latin typeface="Calibri"/>
                <a:cs typeface="Calibri"/>
              </a:rPr>
              <a:t>&lt;tr&gt;</a:t>
            </a:r>
            <a:endParaRPr sz="2500">
              <a:latin typeface="Calibri"/>
              <a:cs typeface="Calibri"/>
            </a:endParaRPr>
          </a:p>
          <a:p>
            <a:pPr marL="372110" indent="-359410">
              <a:lnSpc>
                <a:spcPts val="3035"/>
              </a:lnSpc>
              <a:buChar char="•"/>
              <a:tabLst>
                <a:tab pos="372110" algn="l"/>
              </a:tabLst>
            </a:pPr>
            <a:r>
              <a:rPr sz="2600" spc="-10" dirty="0">
                <a:latin typeface="Calibri"/>
                <a:cs typeface="Calibri"/>
              </a:rPr>
              <a:t>&lt;td&gt;0&lt;/td&gt;</a:t>
            </a:r>
            <a:endParaRPr sz="2600">
              <a:latin typeface="Calibri"/>
              <a:cs typeface="Calibri"/>
            </a:endParaRPr>
          </a:p>
          <a:p>
            <a:pPr marL="372110" indent="-359410">
              <a:lnSpc>
                <a:spcPts val="3015"/>
              </a:lnSpc>
              <a:buChar char="•"/>
              <a:tabLst>
                <a:tab pos="372110" algn="l"/>
              </a:tabLst>
            </a:pPr>
            <a:r>
              <a:rPr sz="2600" spc="-10" dirty="0">
                <a:latin typeface="Calibri"/>
                <a:cs typeface="Calibri"/>
              </a:rPr>
              <a:t>&lt;td&gt;0&lt;/td&gt;</a:t>
            </a:r>
            <a:endParaRPr sz="2600">
              <a:latin typeface="Calibri"/>
              <a:cs typeface="Calibri"/>
            </a:endParaRPr>
          </a:p>
          <a:p>
            <a:pPr marL="372110" indent="-359410">
              <a:lnSpc>
                <a:spcPts val="2960"/>
              </a:lnSpc>
              <a:buChar char="•"/>
              <a:tabLst>
                <a:tab pos="372110" algn="l"/>
              </a:tabLst>
            </a:pPr>
            <a:r>
              <a:rPr sz="2550" spc="-10" dirty="0">
                <a:latin typeface="Calibri"/>
                <a:cs typeface="Calibri"/>
              </a:rPr>
              <a:t>&lt;/tr&gt;</a:t>
            </a:r>
            <a:endParaRPr sz="2550">
              <a:latin typeface="Calibri"/>
              <a:cs typeface="Calibri"/>
            </a:endParaRPr>
          </a:p>
          <a:p>
            <a:pPr marL="372110" indent="-359410">
              <a:lnSpc>
                <a:spcPts val="3030"/>
              </a:lnSpc>
              <a:buChar char="•"/>
              <a:tabLst>
                <a:tab pos="372110" algn="l"/>
              </a:tabLst>
            </a:pPr>
            <a:r>
              <a:rPr sz="2600" spc="-10" dirty="0">
                <a:latin typeface="Calibri"/>
                <a:cs typeface="Calibri"/>
              </a:rPr>
              <a:t>&lt;/tabIe&gt;</a:t>
            </a:r>
            <a:endParaRPr sz="2600">
              <a:latin typeface="Calibri"/>
              <a:cs typeface="Calibri"/>
            </a:endParaRPr>
          </a:p>
          <a:p>
            <a:pPr marL="372110" indent="-359410">
              <a:lnSpc>
                <a:spcPts val="3015"/>
              </a:lnSpc>
              <a:buChar char="•"/>
              <a:tabLst>
                <a:tab pos="372110" algn="l"/>
              </a:tabLst>
            </a:pPr>
            <a:r>
              <a:rPr sz="2600" spc="-10" dirty="0">
                <a:latin typeface="Calibri"/>
                <a:cs typeface="Calibri"/>
              </a:rPr>
              <a:t>&lt;/body&gt;</a:t>
            </a:r>
            <a:endParaRPr sz="2600">
              <a:latin typeface="Calibri"/>
              <a:cs typeface="Calibri"/>
            </a:endParaRPr>
          </a:p>
          <a:p>
            <a:pPr marL="372110" indent="-359410">
              <a:lnSpc>
                <a:spcPts val="3000"/>
              </a:lnSpc>
              <a:buChar char="•"/>
              <a:tabLst>
                <a:tab pos="372110" algn="l"/>
              </a:tabLst>
            </a:pPr>
            <a:r>
              <a:rPr sz="2550" spc="-10" dirty="0">
                <a:latin typeface="Calibri"/>
                <a:cs typeface="Calibri"/>
              </a:rPr>
              <a:t>&lt;/htmI&gt;</a:t>
            </a:r>
            <a:endParaRPr sz="2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2487" y="200371"/>
            <a:ext cx="6028690" cy="643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02180" algn="l"/>
                <a:tab pos="4964430" algn="l"/>
              </a:tabLst>
            </a:pPr>
            <a:r>
              <a:rPr sz="4050" spc="-10" dirty="0"/>
              <a:t>Receiving</a:t>
            </a:r>
            <a:r>
              <a:rPr sz="4050" dirty="0"/>
              <a:t>	and</a:t>
            </a:r>
            <a:r>
              <a:rPr sz="4050" spc="-125" dirty="0"/>
              <a:t> </a:t>
            </a:r>
            <a:r>
              <a:rPr sz="4050" spc="-10" dirty="0"/>
              <a:t>Sending</a:t>
            </a:r>
            <a:r>
              <a:rPr sz="4050" dirty="0"/>
              <a:t>	</a:t>
            </a:r>
            <a:r>
              <a:rPr sz="4050" spc="-65" dirty="0"/>
              <a:t>mails</a:t>
            </a:r>
            <a:endParaRPr sz="4050"/>
          </a:p>
        </p:txBody>
      </p:sp>
      <p:sp>
        <p:nvSpPr>
          <p:cNvPr id="3" name="object 3"/>
          <p:cNvSpPr txBox="1"/>
          <p:nvPr/>
        </p:nvSpPr>
        <p:spPr>
          <a:xfrm>
            <a:off x="536983" y="1018679"/>
            <a:ext cx="7978140" cy="45186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53695" marR="372745" indent="-340995" algn="just">
              <a:lnSpc>
                <a:spcPct val="102099"/>
              </a:lnSpc>
              <a:spcBef>
                <a:spcPts val="60"/>
              </a:spcBef>
              <a:buChar char="•"/>
              <a:tabLst>
                <a:tab pos="353695" algn="l"/>
                <a:tab pos="359410" algn="l"/>
              </a:tabLst>
            </a:pPr>
            <a:r>
              <a:rPr sz="1750" dirty="0">
                <a:latin typeface="Times New Roman"/>
                <a:cs typeface="Times New Roman"/>
              </a:rPr>
              <a:t>	Depending</a:t>
            </a:r>
            <a:r>
              <a:rPr sz="1750" spc="13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on</a:t>
            </a:r>
            <a:r>
              <a:rPr sz="1750" spc="2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type</a:t>
            </a:r>
            <a:r>
              <a:rPr sz="1750" spc="4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of</a:t>
            </a:r>
            <a:r>
              <a:rPr sz="1750" spc="20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connection</a:t>
            </a:r>
            <a:r>
              <a:rPr sz="1750" spc="21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you</a:t>
            </a:r>
            <a:r>
              <a:rPr sz="1750" spc="5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have,</a:t>
            </a:r>
            <a:r>
              <a:rPr sz="1750" spc="12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you</a:t>
            </a:r>
            <a:r>
              <a:rPr sz="1750" spc="114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may</a:t>
            </a:r>
            <a:r>
              <a:rPr sz="1750" spc="8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download</a:t>
            </a:r>
            <a:r>
              <a:rPr sz="1750" spc="16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email</a:t>
            </a:r>
            <a:r>
              <a:rPr sz="1750" spc="5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from</a:t>
            </a:r>
            <a:r>
              <a:rPr sz="1750" spc="60" dirty="0">
                <a:latin typeface="Times New Roman"/>
                <a:cs typeface="Times New Roman"/>
              </a:rPr>
              <a:t> </a:t>
            </a:r>
            <a:r>
              <a:rPr sz="1750" spc="-25" dirty="0">
                <a:latin typeface="Times New Roman"/>
                <a:cs typeface="Times New Roman"/>
              </a:rPr>
              <a:t>the </a:t>
            </a:r>
            <a:r>
              <a:rPr sz="1750" spc="-60" dirty="0">
                <a:latin typeface="Times New Roman"/>
                <a:cs typeface="Times New Roman"/>
              </a:rPr>
              <a:t>server’</a:t>
            </a:r>
            <a:r>
              <a:rPr sz="1750" spc="-5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to your</a:t>
            </a:r>
            <a:r>
              <a:rPr sz="1750" spc="3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computer</a:t>
            </a:r>
            <a:r>
              <a:rPr sz="1750" spc="11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or</a:t>
            </a:r>
            <a:r>
              <a:rPr sz="1750" spc="10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you</a:t>
            </a:r>
            <a:r>
              <a:rPr sz="1750" spc="10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may</a:t>
            </a:r>
            <a:r>
              <a:rPr sz="1750" spc="114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read</a:t>
            </a:r>
            <a:r>
              <a:rPr sz="1750" spc="12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your</a:t>
            </a:r>
            <a:r>
              <a:rPr sz="1750" spc="2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email</a:t>
            </a:r>
            <a:r>
              <a:rPr sz="1750" spc="15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while</a:t>
            </a:r>
            <a:r>
              <a:rPr sz="1750" spc="16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it</a:t>
            </a:r>
            <a:r>
              <a:rPr sz="1750" spc="114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is</a:t>
            </a:r>
            <a:r>
              <a:rPr sz="1750" spc="4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available</a:t>
            </a:r>
            <a:r>
              <a:rPr sz="1750" spc="1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on</a:t>
            </a:r>
            <a:r>
              <a:rPr sz="1750" spc="75" dirty="0">
                <a:latin typeface="Times New Roman"/>
                <a:cs typeface="Times New Roman"/>
              </a:rPr>
              <a:t> </a:t>
            </a:r>
            <a:r>
              <a:rPr sz="1750" spc="-25" dirty="0">
                <a:latin typeface="Times New Roman"/>
                <a:cs typeface="Times New Roman"/>
              </a:rPr>
              <a:t>the </a:t>
            </a:r>
            <a:r>
              <a:rPr sz="1750" dirty="0">
                <a:latin typeface="Times New Roman"/>
                <a:cs typeface="Times New Roman"/>
              </a:rPr>
              <a:t>mail</a:t>
            </a:r>
            <a:r>
              <a:rPr sz="1750" spc="10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imes New Roman"/>
                <a:cs typeface="Times New Roman"/>
              </a:rPr>
              <a:t>server.</a:t>
            </a:r>
            <a:endParaRPr sz="1750">
              <a:latin typeface="Times New Roman"/>
              <a:cs typeface="Times New Roman"/>
            </a:endParaRPr>
          </a:p>
          <a:p>
            <a:pPr marL="347980" marR="91440" indent="-335280">
              <a:lnSpc>
                <a:spcPct val="103800"/>
              </a:lnSpc>
              <a:spcBef>
                <a:spcPts val="425"/>
              </a:spcBef>
              <a:buChar char="•"/>
              <a:tabLst>
                <a:tab pos="347980" algn="l"/>
                <a:tab pos="351790" algn="l"/>
                <a:tab pos="3303270" algn="l"/>
              </a:tabLst>
            </a:pPr>
            <a:r>
              <a:rPr sz="1750" dirty="0">
                <a:latin typeface="Times New Roman"/>
                <a:cs typeface="Times New Roman"/>
              </a:rPr>
              <a:t>	Mail</a:t>
            </a:r>
            <a:r>
              <a:rPr sz="1750" spc="10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server</a:t>
            </a:r>
            <a:r>
              <a:rPr sz="1750" spc="10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receives</a:t>
            </a:r>
            <a:r>
              <a:rPr sz="1750" spc="7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and</a:t>
            </a:r>
            <a:r>
              <a:rPr sz="1750" spc="155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imes New Roman"/>
                <a:cs typeface="Times New Roman"/>
              </a:rPr>
              <a:t>stores</a:t>
            </a:r>
            <a:r>
              <a:rPr sz="1750" dirty="0">
                <a:latin typeface="Times New Roman"/>
                <a:cs typeface="Times New Roman"/>
              </a:rPr>
              <a:t>	email</a:t>
            </a:r>
            <a:r>
              <a:rPr sz="1750" spc="16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message</a:t>
            </a:r>
            <a:r>
              <a:rPr sz="1750" spc="12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in</a:t>
            </a:r>
            <a:r>
              <a:rPr sz="1750" spc="8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the</a:t>
            </a:r>
            <a:r>
              <a:rPr sz="1750" spc="45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mailbox</a:t>
            </a:r>
            <a:r>
              <a:rPr sz="1750" spc="10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by</a:t>
            </a:r>
            <a:r>
              <a:rPr sz="1750" spc="17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using</a:t>
            </a:r>
            <a:r>
              <a:rPr sz="1750" spc="4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a</a:t>
            </a:r>
            <a:r>
              <a:rPr sz="1750" spc="40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imes New Roman"/>
                <a:cs typeface="Times New Roman"/>
              </a:rPr>
              <a:t>protocol </a:t>
            </a:r>
            <a:r>
              <a:rPr sz="1750" dirty="0">
                <a:latin typeface="Times New Roman"/>
                <a:cs typeface="Times New Roman"/>
              </a:rPr>
              <a:t>called</a:t>
            </a:r>
            <a:r>
              <a:rPr sz="1750" spc="8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Post</a:t>
            </a:r>
            <a:r>
              <a:rPr sz="1750" spc="10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office</a:t>
            </a:r>
            <a:r>
              <a:rPr sz="1750" spc="9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protocol</a:t>
            </a:r>
            <a:r>
              <a:rPr sz="1750" spc="16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or</a:t>
            </a:r>
            <a:r>
              <a:rPr sz="1750" spc="55" dirty="0">
                <a:latin typeface="Times New Roman"/>
                <a:cs typeface="Times New Roman"/>
              </a:rPr>
              <a:t> </a:t>
            </a:r>
            <a:r>
              <a:rPr sz="1750" spc="-20" dirty="0">
                <a:latin typeface="Times New Roman"/>
                <a:cs typeface="Times New Roman"/>
              </a:rPr>
              <a:t>POP3.</a:t>
            </a:r>
            <a:endParaRPr sz="1750">
              <a:latin typeface="Times New Roman"/>
              <a:cs typeface="Times New Roman"/>
            </a:endParaRPr>
          </a:p>
          <a:p>
            <a:pPr marL="348615" marR="81915" indent="-335915">
              <a:lnSpc>
                <a:spcPct val="103800"/>
              </a:lnSpc>
              <a:spcBef>
                <a:spcPts val="420"/>
              </a:spcBef>
              <a:buChar char="•"/>
              <a:tabLst>
                <a:tab pos="356870" algn="l"/>
                <a:tab pos="1713230" algn="l"/>
                <a:tab pos="3791585" algn="l"/>
              </a:tabLst>
            </a:pPr>
            <a:r>
              <a:rPr sz="1750" dirty="0">
                <a:latin typeface="Times New Roman"/>
                <a:cs typeface="Times New Roman"/>
              </a:rPr>
              <a:t>To</a:t>
            </a:r>
            <a:r>
              <a:rPr sz="1750" spc="-2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send</a:t>
            </a:r>
            <a:r>
              <a:rPr sz="1750" spc="8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a</a:t>
            </a:r>
            <a:r>
              <a:rPr sz="1750" spc="35" dirty="0">
                <a:latin typeface="Times New Roman"/>
                <a:cs typeface="Times New Roman"/>
              </a:rPr>
              <a:t> </a:t>
            </a:r>
            <a:r>
              <a:rPr sz="1750" spc="-20" dirty="0">
                <a:latin typeface="Times New Roman"/>
                <a:cs typeface="Times New Roman"/>
              </a:rPr>
              <a:t>file</a:t>
            </a:r>
            <a:r>
              <a:rPr sz="1750" dirty="0">
                <a:latin typeface="Times New Roman"/>
                <a:cs typeface="Times New Roman"/>
              </a:rPr>
              <a:t>	by</a:t>
            </a:r>
            <a:r>
              <a:rPr sz="1750" spc="4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email</a:t>
            </a:r>
            <a:r>
              <a:rPr sz="1750" spc="9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you</a:t>
            </a:r>
            <a:r>
              <a:rPr sz="1750" spc="6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create</a:t>
            </a:r>
            <a:r>
              <a:rPr sz="1750" spc="65" dirty="0">
                <a:latin typeface="Times New Roman"/>
                <a:cs typeface="Times New Roman"/>
              </a:rPr>
              <a:t> </a:t>
            </a:r>
            <a:r>
              <a:rPr sz="1750" spc="-50" dirty="0">
                <a:latin typeface="Times New Roman"/>
                <a:cs typeface="Times New Roman"/>
              </a:rPr>
              <a:t>a</a:t>
            </a:r>
            <a:r>
              <a:rPr sz="1750" dirty="0">
                <a:latin typeface="Times New Roman"/>
                <a:cs typeface="Times New Roman"/>
              </a:rPr>
              <a:t>	message</a:t>
            </a:r>
            <a:r>
              <a:rPr sz="1750" spc="9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as</a:t>
            </a:r>
            <a:r>
              <a:rPr sz="1750" spc="2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usual</a:t>
            </a:r>
            <a:r>
              <a:rPr sz="1750" spc="10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and</a:t>
            </a:r>
            <a:r>
              <a:rPr sz="1750" spc="10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type</a:t>
            </a:r>
            <a:r>
              <a:rPr sz="1750" spc="30" dirty="0"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0C0C0C"/>
                </a:solidFill>
                <a:latin typeface="Times New Roman"/>
                <a:cs typeface="Times New Roman"/>
              </a:rPr>
              <a:t>a</a:t>
            </a:r>
            <a:r>
              <a:rPr sz="1750" spc="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subject.</a:t>
            </a:r>
            <a:r>
              <a:rPr sz="1750" spc="15" dirty="0">
                <a:latin typeface="Times New Roman"/>
                <a:cs typeface="Times New Roman"/>
              </a:rPr>
              <a:t> </a:t>
            </a:r>
            <a:r>
              <a:rPr sz="1750" spc="-30" dirty="0">
                <a:latin typeface="Times New Roman"/>
                <a:cs typeface="Times New Roman"/>
              </a:rPr>
              <a:t>You</a:t>
            </a:r>
            <a:r>
              <a:rPr sz="1750" spc="80" dirty="0">
                <a:latin typeface="Times New Roman"/>
                <a:cs typeface="Times New Roman"/>
              </a:rPr>
              <a:t> </a:t>
            </a:r>
            <a:r>
              <a:rPr sz="1750" spc="-25" dirty="0">
                <a:latin typeface="Times New Roman"/>
                <a:cs typeface="Times New Roman"/>
              </a:rPr>
              <a:t>can 	</a:t>
            </a:r>
            <a:r>
              <a:rPr sz="1750" dirty="0">
                <a:latin typeface="Times New Roman"/>
                <a:cs typeface="Times New Roman"/>
              </a:rPr>
              <a:t>also</a:t>
            </a:r>
            <a:r>
              <a:rPr sz="1750" spc="3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type</a:t>
            </a:r>
            <a:r>
              <a:rPr sz="1750" spc="5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text</a:t>
            </a:r>
            <a:r>
              <a:rPr sz="1750" spc="6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in</a:t>
            </a:r>
            <a:r>
              <a:rPr sz="1750" spc="12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thc</a:t>
            </a:r>
            <a:r>
              <a:rPr sz="1750" spc="5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body</a:t>
            </a:r>
            <a:r>
              <a:rPr sz="1750" spc="6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of</a:t>
            </a:r>
            <a:r>
              <a:rPr sz="1750" spc="90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imes New Roman"/>
                <a:cs typeface="Times New Roman"/>
              </a:rPr>
              <a:t>message</a:t>
            </a:r>
            <a:endParaRPr sz="1750">
              <a:latin typeface="Times New Roman"/>
              <a:cs typeface="Times New Roman"/>
            </a:endParaRPr>
          </a:p>
          <a:p>
            <a:pPr marL="362585" indent="-349250">
              <a:lnSpc>
                <a:spcPct val="100000"/>
              </a:lnSpc>
              <a:spcBef>
                <a:spcPts val="430"/>
              </a:spcBef>
              <a:buChar char="•"/>
              <a:tabLst>
                <a:tab pos="362585" algn="l"/>
              </a:tabLst>
            </a:pPr>
            <a:r>
              <a:rPr sz="1750" dirty="0">
                <a:latin typeface="Times New Roman"/>
                <a:cs typeface="Times New Roman"/>
              </a:rPr>
              <a:t>And</a:t>
            </a:r>
            <a:r>
              <a:rPr sz="1750" spc="6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click</a:t>
            </a:r>
            <a:r>
              <a:rPr sz="1750" spc="3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send</a:t>
            </a:r>
            <a:r>
              <a:rPr sz="1750" spc="16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message</a:t>
            </a:r>
            <a:r>
              <a:rPr sz="1750" spc="5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and</a:t>
            </a:r>
            <a:r>
              <a:rPr sz="1750" spc="14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it</a:t>
            </a:r>
            <a:r>
              <a:rPr sz="1750" spc="1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will</a:t>
            </a:r>
            <a:r>
              <a:rPr sz="1750" spc="7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be</a:t>
            </a:r>
            <a:r>
              <a:rPr sz="1750" spc="-2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sended</a:t>
            </a:r>
            <a:r>
              <a:rPr sz="1750" spc="22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using</a:t>
            </a:r>
            <a:r>
              <a:rPr sz="1750" spc="50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imes New Roman"/>
                <a:cs typeface="Times New Roman"/>
              </a:rPr>
              <a:t>TCP/IP.</a:t>
            </a:r>
            <a:endParaRPr sz="1750">
              <a:latin typeface="Times New Roman"/>
              <a:cs typeface="Times New Roman"/>
            </a:endParaRPr>
          </a:p>
          <a:p>
            <a:pPr marL="362585" indent="-349885">
              <a:lnSpc>
                <a:spcPct val="100000"/>
              </a:lnSpc>
              <a:spcBef>
                <a:spcPts val="405"/>
              </a:spcBef>
              <a:buChar char="•"/>
              <a:tabLst>
                <a:tab pos="362585" algn="l"/>
              </a:tabLst>
            </a:pPr>
            <a:r>
              <a:rPr sz="1850" spc="-100" dirty="0">
                <a:latin typeface="Times New Roman"/>
                <a:cs typeface="Times New Roman"/>
              </a:rPr>
              <a:t>As</a:t>
            </a:r>
            <a:r>
              <a:rPr sz="1850" spc="-20" dirty="0">
                <a:latin typeface="Times New Roman"/>
                <a:cs typeface="Times New Roman"/>
              </a:rPr>
              <a:t> </a:t>
            </a:r>
            <a:r>
              <a:rPr sz="1850" spc="-30" dirty="0">
                <a:latin typeface="Times New Roman"/>
                <a:cs typeface="Times New Roman"/>
              </a:rPr>
              <a:t>ctimpared </a:t>
            </a:r>
            <a:r>
              <a:rPr sz="1850" dirty="0">
                <a:latin typeface="Times New Roman"/>
                <a:cs typeface="Times New Roman"/>
              </a:rPr>
              <a:t>tti</a:t>
            </a:r>
            <a:r>
              <a:rPr sz="1850" spc="215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paper</a:t>
            </a:r>
            <a:r>
              <a:rPr sz="1850" spc="-50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mail,</a:t>
            </a:r>
            <a:r>
              <a:rPr sz="1850" spc="-15" dirty="0">
                <a:latin typeface="Times New Roman"/>
                <a:cs typeface="Times New Roman"/>
              </a:rPr>
              <a:t> </a:t>
            </a:r>
            <a:r>
              <a:rPr sz="1850" spc="-30" dirty="0">
                <a:latin typeface="Times New Roman"/>
                <a:cs typeface="Times New Roman"/>
              </a:rPr>
              <a:t>telephone</a:t>
            </a:r>
            <a:r>
              <a:rPr sz="1850" spc="-50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and</a:t>
            </a:r>
            <a:r>
              <a:rPr sz="1850" spc="-6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fax</a:t>
            </a:r>
            <a:r>
              <a:rPr sz="1850" spc="-45" dirty="0">
                <a:latin typeface="Times New Roman"/>
                <a:cs typeface="Times New Roman"/>
              </a:rPr>
              <a:t> </a:t>
            </a:r>
            <a:r>
              <a:rPr sz="1850" spc="-30" dirty="0">
                <a:latin typeface="Times New Roman"/>
                <a:cs typeface="Times New Roman"/>
              </a:rPr>
              <a:t>many</a:t>
            </a:r>
            <a:r>
              <a:rPr sz="1850" spc="20" dirty="0">
                <a:latin typeface="Times New Roman"/>
                <a:cs typeface="Times New Roman"/>
              </a:rPr>
              <a:t> </a:t>
            </a:r>
            <a:r>
              <a:rPr sz="1850" spc="-20" dirty="0">
                <a:latin typeface="Times New Roman"/>
                <a:cs typeface="Times New Roman"/>
              </a:rPr>
              <a:t>prefer</a:t>
            </a:r>
            <a:r>
              <a:rPr sz="1850" spc="-95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email</a:t>
            </a:r>
            <a:r>
              <a:rPr sz="1850" spc="55" dirty="0">
                <a:latin typeface="Times New Roman"/>
                <a:cs typeface="Times New Roman"/>
              </a:rPr>
              <a:t> </a:t>
            </a:r>
            <a:r>
              <a:rPr sz="1850" spc="-45" dirty="0">
                <a:latin typeface="Times New Roman"/>
                <a:cs typeface="Times New Roman"/>
              </a:rPr>
              <a:t>because</a:t>
            </a:r>
            <a:r>
              <a:rPr sz="1850" spc="10" dirty="0">
                <a:latin typeface="Times New Roman"/>
                <a:cs typeface="Times New Roman"/>
              </a:rPr>
              <a:t> </a:t>
            </a:r>
            <a:r>
              <a:rPr sz="1850" spc="-35" dirty="0">
                <a:latin typeface="Times New Roman"/>
                <a:cs typeface="Times New Roman"/>
              </a:rPr>
              <a:t>tif</a:t>
            </a:r>
            <a:r>
              <a:rPr sz="1850" spc="-50" dirty="0">
                <a:latin typeface="Times New Roman"/>
                <a:cs typeface="Times New Roman"/>
              </a:rPr>
              <a:t> </a:t>
            </a:r>
            <a:r>
              <a:rPr sz="1850" spc="-25" dirty="0">
                <a:latin typeface="Times New Roman"/>
                <a:cs typeface="Times New Roman"/>
              </a:rPr>
              <a:t>its</a:t>
            </a:r>
            <a:endParaRPr sz="1850">
              <a:latin typeface="Times New Roman"/>
              <a:cs typeface="Times New Roman"/>
            </a:endParaRPr>
          </a:p>
          <a:p>
            <a:pPr marL="346710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Times New Roman"/>
                <a:cs typeface="Times New Roman"/>
              </a:rPr>
              <a:t>following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advantages:</a:t>
            </a:r>
            <a:endParaRPr sz="1800">
              <a:latin typeface="Times New Roman"/>
              <a:cs typeface="Times New Roman"/>
            </a:endParaRPr>
          </a:p>
          <a:p>
            <a:pPr marL="929640">
              <a:lnSpc>
                <a:spcPct val="100000"/>
              </a:lnSpc>
              <a:spcBef>
                <a:spcPts val="440"/>
              </a:spcBef>
            </a:pP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faster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than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paper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mail.</a:t>
            </a:r>
            <a:endParaRPr sz="1800">
              <a:latin typeface="Times New Roman"/>
              <a:cs typeface="Times New Roman"/>
            </a:endParaRPr>
          </a:p>
          <a:p>
            <a:pPr marL="935990">
              <a:lnSpc>
                <a:spcPct val="100000"/>
              </a:lnSpc>
              <a:spcBef>
                <a:spcPts val="440"/>
              </a:spcBef>
            </a:pPr>
            <a:r>
              <a:rPr sz="1800" spc="-10" dirty="0">
                <a:latin typeface="Times New Roman"/>
                <a:cs typeface="Times New Roman"/>
              </a:rPr>
              <a:t>unlike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telephone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10" dirty="0">
                <a:latin typeface="Times New Roman"/>
                <a:cs typeface="Times New Roman"/>
              </a:rPr>
              <a:t>persons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communicating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need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available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the</a:t>
            </a:r>
            <a:endParaRPr sz="180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latin typeface="Times New Roman"/>
                <a:cs typeface="Times New Roman"/>
              </a:rPr>
              <a:t>same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time</a:t>
            </a:r>
            <a:endParaRPr sz="1800">
              <a:latin typeface="Times New Roman"/>
              <a:cs typeface="Times New Roman"/>
            </a:endParaRPr>
          </a:p>
          <a:p>
            <a:pPr marL="935990">
              <a:lnSpc>
                <a:spcPct val="100000"/>
              </a:lnSpc>
              <a:spcBef>
                <a:spcPts val="320"/>
              </a:spcBef>
            </a:pPr>
            <a:r>
              <a:rPr sz="1850" spc="-30" dirty="0">
                <a:latin typeface="Times New Roman"/>
                <a:cs typeface="Times New Roman"/>
              </a:rPr>
              <a:t>unlike</a:t>
            </a:r>
            <a:r>
              <a:rPr sz="1850" spc="-65" dirty="0">
                <a:latin typeface="Times New Roman"/>
                <a:cs typeface="Times New Roman"/>
              </a:rPr>
              <a:t> </a:t>
            </a:r>
            <a:r>
              <a:rPr sz="1850" spc="-20" dirty="0">
                <a:latin typeface="Times New Roman"/>
                <a:cs typeface="Times New Roman"/>
              </a:rPr>
              <a:t>fax</a:t>
            </a:r>
            <a:r>
              <a:rPr sz="1850" spc="-80" dirty="0">
                <a:latin typeface="Times New Roman"/>
                <a:cs typeface="Times New Roman"/>
              </a:rPr>
              <a:t> </a:t>
            </a:r>
            <a:r>
              <a:rPr sz="1850" spc="-30" dirty="0">
                <a:latin typeface="Times New Roman"/>
                <a:cs typeface="Times New Roman"/>
              </a:rPr>
              <a:t>dticuinents,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-25" dirty="0">
                <a:latin typeface="Times New Roman"/>
                <a:cs typeface="Times New Roman"/>
              </a:rPr>
              <a:t>entail</a:t>
            </a:r>
            <a:r>
              <a:rPr sz="1850" spc="-10" dirty="0">
                <a:latin typeface="Times New Roman"/>
                <a:cs typeface="Times New Roman"/>
              </a:rPr>
              <a:t> </a:t>
            </a:r>
            <a:r>
              <a:rPr sz="1850" spc="-75" dirty="0">
                <a:latin typeface="Times New Roman"/>
                <a:cs typeface="Times New Roman"/>
              </a:rPr>
              <a:t>document.s</a:t>
            </a:r>
            <a:r>
              <a:rPr sz="1850" spc="-3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can</a:t>
            </a:r>
            <a:r>
              <a:rPr sz="1850" spc="40" dirty="0">
                <a:latin typeface="Times New Roman"/>
                <a:cs typeface="Times New Roman"/>
              </a:rPr>
              <a:t> </a:t>
            </a:r>
            <a:r>
              <a:rPr sz="1850" spc="-75" dirty="0">
                <a:latin typeface="Times New Roman"/>
                <a:cs typeface="Times New Roman"/>
              </a:rPr>
              <a:t>be</a:t>
            </a:r>
            <a:r>
              <a:rPr sz="1850" spc="-40" dirty="0">
                <a:latin typeface="Times New Roman"/>
                <a:cs typeface="Times New Roman"/>
              </a:rPr>
              <a:t> </a:t>
            </a:r>
            <a:r>
              <a:rPr sz="1850" spc="-55" dirty="0">
                <a:latin typeface="Times New Roman"/>
                <a:cs typeface="Times New Roman"/>
              </a:rPr>
              <a:t>attired</a:t>
            </a:r>
            <a:r>
              <a:rPr sz="1850" spc="5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in</a:t>
            </a:r>
            <a:r>
              <a:rPr sz="1850" spc="-8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a</a:t>
            </a:r>
            <a:r>
              <a:rPr sz="1850" spc="-75" dirty="0">
                <a:latin typeface="Times New Roman"/>
                <a:cs typeface="Times New Roman"/>
              </a:rPr>
              <a:t> </a:t>
            </a:r>
            <a:r>
              <a:rPr sz="1850" spc="-25" dirty="0">
                <a:latin typeface="Times New Roman"/>
                <a:cs typeface="Times New Roman"/>
              </a:rPr>
              <a:t>computer</a:t>
            </a:r>
            <a:r>
              <a:rPr sz="1850" spc="-30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and</a:t>
            </a:r>
            <a:r>
              <a:rPr sz="1850" spc="-45" dirty="0">
                <a:latin typeface="Times New Roman"/>
                <a:cs typeface="Times New Roman"/>
              </a:rPr>
              <a:t> </a:t>
            </a:r>
            <a:r>
              <a:rPr sz="1850" spc="-25" dirty="0">
                <a:latin typeface="Times New Roman"/>
                <a:cs typeface="Times New Roman"/>
              </a:rPr>
              <a:t>can</a:t>
            </a:r>
            <a:endParaRPr sz="1850">
              <a:latin typeface="Times New Roman"/>
              <a:cs typeface="Times New Roman"/>
            </a:endParaRPr>
          </a:p>
          <a:p>
            <a:pPr marL="17145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edited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easily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using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editing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programs.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314" y="306040"/>
            <a:ext cx="6978650" cy="56794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72110" indent="-359410">
              <a:lnSpc>
                <a:spcPct val="100000"/>
              </a:lnSpc>
              <a:spcBef>
                <a:spcPts val="135"/>
              </a:spcBef>
              <a:buChar char="•"/>
              <a:tabLst>
                <a:tab pos="372110" algn="l"/>
              </a:tabLst>
            </a:pPr>
            <a:r>
              <a:rPr sz="2550" spc="-10" dirty="0">
                <a:latin typeface="Calibri"/>
                <a:cs typeface="Calibri"/>
              </a:rPr>
              <a:t>&lt;htmI&gt;</a:t>
            </a:r>
            <a:endParaRPr sz="2550">
              <a:latin typeface="Calibri"/>
              <a:cs typeface="Calibri"/>
            </a:endParaRPr>
          </a:p>
          <a:p>
            <a:pPr marL="372110" indent="-358775">
              <a:lnSpc>
                <a:spcPts val="2985"/>
              </a:lnSpc>
              <a:spcBef>
                <a:spcPts val="15"/>
              </a:spcBef>
              <a:buChar char="•"/>
              <a:tabLst>
                <a:tab pos="372110" algn="l"/>
              </a:tabLst>
            </a:pPr>
            <a:r>
              <a:rPr sz="2500" spc="-10" dirty="0">
                <a:latin typeface="Calibri"/>
                <a:cs typeface="Calibri"/>
              </a:rPr>
              <a:t>&lt;body&gt;</a:t>
            </a:r>
            <a:endParaRPr sz="2500">
              <a:latin typeface="Calibri"/>
              <a:cs typeface="Calibri"/>
            </a:endParaRPr>
          </a:p>
          <a:p>
            <a:pPr marL="368935" marR="5080" indent="-356235">
              <a:lnSpc>
                <a:spcPct val="78100"/>
              </a:lnSpc>
              <a:spcBef>
                <a:spcPts val="655"/>
              </a:spcBef>
              <a:buChar char="•"/>
              <a:tabLst>
                <a:tab pos="368935" algn="l"/>
                <a:tab pos="372110" algn="l"/>
              </a:tabLst>
            </a:pPr>
            <a:r>
              <a:rPr sz="2550" dirty="0">
                <a:latin typeface="Calibri"/>
                <a:cs typeface="Calibri"/>
              </a:rPr>
              <a:t>	</a:t>
            </a:r>
            <a:r>
              <a:rPr sz="2550" spc="-25" dirty="0">
                <a:latin typeface="Calibri"/>
                <a:cs typeface="Calibri"/>
              </a:rPr>
              <a:t>&lt;tabIe</a:t>
            </a:r>
            <a:r>
              <a:rPr sz="2550" spc="-70" dirty="0">
                <a:latin typeface="Calibri"/>
                <a:cs typeface="Calibri"/>
              </a:rPr>
              <a:t> </a:t>
            </a:r>
            <a:r>
              <a:rPr sz="2550" spc="-40" dirty="0">
                <a:latin typeface="Calibri"/>
                <a:cs typeface="Calibri"/>
              </a:rPr>
              <a:t>width=“20”</a:t>
            </a:r>
            <a:r>
              <a:rPr sz="2550" spc="114" dirty="0">
                <a:latin typeface="Calibri"/>
                <a:cs typeface="Calibri"/>
              </a:rPr>
              <a:t> </a:t>
            </a:r>
            <a:r>
              <a:rPr sz="2550" spc="-25" dirty="0">
                <a:latin typeface="Calibri"/>
                <a:cs typeface="Calibri"/>
              </a:rPr>
              <a:t>aIign=“Center”</a:t>
            </a:r>
            <a:r>
              <a:rPr sz="2550" spc="-120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border=“3” </a:t>
            </a:r>
            <a:r>
              <a:rPr sz="2550" spc="-35" dirty="0">
                <a:latin typeface="Calibri"/>
                <a:cs typeface="Calibri"/>
              </a:rPr>
              <a:t>ceIIspacing=“2”</a:t>
            </a:r>
            <a:r>
              <a:rPr sz="2550" spc="-40" dirty="0">
                <a:latin typeface="Calibri"/>
                <a:cs typeface="Calibri"/>
              </a:rPr>
              <a:t> </a:t>
            </a:r>
            <a:r>
              <a:rPr sz="2550" spc="-35" dirty="0">
                <a:latin typeface="Calibri"/>
                <a:cs typeface="Calibri"/>
              </a:rPr>
              <a:t>ceIIpadding=“2”</a:t>
            </a:r>
            <a:r>
              <a:rPr sz="2550" spc="5" dirty="0">
                <a:latin typeface="Calibri"/>
                <a:cs typeface="Calibri"/>
              </a:rPr>
              <a:t> </a:t>
            </a:r>
            <a:r>
              <a:rPr sz="2550" spc="-15" dirty="0">
                <a:latin typeface="Calibri"/>
                <a:cs typeface="Calibri"/>
              </a:rPr>
              <a:t>bgcolor=“yeIIow“&gt;</a:t>
            </a:r>
            <a:endParaRPr sz="2550">
              <a:latin typeface="Calibri"/>
              <a:cs typeface="Calibri"/>
            </a:endParaRPr>
          </a:p>
          <a:p>
            <a:pPr marL="372110" indent="-359410">
              <a:lnSpc>
                <a:spcPts val="2895"/>
              </a:lnSpc>
              <a:buChar char="•"/>
              <a:tabLst>
                <a:tab pos="372110" algn="l"/>
              </a:tabLst>
            </a:pPr>
            <a:r>
              <a:rPr sz="2600" spc="-20" dirty="0">
                <a:latin typeface="Calibri"/>
                <a:cs typeface="Calibri"/>
              </a:rPr>
              <a:t>&lt;tr&gt;</a:t>
            </a:r>
            <a:endParaRPr sz="2600">
              <a:latin typeface="Calibri"/>
              <a:cs typeface="Calibri"/>
            </a:endParaRPr>
          </a:p>
          <a:p>
            <a:pPr marL="372110" indent="-359410">
              <a:lnSpc>
                <a:spcPts val="3040"/>
              </a:lnSpc>
              <a:buChar char="•"/>
              <a:tabLst>
                <a:tab pos="372110" algn="l"/>
              </a:tabLst>
            </a:pPr>
            <a:r>
              <a:rPr sz="2600" spc="-10" dirty="0">
                <a:latin typeface="Calibri"/>
                <a:cs typeface="Calibri"/>
              </a:rPr>
              <a:t>&lt;td&gt;0&lt;/td&gt;</a:t>
            </a:r>
            <a:endParaRPr sz="2600">
              <a:latin typeface="Calibri"/>
              <a:cs typeface="Calibri"/>
            </a:endParaRPr>
          </a:p>
          <a:p>
            <a:pPr marL="372110" indent="-359410">
              <a:lnSpc>
                <a:spcPts val="2995"/>
              </a:lnSpc>
              <a:buChar char="•"/>
              <a:tabLst>
                <a:tab pos="372110" algn="l"/>
              </a:tabLst>
            </a:pPr>
            <a:r>
              <a:rPr sz="2600" spc="-10" dirty="0">
                <a:latin typeface="Calibri"/>
                <a:cs typeface="Calibri"/>
              </a:rPr>
              <a:t>&lt;td&gt;0&lt;/td&gt;</a:t>
            </a:r>
            <a:endParaRPr sz="2600">
              <a:latin typeface="Calibri"/>
              <a:cs typeface="Calibri"/>
            </a:endParaRPr>
          </a:p>
          <a:p>
            <a:pPr marL="372110" indent="-359410">
              <a:lnSpc>
                <a:spcPts val="2985"/>
              </a:lnSpc>
              <a:buChar char="•"/>
              <a:tabLst>
                <a:tab pos="372110" algn="l"/>
              </a:tabLst>
            </a:pPr>
            <a:r>
              <a:rPr sz="2550" spc="-10" dirty="0">
                <a:latin typeface="Calibri"/>
                <a:cs typeface="Calibri"/>
              </a:rPr>
              <a:t>&lt;/tr&gt;</a:t>
            </a:r>
            <a:endParaRPr sz="2550">
              <a:latin typeface="Calibri"/>
              <a:cs typeface="Calibri"/>
            </a:endParaRPr>
          </a:p>
          <a:p>
            <a:pPr marL="372110" indent="-358775">
              <a:lnSpc>
                <a:spcPts val="2960"/>
              </a:lnSpc>
              <a:spcBef>
                <a:spcPts val="50"/>
              </a:spcBef>
              <a:buChar char="•"/>
              <a:tabLst>
                <a:tab pos="372110" algn="l"/>
              </a:tabLst>
            </a:pPr>
            <a:r>
              <a:rPr sz="2500" spc="-20" dirty="0">
                <a:latin typeface="Calibri"/>
                <a:cs typeface="Calibri"/>
              </a:rPr>
              <a:t>&lt;tr&gt;</a:t>
            </a:r>
            <a:endParaRPr sz="2500">
              <a:latin typeface="Calibri"/>
              <a:cs typeface="Calibri"/>
            </a:endParaRPr>
          </a:p>
          <a:p>
            <a:pPr marL="372110" indent="-359410">
              <a:lnSpc>
                <a:spcPts val="3035"/>
              </a:lnSpc>
              <a:buChar char="•"/>
              <a:tabLst>
                <a:tab pos="372110" algn="l"/>
              </a:tabLst>
            </a:pPr>
            <a:r>
              <a:rPr sz="2600" spc="-10" dirty="0">
                <a:latin typeface="Calibri"/>
                <a:cs typeface="Calibri"/>
              </a:rPr>
              <a:t>&lt;td&gt;0&lt;/td&gt;</a:t>
            </a:r>
            <a:endParaRPr sz="2600">
              <a:latin typeface="Calibri"/>
              <a:cs typeface="Calibri"/>
            </a:endParaRPr>
          </a:p>
          <a:p>
            <a:pPr marL="372110" indent="-359410">
              <a:lnSpc>
                <a:spcPts val="3015"/>
              </a:lnSpc>
              <a:buChar char="•"/>
              <a:tabLst>
                <a:tab pos="372110" algn="l"/>
              </a:tabLst>
            </a:pPr>
            <a:r>
              <a:rPr sz="2600" spc="-10" dirty="0">
                <a:latin typeface="Calibri"/>
                <a:cs typeface="Calibri"/>
              </a:rPr>
              <a:t>&lt;td&gt;0&lt;/td&gt;</a:t>
            </a:r>
            <a:endParaRPr sz="2600">
              <a:latin typeface="Calibri"/>
              <a:cs typeface="Calibri"/>
            </a:endParaRPr>
          </a:p>
          <a:p>
            <a:pPr marL="372110" indent="-359410">
              <a:lnSpc>
                <a:spcPts val="2960"/>
              </a:lnSpc>
              <a:buChar char="•"/>
              <a:tabLst>
                <a:tab pos="372110" algn="l"/>
              </a:tabLst>
            </a:pPr>
            <a:r>
              <a:rPr sz="2550" spc="-10" dirty="0">
                <a:latin typeface="Calibri"/>
                <a:cs typeface="Calibri"/>
              </a:rPr>
              <a:t>&lt;/tr&gt;</a:t>
            </a:r>
            <a:endParaRPr sz="2550">
              <a:latin typeface="Calibri"/>
              <a:cs typeface="Calibri"/>
            </a:endParaRPr>
          </a:p>
          <a:p>
            <a:pPr marL="372110" indent="-359410">
              <a:lnSpc>
                <a:spcPts val="3030"/>
              </a:lnSpc>
              <a:buChar char="•"/>
              <a:tabLst>
                <a:tab pos="372110" algn="l"/>
              </a:tabLst>
            </a:pPr>
            <a:r>
              <a:rPr sz="2600" spc="-10" dirty="0">
                <a:latin typeface="Calibri"/>
                <a:cs typeface="Calibri"/>
              </a:rPr>
              <a:t>&lt;/tabIe&gt;</a:t>
            </a:r>
            <a:endParaRPr sz="2600">
              <a:latin typeface="Calibri"/>
              <a:cs typeface="Calibri"/>
            </a:endParaRPr>
          </a:p>
          <a:p>
            <a:pPr marL="372110" indent="-359410">
              <a:lnSpc>
                <a:spcPts val="3015"/>
              </a:lnSpc>
              <a:buChar char="•"/>
              <a:tabLst>
                <a:tab pos="372110" algn="l"/>
              </a:tabLst>
            </a:pPr>
            <a:r>
              <a:rPr sz="2600" spc="-10" dirty="0">
                <a:latin typeface="Calibri"/>
                <a:cs typeface="Calibri"/>
              </a:rPr>
              <a:t>&lt;/body&gt;</a:t>
            </a:r>
            <a:endParaRPr sz="2600">
              <a:latin typeface="Calibri"/>
              <a:cs typeface="Calibri"/>
            </a:endParaRPr>
          </a:p>
          <a:p>
            <a:pPr marL="372110" indent="-359410">
              <a:lnSpc>
                <a:spcPts val="3000"/>
              </a:lnSpc>
              <a:buChar char="•"/>
              <a:tabLst>
                <a:tab pos="372110" algn="l"/>
              </a:tabLst>
            </a:pPr>
            <a:r>
              <a:rPr sz="2550" spc="-10" dirty="0">
                <a:latin typeface="Calibri"/>
                <a:cs typeface="Calibri"/>
              </a:rPr>
              <a:t>&lt;/htmI&gt;</a:t>
            </a:r>
            <a:endParaRPr sz="2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8516" y="242291"/>
            <a:ext cx="36233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Nesting</a:t>
            </a:r>
            <a:r>
              <a:rPr spc="40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dirty="0"/>
              <a:t>a</a:t>
            </a:r>
            <a:r>
              <a:rPr spc="-80" dirty="0"/>
              <a:t> </a:t>
            </a:r>
            <a:r>
              <a:rPr spc="-25" dirty="0"/>
              <a:t>table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7730" y="835620"/>
            <a:ext cx="4927600" cy="53733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72745" indent="-360045">
              <a:lnSpc>
                <a:spcPct val="100000"/>
              </a:lnSpc>
              <a:spcBef>
                <a:spcPts val="135"/>
              </a:spcBef>
              <a:buChar char="•"/>
              <a:tabLst>
                <a:tab pos="372745" algn="l"/>
              </a:tabLst>
            </a:pPr>
            <a:r>
              <a:rPr sz="2600" spc="-10" dirty="0">
                <a:latin typeface="Calibri"/>
                <a:cs typeface="Calibri"/>
              </a:rPr>
              <a:t>&lt;htmI&gt;</a:t>
            </a:r>
            <a:endParaRPr sz="2600">
              <a:latin typeface="Calibri"/>
              <a:cs typeface="Calibri"/>
            </a:endParaRPr>
          </a:p>
          <a:p>
            <a:pPr marL="373380" indent="-358775">
              <a:lnSpc>
                <a:spcPts val="2985"/>
              </a:lnSpc>
              <a:spcBef>
                <a:spcPts val="5"/>
              </a:spcBef>
              <a:buChar char="•"/>
              <a:tabLst>
                <a:tab pos="373380" algn="l"/>
              </a:tabLst>
            </a:pPr>
            <a:r>
              <a:rPr sz="2500" spc="-10" dirty="0">
                <a:latin typeface="Calibri"/>
                <a:cs typeface="Calibri"/>
              </a:rPr>
              <a:t>&lt;body&gt;</a:t>
            </a:r>
            <a:endParaRPr sz="2500">
              <a:latin typeface="Calibri"/>
              <a:cs typeface="Calibri"/>
            </a:endParaRPr>
          </a:p>
          <a:p>
            <a:pPr marL="372745" indent="-359410">
              <a:lnSpc>
                <a:spcPts val="2985"/>
              </a:lnSpc>
              <a:buChar char="•"/>
              <a:tabLst>
                <a:tab pos="372745" algn="l"/>
              </a:tabLst>
            </a:pPr>
            <a:r>
              <a:rPr sz="2550" spc="-35" dirty="0">
                <a:latin typeface="Calibri"/>
                <a:cs typeface="Calibri"/>
              </a:rPr>
              <a:t>&lt;tabIe</a:t>
            </a:r>
            <a:r>
              <a:rPr sz="2550" spc="-85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border="1"&gt;</a:t>
            </a:r>
            <a:endParaRPr sz="2550">
              <a:latin typeface="Calibri"/>
              <a:cs typeface="Calibri"/>
            </a:endParaRPr>
          </a:p>
          <a:p>
            <a:pPr marL="372745" indent="-358775">
              <a:lnSpc>
                <a:spcPts val="2935"/>
              </a:lnSpc>
              <a:buChar char="•"/>
              <a:tabLst>
                <a:tab pos="372745" algn="l"/>
              </a:tabLst>
            </a:pPr>
            <a:r>
              <a:rPr sz="2500" spc="-20" dirty="0">
                <a:latin typeface="Calibri"/>
                <a:cs typeface="Calibri"/>
              </a:rPr>
              <a:t>&lt;tr&gt;</a:t>
            </a:r>
            <a:endParaRPr sz="2500">
              <a:latin typeface="Calibri"/>
              <a:cs typeface="Calibri"/>
            </a:endParaRPr>
          </a:p>
          <a:p>
            <a:pPr marL="515620" indent="-502920">
              <a:lnSpc>
                <a:spcPts val="3115"/>
              </a:lnSpc>
              <a:buChar char="•"/>
              <a:tabLst>
                <a:tab pos="515620" algn="l"/>
              </a:tabLst>
            </a:pPr>
            <a:r>
              <a:rPr sz="2600" spc="-20" dirty="0">
                <a:latin typeface="Calibri"/>
                <a:cs typeface="Calibri"/>
              </a:rPr>
              <a:t>&lt;td&gt;</a:t>
            </a:r>
            <a:endParaRPr sz="2600">
              <a:latin typeface="Calibri"/>
              <a:cs typeface="Calibri"/>
            </a:endParaRPr>
          </a:p>
          <a:p>
            <a:pPr marL="587375" indent="-573405">
              <a:lnSpc>
                <a:spcPts val="2975"/>
              </a:lnSpc>
              <a:buChar char="•"/>
              <a:tabLst>
                <a:tab pos="587375" algn="l"/>
              </a:tabLst>
            </a:pPr>
            <a:r>
              <a:rPr sz="2500" spc="-10" dirty="0">
                <a:latin typeface="Calibri"/>
                <a:cs typeface="Calibri"/>
              </a:rPr>
              <a:t>&lt;p&gt;This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is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paragraph&lt;/p&gt;</a:t>
            </a:r>
            <a:endParaRPr sz="2500">
              <a:latin typeface="Calibri"/>
              <a:cs typeface="Calibri"/>
            </a:endParaRPr>
          </a:p>
          <a:p>
            <a:pPr marL="587375" indent="-573405">
              <a:lnSpc>
                <a:spcPts val="2940"/>
              </a:lnSpc>
              <a:buChar char="•"/>
              <a:tabLst>
                <a:tab pos="587375" algn="l"/>
              </a:tabLst>
            </a:pPr>
            <a:r>
              <a:rPr sz="2500" dirty="0">
                <a:latin typeface="Calibri"/>
                <a:cs typeface="Calibri"/>
              </a:rPr>
              <a:t>&lt;p&gt;This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is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another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paragraph&lt;/p&gt;</a:t>
            </a:r>
            <a:endParaRPr sz="2500">
              <a:latin typeface="Calibri"/>
              <a:cs typeface="Calibri"/>
            </a:endParaRPr>
          </a:p>
          <a:p>
            <a:pPr marL="515620" indent="-502920">
              <a:lnSpc>
                <a:spcPts val="3080"/>
              </a:lnSpc>
              <a:buChar char="•"/>
              <a:tabLst>
                <a:tab pos="515620" algn="l"/>
              </a:tabLst>
            </a:pPr>
            <a:r>
              <a:rPr sz="2600" spc="-10" dirty="0">
                <a:latin typeface="Calibri"/>
                <a:cs typeface="Calibri"/>
              </a:rPr>
              <a:t>&lt;/td&gt;</a:t>
            </a:r>
            <a:endParaRPr sz="2600">
              <a:latin typeface="Calibri"/>
              <a:cs typeface="Calibri"/>
            </a:endParaRPr>
          </a:p>
          <a:p>
            <a:pPr marL="515620" indent="-501650">
              <a:lnSpc>
                <a:spcPts val="2970"/>
              </a:lnSpc>
              <a:spcBef>
                <a:spcPts val="5"/>
              </a:spcBef>
              <a:buChar char="•"/>
              <a:tabLst>
                <a:tab pos="515620" algn="l"/>
              </a:tabLst>
            </a:pPr>
            <a:r>
              <a:rPr sz="2500" spc="-10" dirty="0">
                <a:latin typeface="Calibri"/>
                <a:cs typeface="Calibri"/>
              </a:rPr>
              <a:t>&lt;td&gt;This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cell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contains </a:t>
            </a:r>
            <a:r>
              <a:rPr sz="2500" dirty="0">
                <a:latin typeface="Calibri"/>
                <a:cs typeface="Calibri"/>
              </a:rPr>
              <a:t>a</a:t>
            </a:r>
            <a:r>
              <a:rPr sz="2500" spc="-114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table:</a:t>
            </a:r>
            <a:endParaRPr sz="2500">
              <a:latin typeface="Calibri"/>
              <a:cs typeface="Calibri"/>
            </a:endParaRPr>
          </a:p>
          <a:p>
            <a:pPr marL="586740" indent="-573405">
              <a:lnSpc>
                <a:spcPts val="2985"/>
              </a:lnSpc>
              <a:buChar char="•"/>
              <a:tabLst>
                <a:tab pos="586740" algn="l"/>
              </a:tabLst>
            </a:pPr>
            <a:r>
              <a:rPr sz="2550" spc="-35" dirty="0">
                <a:latin typeface="Calibri"/>
                <a:cs typeface="Calibri"/>
              </a:rPr>
              <a:t>&lt;tabIe</a:t>
            </a:r>
            <a:r>
              <a:rPr sz="2550" spc="-85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border="1"&gt;</a:t>
            </a:r>
            <a:endParaRPr sz="2550">
              <a:latin typeface="Calibri"/>
              <a:cs typeface="Calibri"/>
            </a:endParaRPr>
          </a:p>
          <a:p>
            <a:pPr marL="587375" indent="-573405">
              <a:lnSpc>
                <a:spcPts val="2925"/>
              </a:lnSpc>
              <a:buChar char="•"/>
              <a:tabLst>
                <a:tab pos="587375" algn="l"/>
              </a:tabLst>
            </a:pPr>
            <a:r>
              <a:rPr sz="2500" spc="-20" dirty="0">
                <a:latin typeface="Calibri"/>
                <a:cs typeface="Calibri"/>
              </a:rPr>
              <a:t>&lt;tr&gt;</a:t>
            </a:r>
            <a:endParaRPr sz="2500">
              <a:latin typeface="Calibri"/>
              <a:cs typeface="Calibri"/>
            </a:endParaRPr>
          </a:p>
          <a:p>
            <a:pPr marL="729615" indent="-716915">
              <a:lnSpc>
                <a:spcPts val="3115"/>
              </a:lnSpc>
              <a:buChar char="•"/>
              <a:tabLst>
                <a:tab pos="729615" algn="l"/>
              </a:tabLst>
            </a:pPr>
            <a:r>
              <a:rPr sz="2650" spc="-10" dirty="0">
                <a:latin typeface="Calibri"/>
                <a:cs typeface="Calibri"/>
              </a:rPr>
              <a:t>&lt;td&gt;A&lt;/td&gt;</a:t>
            </a:r>
            <a:endParaRPr sz="2650">
              <a:latin typeface="Calibri"/>
              <a:cs typeface="Calibri"/>
            </a:endParaRPr>
          </a:p>
          <a:p>
            <a:pPr marL="730250" indent="-716280">
              <a:lnSpc>
                <a:spcPts val="2915"/>
              </a:lnSpc>
              <a:buChar char="•"/>
              <a:tabLst>
                <a:tab pos="730250" algn="l"/>
              </a:tabLst>
            </a:pPr>
            <a:r>
              <a:rPr sz="2500" spc="-10" dirty="0">
                <a:latin typeface="Calibri"/>
                <a:cs typeface="Calibri"/>
              </a:rPr>
              <a:t>&lt;td&gt;B&lt;/td&gt;</a:t>
            </a:r>
            <a:endParaRPr sz="2500">
              <a:latin typeface="Calibri"/>
              <a:cs typeface="Calibri"/>
            </a:endParaRPr>
          </a:p>
          <a:p>
            <a:pPr marL="586740" indent="-573405">
              <a:lnSpc>
                <a:spcPts val="3010"/>
              </a:lnSpc>
              <a:buChar char="•"/>
              <a:tabLst>
                <a:tab pos="586740" algn="l"/>
              </a:tabLst>
            </a:pPr>
            <a:r>
              <a:rPr sz="2550" spc="-10" dirty="0">
                <a:latin typeface="Calibri"/>
                <a:cs typeface="Calibri"/>
              </a:rPr>
              <a:t>&lt;/tr&gt;</a:t>
            </a:r>
            <a:endParaRPr sz="2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339" y="264367"/>
            <a:ext cx="8470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130" indent="-392430">
              <a:lnSpc>
                <a:spcPct val="100000"/>
              </a:lnSpc>
              <a:spcBef>
                <a:spcPts val="100"/>
              </a:spcBef>
              <a:buChar char="•"/>
              <a:tabLst>
                <a:tab pos="405130" algn="l"/>
              </a:tabLst>
            </a:pPr>
            <a:r>
              <a:rPr sz="2000" spc="-35" dirty="0">
                <a:latin typeface="Arial MT"/>
                <a:cs typeface="Arial MT"/>
              </a:rPr>
              <a:t>&lt;tr&gt;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019" y="543172"/>
            <a:ext cx="179323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6905" indent="-624205">
              <a:lnSpc>
                <a:spcPct val="100000"/>
              </a:lnSpc>
              <a:spcBef>
                <a:spcPts val="95"/>
              </a:spcBef>
              <a:buChar char="•"/>
              <a:tabLst>
                <a:tab pos="636905" algn="l"/>
              </a:tabLst>
            </a:pPr>
            <a:r>
              <a:rPr sz="2200" spc="-204" dirty="0">
                <a:latin typeface="Arial MT"/>
                <a:cs typeface="Arial MT"/>
              </a:rPr>
              <a:t>&lt;td&gt;C&lt;/td&gt;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4365" y="865385"/>
            <a:ext cx="3241040" cy="552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8495" indent="-624205">
              <a:lnSpc>
                <a:spcPts val="2415"/>
              </a:lnSpc>
              <a:spcBef>
                <a:spcPts val="100"/>
              </a:spcBef>
              <a:buChar char="•"/>
              <a:tabLst>
                <a:tab pos="658495" algn="l"/>
              </a:tabLst>
            </a:pPr>
            <a:r>
              <a:rPr sz="2050" spc="-20" dirty="0">
                <a:latin typeface="Arial MT"/>
                <a:cs typeface="Arial MT"/>
              </a:rPr>
              <a:t>&lt;td&gt;D&lt;/td&gt;</a:t>
            </a:r>
            <a:endParaRPr sz="2050">
              <a:latin typeface="Arial MT"/>
              <a:cs typeface="Arial MT"/>
            </a:endParaRPr>
          </a:p>
          <a:p>
            <a:pPr marL="542925" indent="-508634">
              <a:lnSpc>
                <a:spcPts val="2355"/>
              </a:lnSpc>
              <a:buChar char="•"/>
              <a:tabLst>
                <a:tab pos="542925" algn="l"/>
              </a:tabLst>
            </a:pPr>
            <a:r>
              <a:rPr sz="2000" spc="-10" dirty="0">
                <a:latin typeface="Arial MT"/>
                <a:cs typeface="Arial MT"/>
              </a:rPr>
              <a:t>&lt;/tr&gt;</a:t>
            </a:r>
            <a:endParaRPr sz="2000">
              <a:latin typeface="Arial MT"/>
              <a:cs typeface="Arial MT"/>
            </a:endParaRPr>
          </a:p>
          <a:p>
            <a:pPr marL="542925" indent="-508634">
              <a:lnSpc>
                <a:spcPts val="2330"/>
              </a:lnSpc>
              <a:spcBef>
                <a:spcPts val="60"/>
              </a:spcBef>
              <a:buChar char="•"/>
              <a:tabLst>
                <a:tab pos="542925" algn="l"/>
              </a:tabLst>
            </a:pPr>
            <a:r>
              <a:rPr sz="2000" spc="-10" dirty="0">
                <a:latin typeface="Arial MT"/>
                <a:cs typeface="Arial MT"/>
              </a:rPr>
              <a:t>&lt;/table&gt;</a:t>
            </a:r>
            <a:endParaRPr sz="2000">
              <a:latin typeface="Arial MT"/>
              <a:cs typeface="Arial MT"/>
            </a:endParaRPr>
          </a:p>
          <a:p>
            <a:pPr marL="372110" indent="-339090">
              <a:lnSpc>
                <a:spcPts val="2520"/>
              </a:lnSpc>
              <a:buChar char="•"/>
              <a:tabLst>
                <a:tab pos="372110" algn="l"/>
              </a:tabLst>
            </a:pPr>
            <a:r>
              <a:rPr sz="2200" spc="-10" dirty="0">
                <a:latin typeface="Arial MT"/>
                <a:cs typeface="Arial MT"/>
              </a:rPr>
              <a:t>&lt;/td&gt;</a:t>
            </a:r>
            <a:endParaRPr sz="2200">
              <a:latin typeface="Arial MT"/>
              <a:cs typeface="Arial MT"/>
            </a:endParaRPr>
          </a:p>
          <a:p>
            <a:pPr marL="372745" indent="-338455">
              <a:lnSpc>
                <a:spcPts val="2350"/>
              </a:lnSpc>
              <a:buChar char="•"/>
              <a:tabLst>
                <a:tab pos="372745" algn="l"/>
              </a:tabLst>
            </a:pPr>
            <a:r>
              <a:rPr sz="2050" spc="-10" dirty="0">
                <a:latin typeface="Arial MT"/>
                <a:cs typeface="Arial MT"/>
              </a:rPr>
              <a:t>&lt;/tr&gt;</a:t>
            </a:r>
            <a:endParaRPr sz="2050">
              <a:latin typeface="Arial MT"/>
              <a:cs typeface="Arial MT"/>
            </a:endParaRPr>
          </a:p>
          <a:p>
            <a:pPr marL="24130">
              <a:lnSpc>
                <a:spcPts val="2420"/>
              </a:lnSpc>
            </a:pPr>
            <a:r>
              <a:rPr sz="2100" spc="-20" dirty="0">
                <a:latin typeface="Arial MT"/>
                <a:cs typeface="Arial MT"/>
              </a:rPr>
              <a:t>&lt;tr&gt;</a:t>
            </a:r>
            <a:endParaRPr sz="2100">
              <a:latin typeface="Arial MT"/>
              <a:cs typeface="Arial MT"/>
            </a:endParaRPr>
          </a:p>
          <a:p>
            <a:pPr marL="480059" indent="-445770">
              <a:lnSpc>
                <a:spcPts val="2375"/>
              </a:lnSpc>
              <a:buChar char="•"/>
              <a:tabLst>
                <a:tab pos="480059" algn="l"/>
              </a:tabLst>
            </a:pPr>
            <a:r>
              <a:rPr sz="2050" spc="-135" dirty="0">
                <a:latin typeface="Arial MT"/>
                <a:cs typeface="Arial MT"/>
              </a:rPr>
              <a:t>&lt;td&gt;This</a:t>
            </a:r>
            <a:r>
              <a:rPr sz="2050" spc="-40" dirty="0">
                <a:latin typeface="Arial MT"/>
                <a:cs typeface="Arial MT"/>
              </a:rPr>
              <a:t> </a:t>
            </a:r>
            <a:r>
              <a:rPr sz="2050" spc="-95" dirty="0">
                <a:latin typeface="Arial MT"/>
                <a:cs typeface="Arial MT"/>
              </a:rPr>
              <a:t>cell</a:t>
            </a:r>
            <a:r>
              <a:rPr sz="2050" spc="-75" dirty="0">
                <a:latin typeface="Arial MT"/>
                <a:cs typeface="Arial MT"/>
              </a:rPr>
              <a:t> </a:t>
            </a:r>
            <a:r>
              <a:rPr sz="2050" spc="-110" dirty="0">
                <a:latin typeface="Arial MT"/>
                <a:cs typeface="Arial MT"/>
              </a:rPr>
              <a:t>contains</a:t>
            </a:r>
            <a:r>
              <a:rPr sz="2050" spc="65" dirty="0">
                <a:latin typeface="Arial MT"/>
                <a:cs typeface="Arial MT"/>
              </a:rPr>
              <a:t> </a:t>
            </a:r>
            <a:r>
              <a:rPr sz="2050" spc="-345" dirty="0">
                <a:latin typeface="Arial MT"/>
                <a:cs typeface="Arial MT"/>
              </a:rPr>
              <a:t>a</a:t>
            </a:r>
            <a:r>
              <a:rPr sz="2050" spc="50" dirty="0">
                <a:latin typeface="Arial MT"/>
                <a:cs typeface="Arial MT"/>
              </a:rPr>
              <a:t> </a:t>
            </a:r>
            <a:r>
              <a:rPr sz="2050" spc="-65" dirty="0">
                <a:latin typeface="Arial MT"/>
                <a:cs typeface="Arial MT"/>
              </a:rPr>
              <a:t>list</a:t>
            </a:r>
            <a:endParaRPr sz="2050">
              <a:latin typeface="Arial MT"/>
              <a:cs typeface="Arial MT"/>
            </a:endParaRPr>
          </a:p>
          <a:p>
            <a:pPr marL="542925" indent="-508634">
              <a:lnSpc>
                <a:spcPts val="2355"/>
              </a:lnSpc>
              <a:buChar char="•"/>
              <a:tabLst>
                <a:tab pos="542925" algn="l"/>
              </a:tabLst>
            </a:pPr>
            <a:r>
              <a:rPr sz="2000" spc="-20" dirty="0">
                <a:latin typeface="Arial MT"/>
                <a:cs typeface="Arial MT"/>
              </a:rPr>
              <a:t>&lt;ul&gt;</a:t>
            </a:r>
            <a:endParaRPr sz="2000">
              <a:latin typeface="Arial MT"/>
              <a:cs typeface="Arial MT"/>
            </a:endParaRPr>
          </a:p>
          <a:p>
            <a:pPr>
              <a:lnSpc>
                <a:spcPts val="2395"/>
              </a:lnSpc>
              <a:spcBef>
                <a:spcPts val="60"/>
              </a:spcBef>
              <a:tabLst>
                <a:tab pos="596265" algn="l"/>
              </a:tabLst>
            </a:pPr>
            <a:r>
              <a:rPr sz="2000" spc="-50" dirty="0">
                <a:latin typeface="Arial MT"/>
                <a:cs typeface="Arial MT"/>
              </a:rPr>
              <a:t>”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10" dirty="0">
                <a:latin typeface="Arial MT"/>
                <a:cs typeface="Arial MT"/>
              </a:rPr>
              <a:t>&lt;li&gt;appIes&lt;/Ii&gt;</a:t>
            </a:r>
            <a:endParaRPr sz="2000">
              <a:latin typeface="Arial MT"/>
              <a:cs typeface="Arial MT"/>
            </a:endParaRPr>
          </a:p>
          <a:p>
            <a:pPr marL="596265" indent="-561975">
              <a:lnSpc>
                <a:spcPts val="2395"/>
              </a:lnSpc>
              <a:buChar char="•"/>
              <a:tabLst>
                <a:tab pos="596265" algn="l"/>
              </a:tabLst>
            </a:pPr>
            <a:r>
              <a:rPr sz="2000" spc="-25" dirty="0">
                <a:latin typeface="Arial MT"/>
                <a:cs typeface="Arial MT"/>
              </a:rPr>
              <a:t>&lt;li&gt;bananas&lt;/li&gt;</a:t>
            </a:r>
            <a:endParaRPr sz="2000">
              <a:latin typeface="Arial MT"/>
              <a:cs typeface="Arial MT"/>
            </a:endParaRPr>
          </a:p>
          <a:p>
            <a:pPr marL="596265" indent="-561975">
              <a:lnSpc>
                <a:spcPts val="2365"/>
              </a:lnSpc>
              <a:spcBef>
                <a:spcPts val="25"/>
              </a:spcBef>
              <a:buChar char="•"/>
              <a:tabLst>
                <a:tab pos="596265" algn="l"/>
              </a:tabLst>
            </a:pPr>
            <a:r>
              <a:rPr sz="2000" spc="-30" dirty="0">
                <a:latin typeface="Arial MT"/>
                <a:cs typeface="Arial MT"/>
              </a:rPr>
              <a:t>&lt;li&gt;pineappIes&lt;/Ii&gt;</a:t>
            </a:r>
            <a:endParaRPr sz="2000">
              <a:latin typeface="Arial MT"/>
              <a:cs typeface="Arial MT"/>
            </a:endParaRPr>
          </a:p>
          <a:p>
            <a:pPr marL="542290" indent="-508634">
              <a:lnSpc>
                <a:spcPts val="2370"/>
              </a:lnSpc>
              <a:buChar char="•"/>
              <a:tabLst>
                <a:tab pos="542290" algn="l"/>
              </a:tabLst>
            </a:pPr>
            <a:r>
              <a:rPr sz="2100" spc="-10" dirty="0">
                <a:latin typeface="Arial MT"/>
                <a:cs typeface="Arial MT"/>
              </a:rPr>
              <a:t>&lt;/uI&gt;</a:t>
            </a:r>
            <a:endParaRPr sz="2100">
              <a:latin typeface="Arial MT"/>
              <a:cs typeface="Arial MT"/>
            </a:endParaRPr>
          </a:p>
          <a:p>
            <a:pPr marL="487680" indent="-454659">
              <a:lnSpc>
                <a:spcPts val="2450"/>
              </a:lnSpc>
              <a:buChar char="•"/>
              <a:tabLst>
                <a:tab pos="487680" algn="l"/>
              </a:tabLst>
            </a:pPr>
            <a:r>
              <a:rPr sz="2200" spc="-10" dirty="0">
                <a:latin typeface="Arial MT"/>
                <a:cs typeface="Arial MT"/>
              </a:rPr>
              <a:t>&lt;/td&gt;</a:t>
            </a:r>
            <a:endParaRPr sz="2200">
              <a:latin typeface="Arial MT"/>
              <a:cs typeface="Arial MT"/>
            </a:endParaRPr>
          </a:p>
          <a:p>
            <a:pPr marL="488950" indent="-455295">
              <a:lnSpc>
                <a:spcPts val="2445"/>
              </a:lnSpc>
              <a:buChar char="•"/>
              <a:tabLst>
                <a:tab pos="488950" algn="l"/>
              </a:tabLst>
            </a:pPr>
            <a:r>
              <a:rPr sz="2100" spc="-114" dirty="0">
                <a:latin typeface="Arial MT"/>
                <a:cs typeface="Arial MT"/>
              </a:rPr>
              <a:t>&lt;td&gt;HELLO&lt;/td&gt;</a:t>
            </a:r>
            <a:endParaRPr sz="2100">
              <a:latin typeface="Arial MT"/>
              <a:cs typeface="Arial MT"/>
            </a:endParaRPr>
          </a:p>
          <a:p>
            <a:pPr marL="635">
              <a:lnSpc>
                <a:spcPts val="2290"/>
              </a:lnSpc>
              <a:spcBef>
                <a:spcPts val="25"/>
              </a:spcBef>
              <a:tabLst>
                <a:tab pos="373380" algn="l"/>
              </a:tabLst>
            </a:pPr>
            <a:r>
              <a:rPr sz="1950" spc="-50" dirty="0">
                <a:latin typeface="Arial MT"/>
                <a:cs typeface="Arial MT"/>
              </a:rPr>
              <a:t>”</a:t>
            </a:r>
            <a:r>
              <a:rPr sz="1950" dirty="0">
                <a:latin typeface="Arial MT"/>
                <a:cs typeface="Arial MT"/>
              </a:rPr>
              <a:t>	</a:t>
            </a:r>
            <a:r>
              <a:rPr sz="1950" spc="-10" dirty="0">
                <a:latin typeface="Arial MT"/>
                <a:cs typeface="Arial MT"/>
              </a:rPr>
              <a:t>&lt;/tr&gt;</a:t>
            </a:r>
            <a:endParaRPr sz="1950">
              <a:latin typeface="Arial MT"/>
              <a:cs typeface="Arial MT"/>
            </a:endParaRPr>
          </a:p>
          <a:p>
            <a:pPr marL="372745" indent="-339090">
              <a:lnSpc>
                <a:spcPts val="2430"/>
              </a:lnSpc>
              <a:buChar char="•"/>
              <a:tabLst>
                <a:tab pos="372745" algn="l"/>
              </a:tabLst>
            </a:pPr>
            <a:r>
              <a:rPr sz="2100" spc="-10" dirty="0">
                <a:latin typeface="Arial MT"/>
                <a:cs typeface="Arial MT"/>
              </a:rPr>
              <a:t>&lt;/tabIe&gt;</a:t>
            </a:r>
            <a:endParaRPr sz="2100">
              <a:latin typeface="Arial MT"/>
              <a:cs typeface="Arial MT"/>
            </a:endParaRPr>
          </a:p>
          <a:p>
            <a:pPr marL="372745" indent="-338455">
              <a:lnSpc>
                <a:spcPts val="2380"/>
              </a:lnSpc>
              <a:buChar char="•"/>
              <a:tabLst>
                <a:tab pos="372745" algn="l"/>
              </a:tabLst>
            </a:pPr>
            <a:r>
              <a:rPr sz="2050" spc="-10" dirty="0">
                <a:latin typeface="Arial MT"/>
                <a:cs typeface="Arial MT"/>
              </a:rPr>
              <a:t>&lt;/body&gt;</a:t>
            </a:r>
            <a:endParaRPr sz="2050">
              <a:latin typeface="Arial MT"/>
              <a:cs typeface="Arial MT"/>
            </a:endParaRPr>
          </a:p>
          <a:p>
            <a:pPr marL="372745" indent="-339090">
              <a:lnSpc>
                <a:spcPts val="2480"/>
              </a:lnSpc>
              <a:buChar char="•"/>
              <a:tabLst>
                <a:tab pos="372745" algn="l"/>
              </a:tabLst>
            </a:pPr>
            <a:r>
              <a:rPr sz="2100" spc="-10" dirty="0">
                <a:latin typeface="Arial MT"/>
                <a:cs typeface="Arial MT"/>
              </a:rPr>
              <a:t>&lt;/htmI&gt;</a:t>
            </a:r>
            <a:endParaRPr sz="2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7446" y="278010"/>
            <a:ext cx="57594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Using</a:t>
            </a:r>
            <a:r>
              <a:rPr spc="-85" dirty="0"/>
              <a:t> </a:t>
            </a:r>
            <a:r>
              <a:rPr spc="-10" dirty="0"/>
              <a:t>Rowspan</a:t>
            </a:r>
            <a:r>
              <a:rPr spc="60" dirty="0"/>
              <a:t> </a:t>
            </a:r>
            <a:r>
              <a:rPr dirty="0"/>
              <a:t>and</a:t>
            </a:r>
            <a:r>
              <a:rPr spc="-110" dirty="0"/>
              <a:t> </a:t>
            </a:r>
            <a:r>
              <a:rPr spc="-20" dirty="0"/>
              <a:t>Colspan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9063" y="987176"/>
            <a:ext cx="7637145" cy="306006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370205" marR="210185" indent="-357505">
              <a:lnSpc>
                <a:spcPts val="3829"/>
              </a:lnSpc>
              <a:spcBef>
                <a:spcPts val="305"/>
              </a:spcBef>
              <a:buChar char="•"/>
              <a:tabLst>
                <a:tab pos="372745" algn="l"/>
              </a:tabLst>
            </a:pPr>
            <a:r>
              <a:rPr sz="3250" dirty="0">
                <a:latin typeface="Calibri"/>
                <a:cs typeface="Calibri"/>
              </a:rPr>
              <a:t>The</a:t>
            </a:r>
            <a:r>
              <a:rPr sz="3250" spc="-140" dirty="0">
                <a:latin typeface="Calibri"/>
                <a:cs typeface="Calibri"/>
              </a:rPr>
              <a:t> </a:t>
            </a:r>
            <a:r>
              <a:rPr sz="3250" spc="-25" dirty="0">
                <a:latin typeface="Calibri"/>
                <a:cs typeface="Calibri"/>
              </a:rPr>
              <a:t>process</a:t>
            </a:r>
            <a:r>
              <a:rPr sz="3250" spc="-6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of</a:t>
            </a:r>
            <a:r>
              <a:rPr sz="3250" spc="-150" dirty="0">
                <a:latin typeface="Calibri"/>
                <a:cs typeface="Calibri"/>
              </a:rPr>
              <a:t> </a:t>
            </a:r>
            <a:r>
              <a:rPr sz="3250" spc="-30" dirty="0">
                <a:latin typeface="Calibri"/>
                <a:cs typeface="Calibri"/>
              </a:rPr>
              <a:t>combining</a:t>
            </a:r>
            <a:r>
              <a:rPr sz="3250" spc="6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one</a:t>
            </a:r>
            <a:r>
              <a:rPr sz="3250" spc="-8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or</a:t>
            </a:r>
            <a:r>
              <a:rPr sz="3250" spc="-185" dirty="0">
                <a:latin typeface="Calibri"/>
                <a:cs typeface="Calibri"/>
              </a:rPr>
              <a:t> </a:t>
            </a:r>
            <a:r>
              <a:rPr sz="3250" spc="-20" dirty="0">
                <a:latin typeface="Calibri"/>
                <a:cs typeface="Calibri"/>
              </a:rPr>
              <a:t>more 	</a:t>
            </a:r>
            <a:r>
              <a:rPr sz="3250" spc="-25" dirty="0">
                <a:latin typeface="Calibri"/>
                <a:cs typeface="Calibri"/>
              </a:rPr>
              <a:t>adjacent </a:t>
            </a:r>
            <a:r>
              <a:rPr sz="3250" dirty="0">
                <a:latin typeface="Calibri"/>
                <a:cs typeface="Calibri"/>
              </a:rPr>
              <a:t>cells</a:t>
            </a:r>
            <a:r>
              <a:rPr sz="3250" spc="-114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into</a:t>
            </a:r>
            <a:r>
              <a:rPr sz="3250" spc="-10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one</a:t>
            </a:r>
            <a:r>
              <a:rPr sz="3250" spc="-85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is</a:t>
            </a:r>
            <a:r>
              <a:rPr sz="3250" spc="-150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know</a:t>
            </a:r>
            <a:r>
              <a:rPr sz="3250" spc="-10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as</a:t>
            </a:r>
            <a:r>
              <a:rPr sz="3250" spc="-165" dirty="0">
                <a:latin typeface="Calibri"/>
                <a:cs typeface="Calibri"/>
              </a:rPr>
              <a:t> </a:t>
            </a:r>
            <a:r>
              <a:rPr sz="3250" spc="-35" dirty="0">
                <a:latin typeface="Calibri"/>
                <a:cs typeface="Calibri"/>
              </a:rPr>
              <a:t>spanning 	</a:t>
            </a:r>
            <a:r>
              <a:rPr sz="3250" spc="-10" dirty="0">
                <a:latin typeface="Calibri"/>
                <a:cs typeface="Calibri"/>
              </a:rPr>
              <a:t>cells.</a:t>
            </a:r>
            <a:endParaRPr sz="3250">
              <a:latin typeface="Calibri"/>
              <a:cs typeface="Calibri"/>
            </a:endParaRPr>
          </a:p>
          <a:p>
            <a:pPr marL="369570" marR="5080" indent="-357505">
              <a:lnSpc>
                <a:spcPct val="98900"/>
              </a:lnSpc>
              <a:spcBef>
                <a:spcPts val="625"/>
              </a:spcBef>
              <a:buChar char="•"/>
              <a:tabLst>
                <a:tab pos="369570" algn="l"/>
                <a:tab pos="374015" algn="l"/>
              </a:tabLst>
            </a:pPr>
            <a:r>
              <a:rPr sz="3300" dirty="0">
                <a:latin typeface="Calibri"/>
                <a:cs typeface="Calibri"/>
              </a:rPr>
              <a:t>	If</a:t>
            </a:r>
            <a:r>
              <a:rPr sz="3300" spc="-18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u</a:t>
            </a:r>
            <a:r>
              <a:rPr sz="3300" spc="-18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span</a:t>
            </a:r>
            <a:r>
              <a:rPr sz="3300" spc="-6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cells</a:t>
            </a:r>
            <a:r>
              <a:rPr sz="3300" spc="-110" dirty="0">
                <a:latin typeface="Calibri"/>
                <a:cs typeface="Calibri"/>
              </a:rPr>
              <a:t> </a:t>
            </a:r>
            <a:r>
              <a:rPr sz="3300" spc="-50" dirty="0">
                <a:latin typeface="Calibri"/>
                <a:cs typeface="Calibri"/>
              </a:rPr>
              <a:t>vertically</a:t>
            </a:r>
            <a:r>
              <a:rPr sz="3300" spc="-15" dirty="0">
                <a:latin typeface="Calibri"/>
                <a:cs typeface="Calibri"/>
              </a:rPr>
              <a:t> </a:t>
            </a:r>
            <a:r>
              <a:rPr sz="3300" spc="-45" dirty="0">
                <a:latin typeface="Calibri"/>
                <a:cs typeface="Calibri"/>
              </a:rPr>
              <a:t>down,</a:t>
            </a:r>
            <a:r>
              <a:rPr sz="3300" spc="-9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it</a:t>
            </a:r>
            <a:r>
              <a:rPr sz="3300" spc="-16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is</a:t>
            </a:r>
            <a:r>
              <a:rPr sz="3300" spc="-140" dirty="0">
                <a:latin typeface="Calibri"/>
                <a:cs typeface="Calibri"/>
              </a:rPr>
              <a:t> </a:t>
            </a:r>
            <a:r>
              <a:rPr sz="3300" spc="-55" dirty="0">
                <a:latin typeface="Calibri"/>
                <a:cs typeface="Calibri"/>
              </a:rPr>
              <a:t>known</a:t>
            </a:r>
            <a:r>
              <a:rPr sz="3300" spc="-20" dirty="0">
                <a:latin typeface="Calibri"/>
                <a:cs typeface="Calibri"/>
              </a:rPr>
              <a:t> </a:t>
            </a:r>
            <a:r>
              <a:rPr sz="3300" spc="-25" dirty="0">
                <a:latin typeface="Calibri"/>
                <a:cs typeface="Calibri"/>
              </a:rPr>
              <a:t>as </a:t>
            </a:r>
            <a:r>
              <a:rPr sz="3200" spc="-10" dirty="0">
                <a:latin typeface="Calibri"/>
                <a:cs typeface="Calibri"/>
              </a:rPr>
              <a:t>rowspan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if</a:t>
            </a:r>
            <a:r>
              <a:rPr sz="3200" spc="-1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you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span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cells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horizontally </a:t>
            </a:r>
            <a:r>
              <a:rPr sz="3250" spc="-30" dirty="0">
                <a:latin typeface="Calibri"/>
                <a:cs typeface="Calibri"/>
              </a:rPr>
              <a:t>across,</a:t>
            </a:r>
            <a:r>
              <a:rPr sz="3250" spc="1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it</a:t>
            </a:r>
            <a:r>
              <a:rPr sz="3250" spc="-105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is</a:t>
            </a:r>
            <a:r>
              <a:rPr sz="3250" spc="-85" dirty="0">
                <a:latin typeface="Calibri"/>
                <a:cs typeface="Calibri"/>
              </a:rPr>
              <a:t> </a:t>
            </a:r>
            <a:r>
              <a:rPr sz="3250" spc="-20" dirty="0">
                <a:latin typeface="Calibri"/>
                <a:cs typeface="Calibri"/>
              </a:rPr>
              <a:t>known</a:t>
            </a:r>
            <a:r>
              <a:rPr sz="3250" spc="-5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as</a:t>
            </a:r>
            <a:r>
              <a:rPr sz="3250" spc="-12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a</a:t>
            </a:r>
            <a:r>
              <a:rPr sz="3250" spc="-145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colspan.</a:t>
            </a:r>
            <a:endParaRPr sz="3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314" y="306040"/>
            <a:ext cx="6748145" cy="57600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72110" indent="-359410">
              <a:lnSpc>
                <a:spcPct val="100000"/>
              </a:lnSpc>
              <a:spcBef>
                <a:spcPts val="135"/>
              </a:spcBef>
              <a:buChar char="•"/>
              <a:tabLst>
                <a:tab pos="372110" algn="l"/>
              </a:tabLst>
            </a:pPr>
            <a:r>
              <a:rPr sz="2550" spc="-10" dirty="0">
                <a:latin typeface="Calibri"/>
                <a:cs typeface="Calibri"/>
              </a:rPr>
              <a:t>&lt;htmI&gt;</a:t>
            </a:r>
            <a:endParaRPr sz="2550">
              <a:latin typeface="Calibri"/>
              <a:cs typeface="Calibri"/>
            </a:endParaRPr>
          </a:p>
          <a:p>
            <a:pPr marL="372110" indent="-358775">
              <a:lnSpc>
                <a:spcPts val="2985"/>
              </a:lnSpc>
              <a:spcBef>
                <a:spcPts val="15"/>
              </a:spcBef>
              <a:buChar char="•"/>
              <a:tabLst>
                <a:tab pos="372110" algn="l"/>
              </a:tabLst>
            </a:pPr>
            <a:r>
              <a:rPr sz="2500" spc="-10" dirty="0">
                <a:latin typeface="Calibri"/>
                <a:cs typeface="Calibri"/>
              </a:rPr>
              <a:t>&lt;body&gt;</a:t>
            </a:r>
            <a:endParaRPr sz="2500">
              <a:latin typeface="Calibri"/>
              <a:cs typeface="Calibri"/>
            </a:endParaRPr>
          </a:p>
          <a:p>
            <a:pPr marL="372110" indent="-359410">
              <a:lnSpc>
                <a:spcPts val="3000"/>
              </a:lnSpc>
              <a:buChar char="•"/>
              <a:tabLst>
                <a:tab pos="372110" algn="l"/>
              </a:tabLst>
            </a:pPr>
            <a:r>
              <a:rPr sz="2550" spc="-25" dirty="0">
                <a:latin typeface="Calibri"/>
                <a:cs typeface="Calibri"/>
              </a:rPr>
              <a:t>&lt;tabIe</a:t>
            </a:r>
            <a:r>
              <a:rPr sz="2550" spc="-65" dirty="0">
                <a:latin typeface="Calibri"/>
                <a:cs typeface="Calibri"/>
              </a:rPr>
              <a:t> </a:t>
            </a:r>
            <a:r>
              <a:rPr sz="2550" spc="-35" dirty="0">
                <a:latin typeface="Calibri"/>
                <a:cs typeface="Calibri"/>
              </a:rPr>
              <a:t>width=“500”</a:t>
            </a:r>
            <a:r>
              <a:rPr sz="2550" dirty="0">
                <a:latin typeface="Calibri"/>
                <a:cs typeface="Calibri"/>
              </a:rPr>
              <a:t> </a:t>
            </a:r>
            <a:r>
              <a:rPr sz="2550" spc="-35" dirty="0">
                <a:latin typeface="Calibri"/>
                <a:cs typeface="Calibri"/>
              </a:rPr>
              <a:t>border=“1”</a:t>
            </a:r>
            <a:r>
              <a:rPr sz="2550" spc="-65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cellpadding=“2”&gt;</a:t>
            </a:r>
            <a:endParaRPr sz="2550">
              <a:latin typeface="Calibri"/>
              <a:cs typeface="Calibri"/>
            </a:endParaRPr>
          </a:p>
          <a:p>
            <a:pPr marL="372110" indent="-358775">
              <a:lnSpc>
                <a:spcPts val="2955"/>
              </a:lnSpc>
              <a:buChar char="•"/>
              <a:tabLst>
                <a:tab pos="372110" algn="l"/>
              </a:tabLst>
            </a:pPr>
            <a:r>
              <a:rPr sz="2500" spc="-20" dirty="0">
                <a:latin typeface="Calibri"/>
                <a:cs typeface="Calibri"/>
              </a:rPr>
              <a:t>&lt;tr&gt;</a:t>
            </a:r>
            <a:endParaRPr sz="2500">
              <a:latin typeface="Calibri"/>
              <a:cs typeface="Calibri"/>
            </a:endParaRPr>
          </a:p>
          <a:p>
            <a:pPr marL="372110" indent="-358775">
              <a:lnSpc>
                <a:spcPts val="2985"/>
              </a:lnSpc>
              <a:spcBef>
                <a:spcPts val="60"/>
              </a:spcBef>
              <a:buChar char="•"/>
              <a:tabLst>
                <a:tab pos="372110" algn="l"/>
              </a:tabLst>
            </a:pPr>
            <a:r>
              <a:rPr sz="2500" dirty="0">
                <a:latin typeface="Calibri"/>
                <a:cs typeface="Calibri"/>
              </a:rPr>
              <a:t>&lt;th</a:t>
            </a:r>
            <a:r>
              <a:rPr sz="2500" spc="-11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rowspan=“2”&gt;</a:t>
            </a:r>
            <a:r>
              <a:rPr sz="2500" spc="6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SPAN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SEVERAL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CELLS&lt;/th&gt;</a:t>
            </a:r>
            <a:endParaRPr sz="2500">
              <a:latin typeface="Calibri"/>
              <a:cs typeface="Calibri"/>
            </a:endParaRPr>
          </a:p>
          <a:p>
            <a:pPr marL="372110" indent="-359410">
              <a:lnSpc>
                <a:spcPts val="3045"/>
              </a:lnSpc>
              <a:buChar char="•"/>
              <a:tabLst>
                <a:tab pos="372110" algn="l"/>
              </a:tabLst>
            </a:pPr>
            <a:r>
              <a:rPr sz="2550" spc="-10" dirty="0">
                <a:latin typeface="Calibri"/>
                <a:cs typeface="Calibri"/>
              </a:rPr>
              <a:t>&lt;td&gt;Rowspan&lt;/td&gt;</a:t>
            </a:r>
            <a:endParaRPr sz="2550">
              <a:latin typeface="Calibri"/>
              <a:cs typeface="Calibri"/>
            </a:endParaRPr>
          </a:p>
          <a:p>
            <a:pPr marL="372110" indent="-358775">
              <a:lnSpc>
                <a:spcPts val="2915"/>
              </a:lnSpc>
              <a:spcBef>
                <a:spcPts val="10"/>
              </a:spcBef>
              <a:buChar char="•"/>
              <a:tabLst>
                <a:tab pos="372110" algn="l"/>
              </a:tabLst>
            </a:pPr>
            <a:r>
              <a:rPr sz="2500" spc="-10" dirty="0">
                <a:latin typeface="Calibri"/>
                <a:cs typeface="Calibri"/>
              </a:rPr>
              <a:t>&lt;td&gt;Combining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atleast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2</a:t>
            </a:r>
            <a:r>
              <a:rPr sz="2500" spc="-1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cells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verticaIIy&lt;/td&gt;</a:t>
            </a:r>
            <a:endParaRPr sz="2500">
              <a:latin typeface="Calibri"/>
              <a:cs typeface="Calibri"/>
            </a:endParaRPr>
          </a:p>
          <a:p>
            <a:pPr marL="372110" indent="-359410">
              <a:lnSpc>
                <a:spcPts val="2975"/>
              </a:lnSpc>
              <a:buChar char="•"/>
              <a:tabLst>
                <a:tab pos="372110" algn="l"/>
              </a:tabLst>
            </a:pPr>
            <a:r>
              <a:rPr sz="2550" spc="-10" dirty="0">
                <a:latin typeface="Calibri"/>
                <a:cs typeface="Calibri"/>
              </a:rPr>
              <a:t>&lt;/tr&gt;</a:t>
            </a:r>
            <a:endParaRPr sz="2550">
              <a:latin typeface="Calibri"/>
              <a:cs typeface="Calibri"/>
            </a:endParaRPr>
          </a:p>
          <a:p>
            <a:pPr marL="372110" indent="-358775">
              <a:lnSpc>
                <a:spcPts val="2995"/>
              </a:lnSpc>
              <a:spcBef>
                <a:spcPts val="15"/>
              </a:spcBef>
              <a:buChar char="•"/>
              <a:tabLst>
                <a:tab pos="372110" algn="l"/>
              </a:tabLst>
            </a:pPr>
            <a:r>
              <a:rPr sz="2500" spc="-20" dirty="0">
                <a:latin typeface="Calibri"/>
                <a:cs typeface="Calibri"/>
              </a:rPr>
              <a:t>&lt;tr&gt;</a:t>
            </a:r>
            <a:endParaRPr sz="2500">
              <a:latin typeface="Calibri"/>
              <a:cs typeface="Calibri"/>
            </a:endParaRPr>
          </a:p>
          <a:p>
            <a:pPr marL="372110" indent="-359410">
              <a:lnSpc>
                <a:spcPts val="3085"/>
              </a:lnSpc>
              <a:buChar char="•"/>
              <a:tabLst>
                <a:tab pos="372110" algn="l"/>
              </a:tabLst>
            </a:pPr>
            <a:r>
              <a:rPr sz="2600" spc="-10" dirty="0">
                <a:latin typeface="Calibri"/>
                <a:cs typeface="Calibri"/>
              </a:rPr>
              <a:t>&lt;td&gt;CoIspan&lt;/td&gt;</a:t>
            </a:r>
            <a:endParaRPr sz="2600">
              <a:latin typeface="Calibri"/>
              <a:cs typeface="Calibri"/>
            </a:endParaRPr>
          </a:p>
          <a:p>
            <a:pPr marL="372110" indent="-358775">
              <a:lnSpc>
                <a:spcPts val="2920"/>
              </a:lnSpc>
              <a:buChar char="•"/>
              <a:tabLst>
                <a:tab pos="372110" algn="l"/>
              </a:tabLst>
            </a:pPr>
            <a:r>
              <a:rPr sz="2500" spc="-10" dirty="0">
                <a:latin typeface="Calibri"/>
                <a:cs typeface="Calibri"/>
              </a:rPr>
              <a:t>&lt;td&gt;Combining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atleast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2</a:t>
            </a:r>
            <a:r>
              <a:rPr sz="2500" spc="-1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cells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horizontaIIy&lt;/td&gt;</a:t>
            </a:r>
            <a:endParaRPr sz="2500">
              <a:latin typeface="Calibri"/>
              <a:cs typeface="Calibri"/>
            </a:endParaRPr>
          </a:p>
          <a:p>
            <a:pPr marL="372110" indent="-359410">
              <a:lnSpc>
                <a:spcPts val="3010"/>
              </a:lnSpc>
              <a:buChar char="•"/>
              <a:tabLst>
                <a:tab pos="372110" algn="l"/>
              </a:tabLst>
            </a:pPr>
            <a:r>
              <a:rPr sz="2550" spc="-10" dirty="0">
                <a:latin typeface="Calibri"/>
                <a:cs typeface="Calibri"/>
              </a:rPr>
              <a:t>&lt;/tr&gt;</a:t>
            </a:r>
            <a:endParaRPr sz="2550">
              <a:latin typeface="Calibri"/>
              <a:cs typeface="Calibri"/>
            </a:endParaRPr>
          </a:p>
          <a:p>
            <a:pPr marL="372110" indent="-359410">
              <a:lnSpc>
                <a:spcPts val="3005"/>
              </a:lnSpc>
              <a:spcBef>
                <a:spcPts val="35"/>
              </a:spcBef>
              <a:buChar char="•"/>
              <a:tabLst>
                <a:tab pos="372110" algn="l"/>
              </a:tabLst>
            </a:pPr>
            <a:r>
              <a:rPr sz="2550" spc="-10" dirty="0">
                <a:latin typeface="Calibri"/>
                <a:cs typeface="Calibri"/>
              </a:rPr>
              <a:t>&lt;/tabIe&gt;</a:t>
            </a:r>
            <a:endParaRPr sz="2550">
              <a:latin typeface="Calibri"/>
              <a:cs typeface="Calibri"/>
            </a:endParaRPr>
          </a:p>
          <a:p>
            <a:pPr marL="372110" indent="-359410">
              <a:lnSpc>
                <a:spcPts val="2990"/>
              </a:lnSpc>
              <a:buChar char="•"/>
              <a:tabLst>
                <a:tab pos="372110" algn="l"/>
              </a:tabLst>
            </a:pPr>
            <a:r>
              <a:rPr sz="2550" spc="-10" dirty="0">
                <a:latin typeface="Calibri"/>
                <a:cs typeface="Calibri"/>
              </a:rPr>
              <a:t>&lt;/body&gt;</a:t>
            </a:r>
            <a:endParaRPr sz="2550">
              <a:latin typeface="Calibri"/>
              <a:cs typeface="Calibri"/>
            </a:endParaRPr>
          </a:p>
          <a:p>
            <a:pPr marL="372110" indent="-359410">
              <a:lnSpc>
                <a:spcPts val="3040"/>
              </a:lnSpc>
              <a:buChar char="•"/>
              <a:tabLst>
                <a:tab pos="372110" algn="l"/>
              </a:tabLst>
            </a:pPr>
            <a:r>
              <a:rPr sz="2550" spc="-10" dirty="0">
                <a:latin typeface="Calibri"/>
                <a:cs typeface="Calibri"/>
              </a:rPr>
              <a:t>&lt;/htmI&gt;</a:t>
            </a:r>
            <a:endParaRPr sz="2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1820" y="87015"/>
            <a:ext cx="7193280" cy="6077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69570" indent="-356870">
              <a:lnSpc>
                <a:spcPts val="2785"/>
              </a:lnSpc>
              <a:spcBef>
                <a:spcPts val="90"/>
              </a:spcBef>
              <a:buChar char="•"/>
              <a:tabLst>
                <a:tab pos="369570" algn="l"/>
              </a:tabLst>
            </a:pPr>
            <a:r>
              <a:rPr sz="2350" spc="-10" dirty="0">
                <a:latin typeface="Calibri"/>
                <a:cs typeface="Calibri"/>
              </a:rPr>
              <a:t>&lt;html»</a:t>
            </a:r>
            <a:endParaRPr sz="2350">
              <a:latin typeface="Calibri"/>
              <a:cs typeface="Calibri"/>
            </a:endParaRPr>
          </a:p>
          <a:p>
            <a:pPr marL="370205" indent="-356235">
              <a:lnSpc>
                <a:spcPts val="2605"/>
              </a:lnSpc>
              <a:buChar char="•"/>
              <a:tabLst>
                <a:tab pos="370205" algn="l"/>
              </a:tabLst>
            </a:pPr>
            <a:r>
              <a:rPr sz="2200" spc="-10" dirty="0">
                <a:latin typeface="Calibri"/>
                <a:cs typeface="Calibri"/>
              </a:rPr>
              <a:t>&lt;body&gt;</a:t>
            </a:r>
            <a:endParaRPr sz="2200">
              <a:latin typeface="Calibri"/>
              <a:cs typeface="Calibri"/>
            </a:endParaRPr>
          </a:p>
          <a:p>
            <a:pPr marL="370205" indent="-356235">
              <a:lnSpc>
                <a:spcPts val="2615"/>
              </a:lnSpc>
              <a:spcBef>
                <a:spcPts val="35"/>
              </a:spcBef>
              <a:buChar char="•"/>
              <a:tabLst>
                <a:tab pos="370205" algn="l"/>
              </a:tabLst>
            </a:pPr>
            <a:r>
              <a:rPr sz="2200" spc="-20" dirty="0">
                <a:latin typeface="Calibri"/>
                <a:cs typeface="Calibri"/>
              </a:rPr>
              <a:t>&lt;tabIe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width="420"</a:t>
            </a:r>
            <a:r>
              <a:rPr sz="2200" spc="1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border=4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cellpadding=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5</a:t>
            </a:r>
            <a:r>
              <a:rPr sz="2200" spc="-1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cellspacing=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5&gt;</a:t>
            </a:r>
            <a:endParaRPr sz="2200">
              <a:latin typeface="Calibri"/>
              <a:cs typeface="Calibri"/>
            </a:endParaRPr>
          </a:p>
          <a:p>
            <a:pPr marL="370205" indent="-356870">
              <a:lnSpc>
                <a:spcPts val="2615"/>
              </a:lnSpc>
              <a:buChar char="•"/>
              <a:tabLst>
                <a:tab pos="370205" algn="l"/>
              </a:tabLst>
            </a:pPr>
            <a:r>
              <a:rPr sz="2250" spc="-20" dirty="0">
                <a:latin typeface="Calibri"/>
                <a:cs typeface="Calibri"/>
              </a:rPr>
              <a:t>&lt;tr&gt;</a:t>
            </a:r>
            <a:endParaRPr sz="2250">
              <a:latin typeface="Calibri"/>
              <a:cs typeface="Calibri"/>
            </a:endParaRPr>
          </a:p>
          <a:p>
            <a:pPr marL="369570" indent="-356870">
              <a:lnSpc>
                <a:spcPts val="2660"/>
              </a:lnSpc>
              <a:buChar char="•"/>
              <a:tabLst>
                <a:tab pos="369570" algn="l"/>
              </a:tabLst>
            </a:pPr>
            <a:r>
              <a:rPr sz="2300" spc="-10" dirty="0">
                <a:latin typeface="Calibri"/>
                <a:cs typeface="Calibri"/>
              </a:rPr>
              <a:t>&lt;td»1&lt;/td&gt;</a:t>
            </a:r>
            <a:endParaRPr sz="2300">
              <a:latin typeface="Calibri"/>
              <a:cs typeface="Calibri"/>
            </a:endParaRPr>
          </a:p>
          <a:p>
            <a:pPr marL="369570" indent="-356870">
              <a:lnSpc>
                <a:spcPts val="2685"/>
              </a:lnSpc>
              <a:buChar char="•"/>
              <a:tabLst>
                <a:tab pos="369570" algn="l"/>
              </a:tabLst>
            </a:pPr>
            <a:r>
              <a:rPr sz="2300" spc="-10" dirty="0">
                <a:latin typeface="Calibri"/>
                <a:cs typeface="Calibri"/>
              </a:rPr>
              <a:t>&lt;td&gt;2&lt;/td»</a:t>
            </a:r>
            <a:endParaRPr sz="2300">
              <a:latin typeface="Calibri"/>
              <a:cs typeface="Calibri"/>
            </a:endParaRPr>
          </a:p>
          <a:p>
            <a:pPr marL="370205" indent="-356235">
              <a:lnSpc>
                <a:spcPts val="2590"/>
              </a:lnSpc>
              <a:buChar char="•"/>
              <a:tabLst>
                <a:tab pos="370205" algn="l"/>
              </a:tabLst>
            </a:pPr>
            <a:r>
              <a:rPr sz="2200" spc="-10" dirty="0">
                <a:latin typeface="Calibri"/>
                <a:cs typeface="Calibri"/>
              </a:rPr>
              <a:t>&lt;td&gt;3&lt;/td»</a:t>
            </a:r>
            <a:endParaRPr sz="2200">
              <a:latin typeface="Calibri"/>
              <a:cs typeface="Calibri"/>
            </a:endParaRPr>
          </a:p>
          <a:p>
            <a:pPr marL="370205" indent="-356235">
              <a:lnSpc>
                <a:spcPts val="2620"/>
              </a:lnSpc>
              <a:buChar char="•"/>
              <a:tabLst>
                <a:tab pos="370205" algn="l"/>
              </a:tabLst>
            </a:pPr>
            <a:r>
              <a:rPr sz="2200" spc="-10" dirty="0">
                <a:latin typeface="Calibri"/>
                <a:cs typeface="Calibri"/>
              </a:rPr>
              <a:t>&lt;/tr&gt;</a:t>
            </a:r>
            <a:endParaRPr sz="2200">
              <a:latin typeface="Calibri"/>
              <a:cs typeface="Calibri"/>
            </a:endParaRPr>
          </a:p>
          <a:p>
            <a:pPr marL="370205" indent="-355600">
              <a:lnSpc>
                <a:spcPts val="2560"/>
              </a:lnSpc>
              <a:spcBef>
                <a:spcPts val="10"/>
              </a:spcBef>
              <a:buChar char="•"/>
              <a:tabLst>
                <a:tab pos="370205" algn="l"/>
              </a:tabLst>
            </a:pPr>
            <a:r>
              <a:rPr sz="2150" spc="-20" dirty="0">
                <a:latin typeface="Calibri"/>
                <a:cs typeface="Calibri"/>
              </a:rPr>
              <a:t>&lt;tr&gt;</a:t>
            </a:r>
            <a:endParaRPr sz="2150">
              <a:latin typeface="Calibri"/>
              <a:cs typeface="Calibri"/>
            </a:endParaRPr>
          </a:p>
          <a:p>
            <a:pPr marL="369570" indent="-356870">
              <a:lnSpc>
                <a:spcPts val="2785"/>
              </a:lnSpc>
              <a:buChar char="•"/>
              <a:tabLst>
                <a:tab pos="369570" algn="l"/>
              </a:tabLst>
            </a:pPr>
            <a:r>
              <a:rPr sz="2350" spc="-20" dirty="0">
                <a:latin typeface="Calibri"/>
                <a:cs typeface="Calibri"/>
              </a:rPr>
              <a:t>&lt;td»A&lt;/td»</a:t>
            </a:r>
            <a:endParaRPr sz="2350">
              <a:latin typeface="Calibri"/>
              <a:cs typeface="Calibri"/>
            </a:endParaRPr>
          </a:p>
          <a:p>
            <a:pPr marL="370205" indent="-356235">
              <a:lnSpc>
                <a:spcPts val="2585"/>
              </a:lnSpc>
              <a:buChar char="•"/>
              <a:tabLst>
                <a:tab pos="370205" algn="l"/>
              </a:tabLst>
            </a:pPr>
            <a:r>
              <a:rPr sz="2200" dirty="0">
                <a:latin typeface="Calibri"/>
                <a:cs typeface="Calibri"/>
              </a:rPr>
              <a:t>&lt;td</a:t>
            </a:r>
            <a:r>
              <a:rPr sz="2200" spc="-1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coIspan=2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rowspan=2&gt;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B&lt;/td&gt;</a:t>
            </a:r>
            <a:endParaRPr sz="2200">
              <a:latin typeface="Calibri"/>
              <a:cs typeface="Calibri"/>
            </a:endParaRPr>
          </a:p>
          <a:p>
            <a:pPr marL="370205" indent="-356235">
              <a:lnSpc>
                <a:spcPts val="2605"/>
              </a:lnSpc>
              <a:buChar char="•"/>
              <a:tabLst>
                <a:tab pos="370205" algn="l"/>
              </a:tabLst>
            </a:pPr>
            <a:r>
              <a:rPr sz="2200" spc="-10" dirty="0">
                <a:latin typeface="Calibri"/>
                <a:cs typeface="Calibri"/>
              </a:rPr>
              <a:t>&lt;/tr&gt;</a:t>
            </a:r>
            <a:endParaRPr sz="2200">
              <a:latin typeface="Calibri"/>
              <a:cs typeface="Calibri"/>
            </a:endParaRPr>
          </a:p>
          <a:p>
            <a:pPr marL="370205" indent="-356870">
              <a:lnSpc>
                <a:spcPts val="2670"/>
              </a:lnSpc>
              <a:spcBef>
                <a:spcPts val="20"/>
              </a:spcBef>
              <a:buChar char="•"/>
              <a:tabLst>
                <a:tab pos="370205" algn="l"/>
              </a:tabLst>
            </a:pPr>
            <a:r>
              <a:rPr sz="2250" spc="-20" dirty="0">
                <a:latin typeface="Calibri"/>
                <a:cs typeface="Calibri"/>
              </a:rPr>
              <a:t>&lt;tr&gt;</a:t>
            </a:r>
            <a:endParaRPr sz="2250">
              <a:latin typeface="Calibri"/>
              <a:cs typeface="Calibri"/>
            </a:endParaRPr>
          </a:p>
          <a:p>
            <a:pPr marL="370205" indent="-356870">
              <a:lnSpc>
                <a:spcPts val="2625"/>
              </a:lnSpc>
              <a:buChar char="•"/>
              <a:tabLst>
                <a:tab pos="370205" algn="l"/>
              </a:tabLst>
            </a:pPr>
            <a:r>
              <a:rPr sz="2250" spc="-10" dirty="0">
                <a:latin typeface="Calibri"/>
                <a:cs typeface="Calibri"/>
              </a:rPr>
              <a:t>&lt;td&gt;c&lt;/td&gt;</a:t>
            </a:r>
            <a:endParaRPr sz="2250">
              <a:latin typeface="Calibri"/>
              <a:cs typeface="Calibri"/>
            </a:endParaRPr>
          </a:p>
          <a:p>
            <a:pPr marL="370205" indent="-356235">
              <a:lnSpc>
                <a:spcPts val="2600"/>
              </a:lnSpc>
              <a:buChar char="•"/>
              <a:tabLst>
                <a:tab pos="370205" algn="l"/>
              </a:tabLst>
            </a:pPr>
            <a:r>
              <a:rPr sz="2200" spc="-10" dirty="0">
                <a:latin typeface="Calibri"/>
                <a:cs typeface="Calibri"/>
              </a:rPr>
              <a:t>&lt;/tr&gt;</a:t>
            </a:r>
            <a:endParaRPr sz="2200">
              <a:latin typeface="Calibri"/>
              <a:cs typeface="Calibri"/>
            </a:endParaRPr>
          </a:p>
          <a:p>
            <a:pPr marL="370205" indent="-356235">
              <a:lnSpc>
                <a:spcPts val="2630"/>
              </a:lnSpc>
              <a:spcBef>
                <a:spcPts val="65"/>
              </a:spcBef>
              <a:buChar char="•"/>
              <a:tabLst>
                <a:tab pos="370205" algn="l"/>
              </a:tabLst>
            </a:pPr>
            <a:r>
              <a:rPr sz="2200" spc="-10" dirty="0">
                <a:latin typeface="Calibri"/>
                <a:cs typeface="Calibri"/>
              </a:rPr>
              <a:t>&lt;/tabIe&gt;</a:t>
            </a:r>
            <a:endParaRPr sz="2200">
              <a:latin typeface="Calibri"/>
              <a:cs typeface="Calibri"/>
            </a:endParaRPr>
          </a:p>
          <a:p>
            <a:pPr marL="370205" indent="-356870">
              <a:lnSpc>
                <a:spcPts val="2640"/>
              </a:lnSpc>
              <a:buChar char="•"/>
              <a:tabLst>
                <a:tab pos="370205" algn="l"/>
              </a:tabLst>
            </a:pPr>
            <a:r>
              <a:rPr sz="2250" spc="-10" dirty="0">
                <a:latin typeface="Calibri"/>
                <a:cs typeface="Calibri"/>
              </a:rPr>
              <a:t>&lt;/body&gt;</a:t>
            </a:r>
            <a:endParaRPr sz="2250">
              <a:latin typeface="Calibri"/>
              <a:cs typeface="Calibri"/>
            </a:endParaRPr>
          </a:p>
          <a:p>
            <a:pPr marL="370205" indent="-356870">
              <a:lnSpc>
                <a:spcPts val="2650"/>
              </a:lnSpc>
              <a:buChar char="•"/>
              <a:tabLst>
                <a:tab pos="370205" algn="l"/>
              </a:tabLst>
            </a:pPr>
            <a:r>
              <a:rPr sz="2250" spc="-10" dirty="0">
                <a:latin typeface="Calibri"/>
                <a:cs typeface="Calibri"/>
              </a:rPr>
              <a:t>&lt;/htmI&gt;</a:t>
            </a:r>
            <a:endParaRPr sz="2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8305" y="242291"/>
            <a:ext cx="12839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Forms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9647" y="868362"/>
            <a:ext cx="8033384" cy="526224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70840" marR="187960" indent="-358140">
              <a:lnSpc>
                <a:spcPts val="3450"/>
              </a:lnSpc>
              <a:spcBef>
                <a:spcPts val="560"/>
              </a:spcBef>
              <a:buChar char="•"/>
              <a:tabLst>
                <a:tab pos="370840" algn="l"/>
                <a:tab pos="374015" algn="l"/>
              </a:tabLst>
            </a:pPr>
            <a:r>
              <a:rPr sz="3200" dirty="0">
                <a:latin typeface="Calibri"/>
                <a:cs typeface="Calibri"/>
              </a:rPr>
              <a:t>	Html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forms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are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popular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for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collecting </a:t>
            </a:r>
            <a:r>
              <a:rPr sz="3100" dirty="0">
                <a:latin typeface="Calibri"/>
                <a:cs typeface="Calibri"/>
              </a:rPr>
              <a:t>information</a:t>
            </a:r>
            <a:r>
              <a:rPr sz="3100" spc="27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from</a:t>
            </a:r>
            <a:r>
              <a:rPr sz="3100" spc="17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the</a:t>
            </a:r>
            <a:r>
              <a:rPr sz="3100" spc="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user,</a:t>
            </a:r>
            <a:r>
              <a:rPr sz="3100" spc="8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so</a:t>
            </a:r>
            <a:r>
              <a:rPr sz="3100" spc="3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online</a:t>
            </a:r>
            <a:r>
              <a:rPr sz="3100" spc="13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form</a:t>
            </a:r>
            <a:r>
              <a:rPr sz="3100" spc="150" dirty="0">
                <a:latin typeface="Calibri"/>
                <a:cs typeface="Calibri"/>
              </a:rPr>
              <a:t> </a:t>
            </a:r>
            <a:r>
              <a:rPr sz="3100" spc="-25" dirty="0">
                <a:latin typeface="Calibri"/>
                <a:cs typeface="Calibri"/>
              </a:rPr>
              <a:t>are </a:t>
            </a:r>
            <a:r>
              <a:rPr sz="3100" dirty="0">
                <a:latin typeface="Calibri"/>
                <a:cs typeface="Calibri"/>
              </a:rPr>
              <a:t>used</a:t>
            </a:r>
            <a:r>
              <a:rPr sz="3100" spc="17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for</a:t>
            </a:r>
            <a:r>
              <a:rPr sz="3100" spc="15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user's</a:t>
            </a:r>
            <a:r>
              <a:rPr sz="3100" spc="195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input.</a:t>
            </a:r>
            <a:endParaRPr sz="3100">
              <a:latin typeface="Calibri"/>
              <a:cs typeface="Calibri"/>
            </a:endParaRPr>
          </a:p>
          <a:p>
            <a:pPr marL="370205" indent="-357505">
              <a:lnSpc>
                <a:spcPct val="100000"/>
              </a:lnSpc>
              <a:spcBef>
                <a:spcPts val="270"/>
              </a:spcBef>
              <a:buChar char="•"/>
              <a:tabLst>
                <a:tab pos="370205" algn="l"/>
                <a:tab pos="4062095" algn="l"/>
              </a:tabLst>
            </a:pPr>
            <a:r>
              <a:rPr sz="3250" spc="-195" dirty="0">
                <a:latin typeface="Calibri"/>
                <a:cs typeface="Calibri"/>
              </a:rPr>
              <a:t>To</a:t>
            </a:r>
            <a:r>
              <a:rPr sz="3250" spc="10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collect</a:t>
            </a:r>
            <a:r>
              <a:rPr sz="3250" spc="-114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information</a:t>
            </a:r>
            <a:r>
              <a:rPr sz="3250" dirty="0">
                <a:latin typeface="Calibri"/>
                <a:cs typeface="Calibri"/>
              </a:rPr>
              <a:t>	</a:t>
            </a:r>
            <a:r>
              <a:rPr sz="3250" spc="-10" dirty="0">
                <a:latin typeface="Calibri"/>
                <a:cs typeface="Calibri"/>
              </a:rPr>
              <a:t>from</a:t>
            </a:r>
            <a:r>
              <a:rPr sz="3250" spc="-8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a</a:t>
            </a:r>
            <a:r>
              <a:rPr sz="3250" spc="-185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user</a:t>
            </a:r>
            <a:r>
              <a:rPr sz="3250" spc="-65" dirty="0">
                <a:latin typeface="Calibri"/>
                <a:cs typeface="Calibri"/>
              </a:rPr>
              <a:t> </a:t>
            </a:r>
            <a:r>
              <a:rPr sz="3250" spc="-35" dirty="0">
                <a:latin typeface="Calibri"/>
                <a:cs typeface="Calibri"/>
              </a:rPr>
              <a:t>you</a:t>
            </a:r>
            <a:r>
              <a:rPr sz="3250" spc="-145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need</a:t>
            </a:r>
            <a:r>
              <a:rPr sz="3250" spc="-45" dirty="0">
                <a:latin typeface="Calibri"/>
                <a:cs typeface="Calibri"/>
              </a:rPr>
              <a:t> </a:t>
            </a:r>
            <a:r>
              <a:rPr sz="3250" spc="-25" dirty="0">
                <a:latin typeface="Calibri"/>
                <a:cs typeface="Calibri"/>
              </a:rPr>
              <a:t>to</a:t>
            </a:r>
            <a:endParaRPr sz="3250">
              <a:latin typeface="Calibri"/>
              <a:cs typeface="Calibri"/>
            </a:endParaRPr>
          </a:p>
          <a:p>
            <a:pPr marL="765810" marR="1017269" lvl="1" indent="-322580">
              <a:lnSpc>
                <a:spcPts val="3020"/>
              </a:lnSpc>
              <a:spcBef>
                <a:spcPts val="730"/>
              </a:spcBef>
              <a:buChar char="—"/>
              <a:tabLst>
                <a:tab pos="765810" algn="l"/>
                <a:tab pos="771525" algn="l"/>
              </a:tabLst>
            </a:pPr>
            <a:r>
              <a:rPr sz="2750" dirty="0">
                <a:latin typeface="Calibri"/>
                <a:cs typeface="Calibri"/>
              </a:rPr>
              <a:t>	Use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HTML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code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create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form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with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information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requesting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user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provide</a:t>
            </a:r>
            <a:endParaRPr sz="2800">
              <a:latin typeface="Calibri"/>
              <a:cs typeface="Calibri"/>
            </a:endParaRPr>
          </a:p>
          <a:p>
            <a:pPr marL="768985" marR="272415" lvl="1" indent="-332740">
              <a:lnSpc>
                <a:spcPts val="3020"/>
              </a:lnSpc>
              <a:spcBef>
                <a:spcPts val="715"/>
              </a:spcBef>
              <a:buChar char="—"/>
              <a:tabLst>
                <a:tab pos="768985" algn="l"/>
                <a:tab pos="770890" algn="l"/>
                <a:tab pos="4373245" algn="l"/>
              </a:tabLst>
            </a:pPr>
            <a:r>
              <a:rPr sz="2800" dirty="0">
                <a:latin typeface="Calibri"/>
                <a:cs typeface="Calibri"/>
              </a:rPr>
              <a:t>	Use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web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programming</a:t>
            </a:r>
            <a:r>
              <a:rPr sz="2800" dirty="0">
                <a:latin typeface="Calibri"/>
                <a:cs typeface="Calibri"/>
              </a:rPr>
              <a:t>	language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65" dirty="0">
                <a:latin typeface="Calibri"/>
                <a:cs typeface="Calibri"/>
              </a:rPr>
              <a:t>(ASP,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PHP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etc)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process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20" dirty="0">
                <a:latin typeface="Calibri"/>
                <a:cs typeface="Calibri"/>
              </a:rPr>
              <a:t> form</a:t>
            </a:r>
            <a:endParaRPr sz="2800">
              <a:latin typeface="Calibri"/>
              <a:cs typeface="Calibri"/>
            </a:endParaRPr>
          </a:p>
          <a:p>
            <a:pPr marL="765810" marR="913130" indent="-293370">
              <a:lnSpc>
                <a:spcPts val="3020"/>
              </a:lnSpc>
              <a:spcBef>
                <a:spcPts val="675"/>
              </a:spcBef>
              <a:buChar char="•"/>
              <a:tabLst>
                <a:tab pos="765810" algn="l"/>
                <a:tab pos="771525" algn="l"/>
                <a:tab pos="2801620" algn="l"/>
              </a:tabLst>
            </a:pPr>
            <a:r>
              <a:rPr sz="2800" dirty="0">
                <a:latin typeface="Calibri"/>
                <a:cs typeface="Calibri"/>
              </a:rPr>
              <a:t>	By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using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html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only create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form.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10" dirty="0">
                <a:latin typeface="Calibri"/>
                <a:cs typeface="Calibri"/>
              </a:rPr>
              <a:t>To </a:t>
            </a:r>
            <a:r>
              <a:rPr sz="2800" dirty="0">
                <a:latin typeface="Calibri"/>
                <a:cs typeface="Calibri"/>
              </a:rPr>
              <a:t>collect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information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form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require programming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languages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574" y="333326"/>
            <a:ext cx="7960359" cy="5799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9570" indent="-356870">
              <a:lnSpc>
                <a:spcPct val="100000"/>
              </a:lnSpc>
              <a:spcBef>
                <a:spcPts val="95"/>
              </a:spcBef>
              <a:buChar char="•"/>
              <a:tabLst>
                <a:tab pos="369570" algn="l"/>
              </a:tabLst>
            </a:pPr>
            <a:r>
              <a:rPr sz="2200" dirty="0">
                <a:latin typeface="Calibri"/>
                <a:cs typeface="Calibri"/>
              </a:rPr>
              <a:t>When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form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submitted,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all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fields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form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are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being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sent.</a:t>
            </a:r>
            <a:endParaRPr sz="2200">
              <a:latin typeface="Calibri"/>
              <a:cs typeface="Calibri"/>
            </a:endParaRPr>
          </a:p>
          <a:p>
            <a:pPr marL="365125" marR="191770" indent="1905">
              <a:lnSpc>
                <a:spcPct val="79900"/>
              </a:lnSpc>
              <a:spcBef>
                <a:spcPts val="2145"/>
              </a:spcBef>
            </a:pPr>
            <a:r>
              <a:rPr sz="2200" dirty="0">
                <a:latin typeface="Calibri"/>
                <a:cs typeface="Calibri"/>
              </a:rPr>
              <a:t>The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&lt;form&gt;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tag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tells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browser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where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form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starts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ends. </a:t>
            </a:r>
            <a:r>
              <a:rPr sz="2200" spc="-40" dirty="0">
                <a:latin typeface="Calibri"/>
                <a:cs typeface="Calibri"/>
              </a:rPr>
              <a:t>You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can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add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all</a:t>
            </a:r>
            <a:r>
              <a:rPr sz="2200" spc="-1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kinds of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HTML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tags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between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&lt;form&gt;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and</a:t>
            </a:r>
            <a:endParaRPr sz="2200">
              <a:latin typeface="Calibri"/>
              <a:cs typeface="Calibri"/>
            </a:endParaRPr>
          </a:p>
          <a:p>
            <a:pPr marL="368300">
              <a:lnSpc>
                <a:spcPts val="2110"/>
              </a:lnSpc>
            </a:pPr>
            <a:r>
              <a:rPr sz="2200" spc="-20" dirty="0">
                <a:latin typeface="Calibri"/>
                <a:cs typeface="Calibri"/>
              </a:rPr>
              <a:t>&lt;/form&gt;</a:t>
            </a:r>
            <a:r>
              <a:rPr sz="2200" spc="-10" dirty="0">
                <a:latin typeface="Calibri"/>
                <a:cs typeface="Calibri"/>
              </a:rPr>
              <a:t> tags.</a:t>
            </a:r>
            <a:endParaRPr sz="2200">
              <a:latin typeface="Calibri"/>
              <a:cs typeface="Calibri"/>
            </a:endParaRPr>
          </a:p>
          <a:p>
            <a:pPr marL="370840" marR="5080" indent="-3810">
              <a:lnSpc>
                <a:spcPct val="78100"/>
              </a:lnSpc>
              <a:spcBef>
                <a:spcPts val="2120"/>
              </a:spcBef>
            </a:pPr>
            <a:r>
              <a:rPr sz="2250" spc="-20" dirty="0">
                <a:latin typeface="Calibri"/>
                <a:cs typeface="Calibri"/>
              </a:rPr>
              <a:t>This</a:t>
            </a:r>
            <a:r>
              <a:rPr sz="2250" spc="-110" dirty="0">
                <a:latin typeface="Calibri"/>
                <a:cs typeface="Calibri"/>
              </a:rPr>
              <a:t> </a:t>
            </a:r>
            <a:r>
              <a:rPr sz="2250" spc="-25" dirty="0">
                <a:latin typeface="Calibri"/>
                <a:cs typeface="Calibri"/>
              </a:rPr>
              <a:t>means</a:t>
            </a:r>
            <a:r>
              <a:rPr sz="2250" spc="-75" dirty="0">
                <a:latin typeface="Calibri"/>
                <a:cs typeface="Calibri"/>
              </a:rPr>
              <a:t> </a:t>
            </a:r>
            <a:r>
              <a:rPr sz="2250" spc="-20" dirty="0">
                <a:latin typeface="Calibri"/>
                <a:cs typeface="Calibri"/>
              </a:rPr>
              <a:t>that</a:t>
            </a:r>
            <a:r>
              <a:rPr sz="2250" spc="-3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a</a:t>
            </a:r>
            <a:r>
              <a:rPr sz="2250" spc="-10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form</a:t>
            </a:r>
            <a:r>
              <a:rPr sz="2250" spc="-55" dirty="0">
                <a:latin typeface="Calibri"/>
                <a:cs typeface="Calibri"/>
              </a:rPr>
              <a:t> </a:t>
            </a:r>
            <a:r>
              <a:rPr sz="2250" spc="-25" dirty="0">
                <a:latin typeface="Calibri"/>
                <a:cs typeface="Calibri"/>
              </a:rPr>
              <a:t>can</a:t>
            </a:r>
            <a:r>
              <a:rPr sz="2250" spc="-80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easily</a:t>
            </a:r>
            <a:r>
              <a:rPr sz="2250" spc="-95" dirty="0">
                <a:latin typeface="Calibri"/>
                <a:cs typeface="Calibri"/>
              </a:rPr>
              <a:t> </a:t>
            </a:r>
            <a:r>
              <a:rPr sz="2250" spc="-25" dirty="0">
                <a:latin typeface="Calibri"/>
                <a:cs typeface="Calibri"/>
              </a:rPr>
              <a:t>include </a:t>
            </a:r>
            <a:r>
              <a:rPr sz="2250" dirty="0">
                <a:latin typeface="Calibri"/>
                <a:cs typeface="Calibri"/>
              </a:rPr>
              <a:t>a</a:t>
            </a:r>
            <a:r>
              <a:rPr sz="2250" spc="-125" dirty="0">
                <a:latin typeface="Calibri"/>
                <a:cs typeface="Calibri"/>
              </a:rPr>
              <a:t> </a:t>
            </a:r>
            <a:r>
              <a:rPr sz="2250" spc="-20" dirty="0">
                <a:latin typeface="Calibri"/>
                <a:cs typeface="Calibri"/>
              </a:rPr>
              <a:t>table</a:t>
            </a:r>
            <a:r>
              <a:rPr sz="2250" spc="-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or</a:t>
            </a:r>
            <a:r>
              <a:rPr sz="2250" spc="-10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an</a:t>
            </a:r>
            <a:r>
              <a:rPr sz="2250" spc="-120" dirty="0">
                <a:latin typeface="Calibri"/>
                <a:cs typeface="Calibri"/>
              </a:rPr>
              <a:t> </a:t>
            </a:r>
            <a:r>
              <a:rPr sz="2250" spc="-25" dirty="0">
                <a:latin typeface="Calibri"/>
                <a:cs typeface="Calibri"/>
              </a:rPr>
              <a:t>image</a:t>
            </a:r>
            <a:r>
              <a:rPr sz="2250" spc="-4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along </a:t>
            </a:r>
            <a:r>
              <a:rPr sz="2250" spc="-20" dirty="0">
                <a:latin typeface="Calibri"/>
                <a:cs typeface="Calibri"/>
              </a:rPr>
              <a:t>with</a:t>
            </a:r>
            <a:r>
              <a:rPr sz="2250" spc="-80" dirty="0">
                <a:latin typeface="Calibri"/>
                <a:cs typeface="Calibri"/>
              </a:rPr>
              <a:t> </a:t>
            </a:r>
            <a:r>
              <a:rPr sz="2250" spc="-20" dirty="0">
                <a:latin typeface="Calibri"/>
                <a:cs typeface="Calibri"/>
              </a:rPr>
              <a:t>the</a:t>
            </a:r>
            <a:r>
              <a:rPr sz="2250" spc="-110" dirty="0">
                <a:latin typeface="Calibri"/>
                <a:cs typeface="Calibri"/>
              </a:rPr>
              <a:t> </a:t>
            </a:r>
            <a:r>
              <a:rPr sz="2250" spc="-20" dirty="0">
                <a:latin typeface="Calibri"/>
                <a:cs typeface="Calibri"/>
              </a:rPr>
              <a:t>form</a:t>
            </a:r>
            <a:endParaRPr sz="2250">
              <a:latin typeface="Calibri"/>
              <a:cs typeface="Calibri"/>
            </a:endParaRPr>
          </a:p>
          <a:p>
            <a:pPr marL="368300" indent="-355600">
              <a:lnSpc>
                <a:spcPts val="2300"/>
              </a:lnSpc>
              <a:buChar char="•"/>
              <a:tabLst>
                <a:tab pos="368300" algn="l"/>
              </a:tabLst>
            </a:pPr>
            <a:r>
              <a:rPr sz="2200" spc="-10" dirty="0">
                <a:latin typeface="Calibri"/>
                <a:cs typeface="Calibri"/>
              </a:rPr>
              <a:t>&lt;html»</a:t>
            </a:r>
            <a:endParaRPr sz="2200">
              <a:latin typeface="Calibri"/>
              <a:cs typeface="Calibri"/>
            </a:endParaRPr>
          </a:p>
          <a:p>
            <a:pPr marL="368300">
              <a:lnSpc>
                <a:spcPts val="2105"/>
              </a:lnSpc>
            </a:pPr>
            <a:r>
              <a:rPr sz="2250" spc="-10" dirty="0">
                <a:latin typeface="Calibri"/>
                <a:cs typeface="Calibri"/>
              </a:rPr>
              <a:t>&lt;head&gt;</a:t>
            </a:r>
            <a:endParaRPr sz="2250">
              <a:latin typeface="Calibri"/>
              <a:cs typeface="Calibri"/>
            </a:endParaRPr>
          </a:p>
          <a:p>
            <a:pPr marL="368300">
              <a:lnSpc>
                <a:spcPts val="2140"/>
              </a:lnSpc>
            </a:pPr>
            <a:r>
              <a:rPr sz="2300" spc="-65" dirty="0">
                <a:latin typeface="Calibri"/>
                <a:cs typeface="Calibri"/>
              </a:rPr>
              <a:t>&lt;titIe&gt;My</a:t>
            </a:r>
            <a:r>
              <a:rPr sz="2300" spc="3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Page&lt;/title&gt;</a:t>
            </a:r>
            <a:endParaRPr sz="2300">
              <a:latin typeface="Calibri"/>
              <a:cs typeface="Calibri"/>
            </a:endParaRPr>
          </a:p>
          <a:p>
            <a:pPr marL="368300">
              <a:lnSpc>
                <a:spcPts val="2380"/>
              </a:lnSpc>
            </a:pPr>
            <a:r>
              <a:rPr sz="2250" spc="-10" dirty="0">
                <a:latin typeface="Calibri"/>
                <a:cs typeface="Calibri"/>
              </a:rPr>
              <a:t>&lt;/head&gt;</a:t>
            </a:r>
            <a:endParaRPr sz="2250">
              <a:latin typeface="Calibri"/>
              <a:cs typeface="Calibri"/>
            </a:endParaRPr>
          </a:p>
          <a:p>
            <a:pPr marL="368300">
              <a:lnSpc>
                <a:spcPts val="2480"/>
              </a:lnSpc>
              <a:spcBef>
                <a:spcPts val="1590"/>
              </a:spcBef>
            </a:pPr>
            <a:r>
              <a:rPr sz="2250" spc="-10" dirty="0">
                <a:latin typeface="Calibri"/>
                <a:cs typeface="Calibri"/>
              </a:rPr>
              <a:t>&lt;body&gt;</a:t>
            </a:r>
            <a:endParaRPr sz="2250">
              <a:latin typeface="Calibri"/>
              <a:cs typeface="Calibri"/>
            </a:endParaRPr>
          </a:p>
          <a:p>
            <a:pPr marL="368935">
              <a:lnSpc>
                <a:spcPts val="2020"/>
              </a:lnSpc>
            </a:pPr>
            <a:r>
              <a:rPr sz="3150" spc="142" baseline="1322" dirty="0">
                <a:latin typeface="Calibri"/>
                <a:cs typeface="Calibri"/>
              </a:rPr>
              <a:t>&lt;</a:t>
            </a:r>
            <a:r>
              <a:rPr sz="1250" spc="95" dirty="0">
                <a:latin typeface="Calibri"/>
                <a:cs typeface="Calibri"/>
              </a:rPr>
              <a:t>!</a:t>
            </a:r>
            <a:r>
              <a:rPr sz="3150" spc="142" baseline="1322" dirty="0">
                <a:latin typeface="Calibri"/>
                <a:cs typeface="Calibri"/>
              </a:rPr>
              <a:t>--</a:t>
            </a:r>
            <a:r>
              <a:rPr sz="3150" spc="22" baseline="1322" dirty="0">
                <a:latin typeface="Calibri"/>
                <a:cs typeface="Calibri"/>
              </a:rPr>
              <a:t> </a:t>
            </a:r>
            <a:r>
              <a:rPr sz="3150" baseline="1322" dirty="0">
                <a:latin typeface="Calibri"/>
                <a:cs typeface="Calibri"/>
              </a:rPr>
              <a:t>Here</a:t>
            </a:r>
            <a:r>
              <a:rPr sz="3150" spc="277" baseline="1322" dirty="0">
                <a:latin typeface="Calibri"/>
                <a:cs typeface="Calibri"/>
              </a:rPr>
              <a:t> </a:t>
            </a:r>
            <a:r>
              <a:rPr sz="3150" baseline="1322" dirty="0">
                <a:latin typeface="Calibri"/>
                <a:cs typeface="Calibri"/>
              </a:rPr>
              <a:t>goes</a:t>
            </a:r>
            <a:r>
              <a:rPr sz="3150" spc="217" baseline="1322" dirty="0">
                <a:latin typeface="Calibri"/>
                <a:cs typeface="Calibri"/>
              </a:rPr>
              <a:t> </a:t>
            </a:r>
            <a:r>
              <a:rPr sz="3150" spc="142" baseline="1322" dirty="0">
                <a:latin typeface="Calibri"/>
                <a:cs typeface="Calibri"/>
              </a:rPr>
              <a:t>HTML-</a:t>
            </a:r>
            <a:r>
              <a:rPr sz="3150" spc="75" baseline="1322" dirty="0">
                <a:latin typeface="Calibri"/>
                <a:cs typeface="Calibri"/>
              </a:rPr>
              <a:t>-</a:t>
            </a:r>
            <a:r>
              <a:rPr sz="3150" spc="52" baseline="1322" dirty="0">
                <a:latin typeface="Calibri"/>
                <a:cs typeface="Calibri"/>
              </a:rPr>
              <a:t>&gt;</a:t>
            </a:r>
            <a:endParaRPr sz="3150" baseline="1322">
              <a:latin typeface="Calibri"/>
              <a:cs typeface="Calibri"/>
            </a:endParaRPr>
          </a:p>
          <a:p>
            <a:pPr marL="368300">
              <a:lnSpc>
                <a:spcPts val="2150"/>
              </a:lnSpc>
            </a:pPr>
            <a:r>
              <a:rPr sz="2250" spc="-10" dirty="0">
                <a:latin typeface="Calibri"/>
                <a:cs typeface="Calibri"/>
              </a:rPr>
              <a:t>&lt;form&gt;</a:t>
            </a:r>
            <a:endParaRPr sz="2250">
              <a:latin typeface="Calibri"/>
              <a:cs typeface="Calibri"/>
            </a:endParaRPr>
          </a:p>
          <a:p>
            <a:pPr marL="368300">
              <a:lnSpc>
                <a:spcPts val="2105"/>
              </a:lnSpc>
            </a:pPr>
            <a:r>
              <a:rPr sz="2200" spc="-30" dirty="0">
                <a:latin typeface="Calibri"/>
                <a:cs typeface="Calibri"/>
              </a:rPr>
              <a:t>&lt;!-</a:t>
            </a:r>
            <a:r>
              <a:rPr sz="2200" dirty="0">
                <a:latin typeface="Calibri"/>
                <a:cs typeface="Calibri"/>
              </a:rPr>
              <a:t>-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Here goes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form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fields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HTML--</a:t>
            </a:r>
            <a:r>
              <a:rPr sz="2200" spc="-50" dirty="0">
                <a:latin typeface="Calibri"/>
                <a:cs typeface="Calibri"/>
              </a:rPr>
              <a:t>&gt;</a:t>
            </a:r>
            <a:endParaRPr sz="2200">
              <a:latin typeface="Calibri"/>
              <a:cs typeface="Calibri"/>
            </a:endParaRPr>
          </a:p>
          <a:p>
            <a:pPr marL="368300">
              <a:lnSpc>
                <a:spcPts val="2110"/>
              </a:lnSpc>
            </a:pPr>
            <a:r>
              <a:rPr sz="2200" spc="-10" dirty="0">
                <a:latin typeface="Calibri"/>
                <a:cs typeface="Calibri"/>
              </a:rPr>
              <a:t>&lt;/form&gt;</a:t>
            </a:r>
            <a:endParaRPr sz="2200">
              <a:latin typeface="Calibri"/>
              <a:cs typeface="Calibri"/>
            </a:endParaRPr>
          </a:p>
          <a:p>
            <a:pPr marL="368300">
              <a:lnSpc>
                <a:spcPts val="2110"/>
              </a:lnSpc>
            </a:pPr>
            <a:r>
              <a:rPr sz="2200" spc="80" dirty="0">
                <a:latin typeface="Calibri"/>
                <a:cs typeface="Calibri"/>
              </a:rPr>
              <a:t>&lt;</a:t>
            </a:r>
            <a:r>
              <a:rPr sz="1300" spc="80" dirty="0">
                <a:latin typeface="Calibri"/>
                <a:cs typeface="Calibri"/>
              </a:rPr>
              <a:t>!</a:t>
            </a:r>
            <a:r>
              <a:rPr sz="2200" spc="80" dirty="0">
                <a:latin typeface="Calibri"/>
                <a:cs typeface="Calibri"/>
              </a:rPr>
              <a:t>-</a:t>
            </a:r>
            <a:r>
              <a:rPr sz="2200" spc="70" dirty="0">
                <a:latin typeface="Calibri"/>
                <a:cs typeface="Calibri"/>
              </a:rPr>
              <a:t>-</a:t>
            </a:r>
            <a:r>
              <a:rPr sz="2200" spc="-1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Here</a:t>
            </a:r>
            <a:r>
              <a:rPr sz="2200" spc="1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goes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HTML--</a:t>
            </a:r>
            <a:r>
              <a:rPr sz="2200" spc="-50" dirty="0">
                <a:latin typeface="Calibri"/>
                <a:cs typeface="Calibri"/>
              </a:rPr>
              <a:t>&gt;</a:t>
            </a:r>
            <a:endParaRPr sz="2200">
              <a:latin typeface="Calibri"/>
              <a:cs typeface="Calibri"/>
            </a:endParaRPr>
          </a:p>
          <a:p>
            <a:pPr marL="368300">
              <a:lnSpc>
                <a:spcPts val="2010"/>
              </a:lnSpc>
            </a:pPr>
            <a:r>
              <a:rPr sz="2200" spc="-10" dirty="0">
                <a:latin typeface="Calibri"/>
                <a:cs typeface="Calibri"/>
              </a:rPr>
              <a:t>&lt;/body&gt;</a:t>
            </a:r>
            <a:endParaRPr sz="2200">
              <a:latin typeface="Calibri"/>
              <a:cs typeface="Calibri"/>
            </a:endParaRPr>
          </a:p>
          <a:p>
            <a:pPr marL="367665">
              <a:lnSpc>
                <a:spcPts val="2515"/>
              </a:lnSpc>
            </a:pPr>
            <a:r>
              <a:rPr sz="2400" spc="-10" dirty="0">
                <a:latin typeface="Calibri"/>
                <a:cs typeface="Calibri"/>
              </a:rPr>
              <a:t>&lt;/html»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816" y="311993"/>
            <a:ext cx="7465059" cy="509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68935" indent="-356235">
              <a:lnSpc>
                <a:spcPct val="100000"/>
              </a:lnSpc>
              <a:spcBef>
                <a:spcPts val="120"/>
              </a:spcBef>
              <a:buChar char="•"/>
              <a:tabLst>
                <a:tab pos="368935" algn="l"/>
              </a:tabLst>
            </a:pPr>
            <a:r>
              <a:rPr sz="3150" spc="-45" dirty="0">
                <a:latin typeface="Calibri"/>
                <a:cs typeface="Calibri"/>
              </a:rPr>
              <a:t>To</a:t>
            </a:r>
            <a:r>
              <a:rPr sz="3150" spc="1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let</a:t>
            </a:r>
            <a:r>
              <a:rPr sz="3150" spc="1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the</a:t>
            </a:r>
            <a:r>
              <a:rPr sz="3150" spc="-5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browser</a:t>
            </a:r>
            <a:r>
              <a:rPr sz="3150" spc="5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know</a:t>
            </a:r>
            <a:r>
              <a:rPr sz="3150" spc="9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where</a:t>
            </a:r>
            <a:r>
              <a:rPr sz="3150" spc="3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to</a:t>
            </a:r>
            <a:r>
              <a:rPr sz="3150" spc="-4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send</a:t>
            </a:r>
            <a:r>
              <a:rPr sz="3150" spc="60" dirty="0">
                <a:latin typeface="Calibri"/>
                <a:cs typeface="Calibri"/>
              </a:rPr>
              <a:t> </a:t>
            </a:r>
            <a:r>
              <a:rPr sz="3150" spc="-25" dirty="0">
                <a:latin typeface="Calibri"/>
                <a:cs typeface="Calibri"/>
              </a:rPr>
              <a:t>the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5410" y="790724"/>
            <a:ext cx="6485255" cy="10052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7145">
              <a:lnSpc>
                <a:spcPts val="3875"/>
              </a:lnSpc>
              <a:spcBef>
                <a:spcPts val="120"/>
              </a:spcBef>
            </a:pPr>
            <a:r>
              <a:rPr sz="3250" spc="-40" dirty="0"/>
              <a:t>content</a:t>
            </a:r>
            <a:r>
              <a:rPr sz="3250" spc="-50" dirty="0"/>
              <a:t> </a:t>
            </a:r>
            <a:r>
              <a:rPr sz="3250" dirty="0"/>
              <a:t>we</a:t>
            </a:r>
            <a:r>
              <a:rPr sz="3250" spc="-160" dirty="0"/>
              <a:t> </a:t>
            </a:r>
            <a:r>
              <a:rPr sz="3250" dirty="0"/>
              <a:t>add</a:t>
            </a:r>
            <a:r>
              <a:rPr sz="3250" spc="-100" dirty="0"/>
              <a:t> </a:t>
            </a:r>
            <a:r>
              <a:rPr sz="3250" spc="-10" dirty="0"/>
              <a:t>these</a:t>
            </a:r>
            <a:r>
              <a:rPr sz="3250" spc="-160" dirty="0"/>
              <a:t> </a:t>
            </a:r>
            <a:r>
              <a:rPr sz="3250" spc="-30" dirty="0"/>
              <a:t>properties</a:t>
            </a:r>
            <a:r>
              <a:rPr sz="3250" spc="5" dirty="0"/>
              <a:t> </a:t>
            </a:r>
            <a:r>
              <a:rPr sz="3250" dirty="0"/>
              <a:t>to</a:t>
            </a:r>
            <a:r>
              <a:rPr sz="3250" spc="-165" dirty="0"/>
              <a:t> </a:t>
            </a:r>
            <a:r>
              <a:rPr sz="3250" spc="-25" dirty="0"/>
              <a:t>the</a:t>
            </a:r>
            <a:endParaRPr sz="3250"/>
          </a:p>
          <a:p>
            <a:pPr marL="12700">
              <a:lnSpc>
                <a:spcPts val="3815"/>
              </a:lnSpc>
            </a:pPr>
            <a:r>
              <a:rPr sz="3200" dirty="0"/>
              <a:t>&lt;form&gt;</a:t>
            </a:r>
            <a:r>
              <a:rPr sz="3200" spc="-90" dirty="0"/>
              <a:t> </a:t>
            </a:r>
            <a:r>
              <a:rPr sz="3200" spc="-20" dirty="0"/>
              <a:t>tag: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20232" y="1665604"/>
            <a:ext cx="8007984" cy="315531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71475">
              <a:lnSpc>
                <a:spcPct val="100000"/>
              </a:lnSpc>
              <a:spcBef>
                <a:spcPts val="894"/>
              </a:spcBef>
            </a:pPr>
            <a:r>
              <a:rPr sz="3250" spc="-10" dirty="0">
                <a:latin typeface="Calibri"/>
                <a:cs typeface="Calibri"/>
              </a:rPr>
              <a:t>action=address</a:t>
            </a:r>
            <a:endParaRPr sz="3250">
              <a:latin typeface="Calibri"/>
              <a:cs typeface="Calibri"/>
            </a:endParaRPr>
          </a:p>
          <a:p>
            <a:pPr marL="368300" indent="-355600">
              <a:lnSpc>
                <a:spcPct val="100000"/>
              </a:lnSpc>
              <a:spcBef>
                <a:spcPts val="790"/>
              </a:spcBef>
              <a:buChar char="•"/>
              <a:tabLst>
                <a:tab pos="368300" algn="l"/>
                <a:tab pos="2693670" algn="l"/>
              </a:tabLst>
            </a:pPr>
            <a:r>
              <a:rPr sz="3200" spc="-10" dirty="0">
                <a:latin typeface="Calibri"/>
                <a:cs typeface="Calibri"/>
              </a:rPr>
              <a:t>method=post</a:t>
            </a:r>
            <a:r>
              <a:rPr sz="3200" dirty="0">
                <a:latin typeface="Calibri"/>
                <a:cs typeface="Calibri"/>
              </a:rPr>
              <a:t>	or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method=get</a:t>
            </a:r>
            <a:endParaRPr sz="3200">
              <a:latin typeface="Calibri"/>
              <a:cs typeface="Calibri"/>
            </a:endParaRPr>
          </a:p>
          <a:p>
            <a:pPr marL="368935" marR="5080" indent="635">
              <a:lnSpc>
                <a:spcPts val="3870"/>
              </a:lnSpc>
              <a:spcBef>
                <a:spcPts val="60"/>
              </a:spcBef>
            </a:pPr>
            <a:r>
              <a:rPr sz="3150" dirty="0">
                <a:latin typeface="Calibri"/>
                <a:cs typeface="Calibri"/>
              </a:rPr>
              <a:t>The</a:t>
            </a:r>
            <a:r>
              <a:rPr sz="3150" spc="7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address</a:t>
            </a:r>
            <a:r>
              <a:rPr sz="3150" spc="14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is</a:t>
            </a:r>
            <a:r>
              <a:rPr sz="3150" spc="2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the url</a:t>
            </a:r>
            <a:r>
              <a:rPr sz="3150" spc="5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of</a:t>
            </a:r>
            <a:r>
              <a:rPr sz="3150" spc="4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the</a:t>
            </a:r>
            <a:r>
              <a:rPr sz="3150" spc="2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cgi</a:t>
            </a:r>
            <a:r>
              <a:rPr sz="3150" spc="1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script</a:t>
            </a:r>
            <a:r>
              <a:rPr sz="3150" spc="55" dirty="0">
                <a:latin typeface="Calibri"/>
                <a:cs typeface="Calibri"/>
              </a:rPr>
              <a:t> </a:t>
            </a:r>
            <a:r>
              <a:rPr sz="3150" spc="-25" dirty="0">
                <a:latin typeface="Calibri"/>
                <a:cs typeface="Calibri"/>
              </a:rPr>
              <a:t>the </a:t>
            </a:r>
            <a:r>
              <a:rPr sz="3200" spc="-20" dirty="0">
                <a:latin typeface="Calibri"/>
                <a:cs typeface="Calibri"/>
              </a:rPr>
              <a:t>content</a:t>
            </a:r>
            <a:r>
              <a:rPr sz="3200" spc="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should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sent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to.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post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get </a:t>
            </a:r>
            <a:r>
              <a:rPr sz="3200" dirty="0">
                <a:latin typeface="Calibri"/>
                <a:cs typeface="Calibri"/>
              </a:rPr>
              <a:t>methods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are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simply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two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different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methods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for</a:t>
            </a:r>
            <a:endParaRPr sz="3200">
              <a:latin typeface="Calibri"/>
              <a:cs typeface="Calibri"/>
            </a:endParaRPr>
          </a:p>
          <a:p>
            <a:pPr marL="365760">
              <a:lnSpc>
                <a:spcPts val="3635"/>
              </a:lnSpc>
            </a:pPr>
            <a:r>
              <a:rPr sz="3100" dirty="0">
                <a:latin typeface="Calibri"/>
                <a:cs typeface="Calibri"/>
              </a:rPr>
              <a:t>submitting</a:t>
            </a:r>
            <a:r>
              <a:rPr sz="3100" spc="34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data</a:t>
            </a:r>
            <a:r>
              <a:rPr sz="3100" spc="16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to</a:t>
            </a:r>
            <a:r>
              <a:rPr sz="3100" spc="114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the</a:t>
            </a:r>
            <a:r>
              <a:rPr sz="3100" spc="125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script.</a:t>
            </a:r>
            <a:endParaRPr sz="3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999" y="348207"/>
            <a:ext cx="4544695" cy="316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9885" indent="-337185">
              <a:lnSpc>
                <a:spcPct val="100000"/>
              </a:lnSpc>
              <a:spcBef>
                <a:spcPts val="105"/>
              </a:spcBef>
              <a:buChar char="•"/>
              <a:tabLst>
                <a:tab pos="349885" algn="l"/>
              </a:tabLst>
            </a:pPr>
            <a:r>
              <a:rPr sz="1900" spc="-120" dirty="0">
                <a:latin typeface="Arial MT"/>
                <a:cs typeface="Arial MT"/>
              </a:rPr>
              <a:t>These</a:t>
            </a:r>
            <a:r>
              <a:rPr sz="1900" spc="-15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fields</a:t>
            </a:r>
            <a:r>
              <a:rPr sz="1900" spc="-110" dirty="0">
                <a:latin typeface="Arial MT"/>
                <a:cs typeface="Arial MT"/>
              </a:rPr>
              <a:t> </a:t>
            </a:r>
            <a:r>
              <a:rPr sz="1900" spc="-130" dirty="0">
                <a:latin typeface="Arial MT"/>
                <a:cs typeface="Arial MT"/>
              </a:rPr>
              <a:t>can</a:t>
            </a:r>
            <a:r>
              <a:rPr sz="1900" spc="-10" dirty="0">
                <a:latin typeface="Arial MT"/>
                <a:cs typeface="Arial MT"/>
              </a:rPr>
              <a:t> </a:t>
            </a:r>
            <a:r>
              <a:rPr sz="1900" spc="-30" dirty="0">
                <a:latin typeface="Arial MT"/>
                <a:cs typeface="Arial MT"/>
              </a:rPr>
              <a:t>be</a:t>
            </a:r>
            <a:r>
              <a:rPr sz="1900" spc="-70" dirty="0">
                <a:latin typeface="Arial MT"/>
                <a:cs typeface="Arial MT"/>
              </a:rPr>
              <a:t> </a:t>
            </a:r>
            <a:r>
              <a:rPr sz="1900" spc="-45" dirty="0">
                <a:latin typeface="Arial MT"/>
                <a:cs typeface="Arial MT"/>
              </a:rPr>
              <a:t>added</a:t>
            </a:r>
            <a:r>
              <a:rPr sz="1900" spc="-4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to</a:t>
            </a:r>
            <a:r>
              <a:rPr sz="1900" spc="-40" dirty="0">
                <a:latin typeface="Arial MT"/>
                <a:cs typeface="Arial MT"/>
              </a:rPr>
              <a:t> </a:t>
            </a:r>
            <a:r>
              <a:rPr sz="1900" spc="-20" dirty="0">
                <a:latin typeface="Arial MT"/>
                <a:cs typeface="Arial MT"/>
              </a:rPr>
              <a:t>your</a:t>
            </a:r>
            <a:r>
              <a:rPr sz="1900" spc="-30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forms: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4455" y="833139"/>
            <a:ext cx="952500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u="heavy" spc="-140" dirty="0">
                <a:solidFill>
                  <a:srgbClr val="0A03A5"/>
                </a:solidFill>
                <a:uFill>
                  <a:solidFill>
                    <a:srgbClr val="130F97"/>
                  </a:solidFill>
                </a:uFill>
                <a:latin typeface="Arial MT"/>
                <a:cs typeface="Arial MT"/>
              </a:rPr>
              <a:t>Text</a:t>
            </a:r>
            <a:r>
              <a:rPr sz="1950" u="heavy" spc="30" dirty="0">
                <a:solidFill>
                  <a:srgbClr val="0A03A5"/>
                </a:solidFill>
                <a:uFill>
                  <a:solidFill>
                    <a:srgbClr val="130F97"/>
                  </a:solidFill>
                </a:uFill>
                <a:latin typeface="Arial MT"/>
                <a:cs typeface="Arial MT"/>
              </a:rPr>
              <a:t> </a:t>
            </a:r>
            <a:r>
              <a:rPr sz="1950" u="heavy" spc="-20" dirty="0">
                <a:solidFill>
                  <a:srgbClr val="0500BF"/>
                </a:solidFill>
                <a:uFill>
                  <a:solidFill>
                    <a:srgbClr val="130F97"/>
                  </a:solidFill>
                </a:uFill>
                <a:latin typeface="Arial MT"/>
                <a:cs typeface="Arial MT"/>
              </a:rPr>
              <a:t>field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0371" y="1384051"/>
            <a:ext cx="1832610" cy="4711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05"/>
              </a:spcBef>
            </a:pPr>
            <a:r>
              <a:rPr sz="1900" u="sng" spc="-100" dirty="0">
                <a:solidFill>
                  <a:srgbClr val="160F8C"/>
                </a:solidFill>
                <a:uFill>
                  <a:solidFill>
                    <a:srgbClr val="0F0C77"/>
                  </a:solidFill>
                </a:uFill>
                <a:latin typeface="Arial MT"/>
                <a:cs typeface="Arial MT"/>
              </a:rPr>
              <a:t>Password</a:t>
            </a:r>
            <a:r>
              <a:rPr sz="1900" u="sng" spc="5" dirty="0">
                <a:solidFill>
                  <a:srgbClr val="160F8C"/>
                </a:solidFill>
                <a:uFill>
                  <a:solidFill>
                    <a:srgbClr val="0F0C77"/>
                  </a:solidFill>
                </a:uFill>
                <a:latin typeface="Arial MT"/>
                <a:cs typeface="Arial MT"/>
              </a:rPr>
              <a:t> </a:t>
            </a:r>
            <a:r>
              <a:rPr sz="1900" u="sng" spc="-10" dirty="0">
                <a:solidFill>
                  <a:srgbClr val="1101AC"/>
                </a:solidFill>
                <a:uFill>
                  <a:solidFill>
                    <a:srgbClr val="0F0C77"/>
                  </a:solidFill>
                </a:uFill>
                <a:latin typeface="Arial MT"/>
                <a:cs typeface="Arial MT"/>
              </a:rPr>
              <a:t>field</a:t>
            </a:r>
            <a:endParaRPr sz="1900">
              <a:latin typeface="Arial MT"/>
              <a:cs typeface="Arial MT"/>
            </a:endParaRPr>
          </a:p>
          <a:p>
            <a:pPr marL="20320">
              <a:lnSpc>
                <a:spcPct val="100000"/>
              </a:lnSpc>
              <a:spcBef>
                <a:spcPts val="2025"/>
              </a:spcBef>
            </a:pPr>
            <a:r>
              <a:rPr sz="1950" u="heavy" spc="-80" dirty="0">
                <a:solidFill>
                  <a:srgbClr val="1D0F9A"/>
                </a:solidFill>
                <a:uFill>
                  <a:solidFill>
                    <a:srgbClr val="231F64"/>
                  </a:solidFill>
                </a:uFill>
                <a:latin typeface="Arial MT"/>
                <a:cs typeface="Arial MT"/>
              </a:rPr>
              <a:t>Hidden</a:t>
            </a:r>
            <a:r>
              <a:rPr sz="1950" u="heavy" spc="-15" dirty="0">
                <a:solidFill>
                  <a:srgbClr val="1D0F9A"/>
                </a:solidFill>
                <a:uFill>
                  <a:solidFill>
                    <a:srgbClr val="231F64"/>
                  </a:solidFill>
                </a:uFill>
                <a:latin typeface="Arial MT"/>
                <a:cs typeface="Arial MT"/>
              </a:rPr>
              <a:t> </a:t>
            </a:r>
            <a:r>
              <a:rPr sz="1950" u="heavy" spc="-10" dirty="0">
                <a:solidFill>
                  <a:srgbClr val="180895"/>
                </a:solidFill>
                <a:uFill>
                  <a:solidFill>
                    <a:srgbClr val="231F64"/>
                  </a:solidFill>
                </a:uFill>
                <a:latin typeface="Arial MT"/>
                <a:cs typeface="Arial MT"/>
              </a:rPr>
              <a:t>field</a:t>
            </a:r>
            <a:endParaRPr sz="1950">
              <a:latin typeface="Arial MT"/>
              <a:cs typeface="Arial MT"/>
            </a:endParaRPr>
          </a:p>
          <a:p>
            <a:pPr marL="19050" marR="478790" indent="-6985">
              <a:lnSpc>
                <a:spcPct val="186500"/>
              </a:lnSpc>
              <a:spcBef>
                <a:spcPts val="130"/>
              </a:spcBef>
            </a:pPr>
            <a:r>
              <a:rPr sz="1850" u="heavy" spc="-10" dirty="0">
                <a:solidFill>
                  <a:srgbClr val="180FCC"/>
                </a:solidFill>
                <a:uFill>
                  <a:solidFill>
                    <a:srgbClr val="130C87"/>
                  </a:solidFill>
                </a:uFill>
                <a:latin typeface="Consolas"/>
                <a:cs typeface="Consolas"/>
              </a:rPr>
              <a:t>Textarea</a:t>
            </a:r>
            <a:r>
              <a:rPr sz="1850" spc="-10" dirty="0">
                <a:solidFill>
                  <a:srgbClr val="180FCC"/>
                </a:solidFill>
                <a:latin typeface="Consolas"/>
                <a:cs typeface="Consolas"/>
              </a:rPr>
              <a:t> </a:t>
            </a:r>
            <a:r>
              <a:rPr sz="1950" u="heavy" spc="-155" dirty="0">
                <a:solidFill>
                  <a:srgbClr val="2A1FB8"/>
                </a:solidFill>
                <a:uFill>
                  <a:solidFill>
                    <a:srgbClr val="2F23AC"/>
                  </a:solidFill>
                </a:uFill>
                <a:latin typeface="Arial MT"/>
                <a:cs typeface="Arial MT"/>
              </a:rPr>
              <a:t>Check</a:t>
            </a:r>
            <a:r>
              <a:rPr sz="1950" u="heavy" spc="30" dirty="0">
                <a:solidFill>
                  <a:srgbClr val="2A1FB8"/>
                </a:solidFill>
                <a:uFill>
                  <a:solidFill>
                    <a:srgbClr val="2F23AC"/>
                  </a:solidFill>
                </a:uFill>
                <a:latin typeface="Arial MT"/>
                <a:cs typeface="Arial MT"/>
              </a:rPr>
              <a:t> </a:t>
            </a:r>
            <a:r>
              <a:rPr sz="1950" u="heavy" spc="-409" dirty="0">
                <a:solidFill>
                  <a:srgbClr val="1513CD"/>
                </a:solidFill>
                <a:uFill>
                  <a:solidFill>
                    <a:srgbClr val="2F23AC"/>
                  </a:solidFill>
                </a:uFill>
                <a:latin typeface="Arial MT"/>
                <a:cs typeface="Arial MT"/>
              </a:rPr>
              <a:t>bOK</a:t>
            </a:r>
            <a:r>
              <a:rPr sz="1950" spc="-165" dirty="0">
                <a:solidFill>
                  <a:srgbClr val="1513CD"/>
                </a:solidFill>
                <a:latin typeface="Arial MT"/>
                <a:cs typeface="Arial MT"/>
              </a:rPr>
              <a:t> </a:t>
            </a:r>
            <a:r>
              <a:rPr sz="2000" u="heavy" spc="-165" dirty="0">
                <a:solidFill>
                  <a:srgbClr val="0F0C9C"/>
                </a:solidFill>
                <a:uFill>
                  <a:solidFill>
                    <a:srgbClr val="2F2F77"/>
                  </a:solidFill>
                </a:uFill>
                <a:latin typeface="Arial MT"/>
                <a:cs typeface="Arial MT"/>
              </a:rPr>
              <a:t>Radio</a:t>
            </a:r>
            <a:r>
              <a:rPr sz="2000" u="heavy" spc="60" dirty="0">
                <a:solidFill>
                  <a:srgbClr val="0F0C9C"/>
                </a:solidFill>
                <a:uFill>
                  <a:solidFill>
                    <a:srgbClr val="2F2F77"/>
                  </a:solidFill>
                </a:uFill>
                <a:latin typeface="Arial MT"/>
                <a:cs typeface="Arial MT"/>
              </a:rPr>
              <a:t> </a:t>
            </a:r>
            <a:r>
              <a:rPr sz="2000" u="heavy" spc="-35" dirty="0">
                <a:solidFill>
                  <a:srgbClr val="1605C8"/>
                </a:solidFill>
                <a:uFill>
                  <a:solidFill>
                    <a:srgbClr val="2F2F77"/>
                  </a:solidFill>
                </a:uFill>
                <a:latin typeface="Arial MT"/>
                <a:cs typeface="Arial MT"/>
              </a:rPr>
              <a:t>button</a:t>
            </a:r>
            <a:endParaRPr sz="2000">
              <a:latin typeface="Arial MT"/>
              <a:cs typeface="Arial MT"/>
            </a:endParaRPr>
          </a:p>
          <a:p>
            <a:pPr marL="20320">
              <a:lnSpc>
                <a:spcPct val="100000"/>
              </a:lnSpc>
              <a:spcBef>
                <a:spcPts val="1960"/>
              </a:spcBef>
            </a:pPr>
            <a:r>
              <a:rPr sz="2000" u="heavy" spc="-85" dirty="0">
                <a:solidFill>
                  <a:srgbClr val="1C0FA0"/>
                </a:solidFill>
                <a:uFill>
                  <a:solidFill>
                    <a:srgbClr val="130F70"/>
                  </a:solidFill>
                </a:uFill>
                <a:latin typeface="Arial MT"/>
                <a:cs typeface="Arial MT"/>
              </a:rPr>
              <a:t>Drop-</a:t>
            </a:r>
            <a:r>
              <a:rPr sz="2000" u="heavy" spc="-60" dirty="0">
                <a:solidFill>
                  <a:srgbClr val="1C0FA0"/>
                </a:solidFill>
                <a:uFill>
                  <a:solidFill>
                    <a:srgbClr val="130F70"/>
                  </a:solidFill>
                </a:uFill>
                <a:latin typeface="Arial MT"/>
                <a:cs typeface="Arial MT"/>
              </a:rPr>
              <a:t>down</a:t>
            </a:r>
            <a:r>
              <a:rPr sz="2000" u="heavy" spc="-70" dirty="0">
                <a:solidFill>
                  <a:srgbClr val="1C0FA0"/>
                </a:solidFill>
                <a:uFill>
                  <a:solidFill>
                    <a:srgbClr val="130F70"/>
                  </a:solidFill>
                </a:uFill>
                <a:latin typeface="Arial MT"/>
                <a:cs typeface="Arial MT"/>
              </a:rPr>
              <a:t> </a:t>
            </a:r>
            <a:r>
              <a:rPr sz="2000" u="heavy" spc="-105" dirty="0">
                <a:solidFill>
                  <a:srgbClr val="131356"/>
                </a:solidFill>
                <a:uFill>
                  <a:solidFill>
                    <a:srgbClr val="130F70"/>
                  </a:solidFill>
                </a:uFill>
                <a:latin typeface="Arial MT"/>
                <a:cs typeface="Arial MT"/>
              </a:rPr>
              <a:t>menu</a:t>
            </a:r>
            <a:endParaRPr sz="2000">
              <a:latin typeface="Arial MT"/>
              <a:cs typeface="Arial MT"/>
            </a:endParaRPr>
          </a:p>
          <a:p>
            <a:pPr marL="16510" marR="325755" indent="3810">
              <a:lnSpc>
                <a:spcPct val="188900"/>
              </a:lnSpc>
              <a:spcBef>
                <a:spcPts val="65"/>
              </a:spcBef>
            </a:pPr>
            <a:r>
              <a:rPr sz="1850" u="heavy" dirty="0">
                <a:solidFill>
                  <a:srgbClr val="0F08A8"/>
                </a:solidFill>
                <a:uFill>
                  <a:solidFill>
                    <a:srgbClr val="1F23A3"/>
                  </a:solidFill>
                </a:uFill>
                <a:latin typeface="Arial MT"/>
                <a:cs typeface="Arial MT"/>
              </a:rPr>
              <a:t>Submit</a:t>
            </a:r>
            <a:r>
              <a:rPr sz="1850" u="heavy" spc="-90" dirty="0">
                <a:solidFill>
                  <a:srgbClr val="0F08A8"/>
                </a:solidFill>
                <a:uFill>
                  <a:solidFill>
                    <a:srgbClr val="1F23A3"/>
                  </a:solidFill>
                </a:uFill>
                <a:latin typeface="Arial MT"/>
                <a:cs typeface="Arial MT"/>
              </a:rPr>
              <a:t> </a:t>
            </a:r>
            <a:r>
              <a:rPr sz="1850" u="heavy" spc="-10" dirty="0">
                <a:solidFill>
                  <a:srgbClr val="0E08A8"/>
                </a:solidFill>
                <a:uFill>
                  <a:solidFill>
                    <a:srgbClr val="1F23A3"/>
                  </a:solidFill>
                </a:uFill>
                <a:latin typeface="Arial MT"/>
                <a:cs typeface="Arial MT"/>
              </a:rPr>
              <a:t>button</a:t>
            </a:r>
            <a:r>
              <a:rPr sz="1850" spc="-10" dirty="0">
                <a:solidFill>
                  <a:srgbClr val="0E08A8"/>
                </a:solidFill>
                <a:latin typeface="Arial MT"/>
                <a:cs typeface="Arial MT"/>
              </a:rPr>
              <a:t> </a:t>
            </a:r>
            <a:r>
              <a:rPr sz="1900" u="sng" spc="-125" dirty="0">
                <a:solidFill>
                  <a:srgbClr val="110383"/>
                </a:solidFill>
                <a:uFill>
                  <a:solidFill>
                    <a:srgbClr val="130F83"/>
                  </a:solidFill>
                </a:uFill>
                <a:latin typeface="Arial MT"/>
                <a:cs typeface="Arial MT"/>
              </a:rPr>
              <a:t>Reset</a:t>
            </a:r>
            <a:r>
              <a:rPr sz="1900" u="sng" spc="5" dirty="0">
                <a:solidFill>
                  <a:srgbClr val="110383"/>
                </a:solidFill>
                <a:uFill>
                  <a:solidFill>
                    <a:srgbClr val="130F83"/>
                  </a:solidFill>
                </a:uFill>
                <a:latin typeface="Arial MT"/>
                <a:cs typeface="Arial MT"/>
              </a:rPr>
              <a:t> </a:t>
            </a:r>
            <a:r>
              <a:rPr sz="1900" u="sng" spc="-10" dirty="0">
                <a:solidFill>
                  <a:srgbClr val="1A16A3"/>
                </a:solidFill>
                <a:uFill>
                  <a:solidFill>
                    <a:srgbClr val="130F83"/>
                  </a:solidFill>
                </a:uFill>
                <a:latin typeface="Arial MT"/>
                <a:cs typeface="Arial MT"/>
              </a:rPr>
              <a:t>button</a:t>
            </a:r>
            <a:r>
              <a:rPr sz="1900" spc="-10" dirty="0">
                <a:solidFill>
                  <a:srgbClr val="1A16A3"/>
                </a:solidFill>
                <a:latin typeface="Arial MT"/>
                <a:cs typeface="Arial MT"/>
              </a:rPr>
              <a:t> </a:t>
            </a:r>
            <a:r>
              <a:rPr sz="2000" u="heavy" spc="-135" dirty="0">
                <a:solidFill>
                  <a:srgbClr val="180A99"/>
                </a:solidFill>
                <a:uFill>
                  <a:solidFill>
                    <a:srgbClr val="231F64"/>
                  </a:solidFill>
                </a:uFill>
                <a:latin typeface="Arial MT"/>
                <a:cs typeface="Arial MT"/>
              </a:rPr>
              <a:t>Image</a:t>
            </a:r>
            <a:r>
              <a:rPr sz="2000" u="heavy" dirty="0">
                <a:solidFill>
                  <a:srgbClr val="180A99"/>
                </a:solidFill>
                <a:uFill>
                  <a:solidFill>
                    <a:srgbClr val="231F64"/>
                  </a:solidFill>
                </a:uFill>
                <a:latin typeface="Arial MT"/>
                <a:cs typeface="Arial MT"/>
              </a:rPr>
              <a:t> </a:t>
            </a:r>
            <a:r>
              <a:rPr sz="2000" u="heavy" spc="-10" dirty="0">
                <a:solidFill>
                  <a:srgbClr val="1C1697"/>
                </a:solidFill>
                <a:uFill>
                  <a:solidFill>
                    <a:srgbClr val="231F64"/>
                  </a:solidFill>
                </a:uFill>
                <a:latin typeface="Arial MT"/>
                <a:cs typeface="Arial MT"/>
              </a:rPr>
              <a:t>button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0446" y="265608"/>
            <a:ext cx="963109" cy="650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spc="-75" dirty="0"/>
              <a:t>ET</a:t>
            </a:r>
            <a:endParaRPr sz="4100" dirty="0"/>
          </a:p>
        </p:txBody>
      </p:sp>
      <p:sp>
        <p:nvSpPr>
          <p:cNvPr id="3" name="object 3"/>
          <p:cNvSpPr txBox="1"/>
          <p:nvPr/>
        </p:nvSpPr>
        <p:spPr>
          <a:xfrm>
            <a:off x="528248" y="948480"/>
            <a:ext cx="8007984" cy="457962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62585" indent="-349885">
              <a:lnSpc>
                <a:spcPct val="100000"/>
              </a:lnSpc>
              <a:spcBef>
                <a:spcPts val="540"/>
              </a:spcBef>
              <a:buChar char="•"/>
              <a:tabLst>
                <a:tab pos="362585" algn="l"/>
              </a:tabLst>
            </a:pPr>
            <a:r>
              <a:rPr sz="1800" spc="-25" dirty="0">
                <a:latin typeface="Calibri"/>
                <a:cs typeface="Calibri"/>
              </a:rPr>
              <a:t>Telnet </a:t>
            </a:r>
            <a:r>
              <a:rPr sz="1800" dirty="0">
                <a:latin typeface="Calibri"/>
                <a:cs typeface="Calibri"/>
              </a:rPr>
              <a:t>stands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TELecommunication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25" dirty="0">
                <a:latin typeface="Calibri"/>
                <a:cs typeface="Calibri"/>
              </a:rPr>
              <a:t>NETworks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362585" indent="-349885">
              <a:lnSpc>
                <a:spcPts val="2145"/>
              </a:lnSpc>
              <a:spcBef>
                <a:spcPts val="440"/>
              </a:spcBef>
              <a:buChar char="•"/>
              <a:tabLst>
                <a:tab pos="362585" algn="l"/>
              </a:tabLst>
            </a:pP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telnet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client</a:t>
            </a:r>
            <a:r>
              <a:rPr sz="1800" spc="-10" dirty="0">
                <a:latin typeface="Calibri"/>
                <a:cs typeface="Calibri"/>
              </a:rPr>
              <a:t> computer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runs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client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application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which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10" dirty="0">
                <a:latin typeface="Calibri"/>
                <a:cs typeface="Calibri"/>
              </a:rPr>
              <a:t> interact</a:t>
            </a:r>
            <a:endParaRPr sz="1800">
              <a:latin typeface="Calibri"/>
              <a:cs typeface="Calibri"/>
            </a:endParaRPr>
          </a:p>
          <a:p>
            <a:pPr marL="367030">
              <a:lnSpc>
                <a:spcPts val="2205"/>
              </a:lnSpc>
            </a:pPr>
            <a:r>
              <a:rPr sz="1850" spc="-40" dirty="0">
                <a:latin typeface="Calibri"/>
                <a:cs typeface="Calibri"/>
              </a:rPr>
              <a:t>with</a:t>
            </a:r>
            <a:r>
              <a:rPr sz="1850" spc="-65" dirty="0">
                <a:latin typeface="Calibri"/>
                <a:cs typeface="Calibri"/>
              </a:rPr>
              <a:t> </a:t>
            </a:r>
            <a:r>
              <a:rPr sz="1850" spc="-20" dirty="0">
                <a:latin typeface="Calibri"/>
                <a:cs typeface="Calibri"/>
              </a:rPr>
              <a:t>other</a:t>
            </a:r>
            <a:r>
              <a:rPr sz="1850" spc="-75" dirty="0">
                <a:latin typeface="Calibri"/>
                <a:cs typeface="Calibri"/>
              </a:rPr>
              <a:t> </a:t>
            </a:r>
            <a:r>
              <a:rPr sz="1850" spc="-30" dirty="0">
                <a:latin typeface="Calibri"/>
                <a:cs typeface="Calibri"/>
              </a:rPr>
              <a:t>machine</a:t>
            </a:r>
            <a:r>
              <a:rPr sz="1850" spc="5" dirty="0">
                <a:latin typeface="Calibri"/>
                <a:cs typeface="Calibri"/>
              </a:rPr>
              <a:t> </a:t>
            </a:r>
            <a:r>
              <a:rPr sz="1850" spc="-35" dirty="0">
                <a:latin typeface="Calibri"/>
                <a:cs typeface="Calibri"/>
              </a:rPr>
              <a:t>which</a:t>
            </a:r>
            <a:r>
              <a:rPr sz="1850" spc="-2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runs</a:t>
            </a:r>
            <a:r>
              <a:rPr sz="1850" spc="-20" dirty="0">
                <a:latin typeface="Calibri"/>
                <a:cs typeface="Calibri"/>
              </a:rPr>
              <a:t> </a:t>
            </a:r>
            <a:r>
              <a:rPr sz="1850" spc="-35" dirty="0">
                <a:latin typeface="Calibri"/>
                <a:cs typeface="Calibri"/>
              </a:rPr>
              <a:t>telnet</a:t>
            </a:r>
            <a:r>
              <a:rPr sz="1850" spc="-30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server</a:t>
            </a:r>
            <a:r>
              <a:rPr sz="1850" spc="-7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application.</a:t>
            </a:r>
            <a:endParaRPr sz="1850">
              <a:latin typeface="Calibri"/>
              <a:cs typeface="Calibri"/>
            </a:endParaRPr>
          </a:p>
          <a:p>
            <a:pPr marL="362585">
              <a:lnSpc>
                <a:spcPts val="2245"/>
              </a:lnSpc>
              <a:spcBef>
                <a:spcPts val="330"/>
              </a:spcBef>
            </a:pPr>
            <a:r>
              <a:rPr sz="1900" spc="-50" dirty="0">
                <a:latin typeface="Calibri"/>
                <a:cs typeface="Calibri"/>
              </a:rPr>
              <a:t>The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spc="-50" dirty="0">
                <a:latin typeface="Calibri"/>
                <a:cs typeface="Calibri"/>
              </a:rPr>
              <a:t>user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can</a:t>
            </a:r>
            <a:r>
              <a:rPr sz="1900" spc="-95" dirty="0">
                <a:latin typeface="Calibri"/>
                <a:cs typeface="Calibri"/>
              </a:rPr>
              <a:t> </a:t>
            </a:r>
            <a:r>
              <a:rPr sz="1900" spc="-35" dirty="0">
                <a:latin typeface="Calibri"/>
                <a:cs typeface="Calibri"/>
              </a:rPr>
              <a:t>login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to</a:t>
            </a:r>
            <a:r>
              <a:rPr sz="1900" spc="-100" dirty="0">
                <a:latin typeface="Calibri"/>
                <a:cs typeface="Calibri"/>
              </a:rPr>
              <a:t> </a:t>
            </a:r>
            <a:r>
              <a:rPr sz="1900" spc="-60" dirty="0">
                <a:latin typeface="Calibri"/>
                <a:cs typeface="Calibri"/>
              </a:rPr>
              <a:t>the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55" dirty="0">
                <a:latin typeface="Calibri"/>
                <a:cs typeface="Calibri"/>
              </a:rPr>
              <a:t>remote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65" dirty="0">
                <a:latin typeface="Calibri"/>
                <a:cs typeface="Calibri"/>
              </a:rPr>
              <a:t>computer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and</a:t>
            </a:r>
            <a:r>
              <a:rPr sz="1900" spc="-80" dirty="0">
                <a:latin typeface="Calibri"/>
                <a:cs typeface="Calibri"/>
              </a:rPr>
              <a:t> </a:t>
            </a:r>
            <a:r>
              <a:rPr sz="1900" spc="-60" dirty="0">
                <a:latin typeface="Calibri"/>
                <a:cs typeface="Calibri"/>
              </a:rPr>
              <a:t>give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60" dirty="0">
                <a:latin typeface="Calibri"/>
                <a:cs typeface="Calibri"/>
              </a:rPr>
              <a:t>commands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as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if</a:t>
            </a:r>
            <a:r>
              <a:rPr sz="1900" spc="-9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it</a:t>
            </a:r>
            <a:r>
              <a:rPr sz="1900" spc="-9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is</a:t>
            </a:r>
            <a:r>
              <a:rPr sz="1900" spc="-9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</a:t>
            </a:r>
            <a:r>
              <a:rPr sz="1900" spc="-10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local</a:t>
            </a:r>
            <a:endParaRPr sz="1900">
              <a:latin typeface="Calibri"/>
              <a:cs typeface="Calibri"/>
            </a:endParaRPr>
          </a:p>
          <a:p>
            <a:pPr marL="363220">
              <a:lnSpc>
                <a:spcPts val="2125"/>
              </a:lnSpc>
            </a:pPr>
            <a:r>
              <a:rPr sz="1800" spc="-10" dirty="0">
                <a:latin typeface="Calibri"/>
                <a:cs typeface="Calibri"/>
              </a:rPr>
              <a:t>computer.</a:t>
            </a:r>
            <a:endParaRPr sz="1800">
              <a:latin typeface="Calibri"/>
              <a:cs typeface="Calibri"/>
            </a:endParaRPr>
          </a:p>
          <a:p>
            <a:pPr marL="362585" indent="-349250">
              <a:lnSpc>
                <a:spcPct val="100000"/>
              </a:lnSpc>
              <a:spcBef>
                <a:spcPts val="545"/>
              </a:spcBef>
              <a:buChar char="•"/>
              <a:tabLst>
                <a:tab pos="362585" algn="l"/>
              </a:tabLst>
            </a:pPr>
            <a:r>
              <a:rPr sz="1700" dirty="0">
                <a:latin typeface="Calibri"/>
                <a:cs typeface="Calibri"/>
              </a:rPr>
              <a:t>TCP/IP</a:t>
            </a:r>
            <a:r>
              <a:rPr sz="1700" spc="1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is</a:t>
            </a:r>
            <a:r>
              <a:rPr sz="1700" spc="1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used</a:t>
            </a:r>
            <a:r>
              <a:rPr sz="1700" spc="1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for</a:t>
            </a:r>
            <a:r>
              <a:rPr sz="1700" spc="9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2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transmission</a:t>
            </a:r>
            <a:r>
              <a:rPr sz="1700" spc="28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1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information</a:t>
            </a:r>
            <a:r>
              <a:rPr sz="1700" spc="28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between</a:t>
            </a:r>
            <a:r>
              <a:rPr sz="1700" spc="3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telnet</a:t>
            </a:r>
            <a:r>
              <a:rPr sz="1700" spc="2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client</a:t>
            </a:r>
            <a:r>
              <a:rPr sz="1700" spc="204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2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telnet</a:t>
            </a:r>
            <a:endParaRPr sz="1700">
              <a:latin typeface="Calibri"/>
              <a:cs typeface="Calibri"/>
            </a:endParaRPr>
          </a:p>
          <a:p>
            <a:pPr marL="364490">
              <a:lnSpc>
                <a:spcPct val="100000"/>
              </a:lnSpc>
              <a:spcBef>
                <a:spcPts val="40"/>
              </a:spcBef>
            </a:pPr>
            <a:r>
              <a:rPr sz="1800" spc="-10" dirty="0">
                <a:latin typeface="Calibri"/>
                <a:cs typeface="Calibri"/>
              </a:rPr>
              <a:t>server.</a:t>
            </a:r>
            <a:endParaRPr sz="1800">
              <a:latin typeface="Calibri"/>
              <a:cs typeface="Calibri"/>
            </a:endParaRPr>
          </a:p>
          <a:p>
            <a:pPr marL="362585">
              <a:lnSpc>
                <a:spcPts val="2215"/>
              </a:lnSpc>
              <a:spcBef>
                <a:spcPts val="390"/>
              </a:spcBef>
            </a:pPr>
            <a:r>
              <a:rPr sz="1850" spc="-70" dirty="0">
                <a:latin typeface="Calibri"/>
                <a:cs typeface="Calibri"/>
              </a:rPr>
              <a:t>Telnet</a:t>
            </a:r>
            <a:r>
              <a:rPr sz="1850" spc="-35" dirty="0">
                <a:latin typeface="Calibri"/>
                <a:cs typeface="Calibri"/>
              </a:rPr>
              <a:t> </a:t>
            </a:r>
            <a:r>
              <a:rPr sz="1850" spc="-30" dirty="0">
                <a:latin typeface="Calibri"/>
                <a:cs typeface="Calibri"/>
              </a:rPr>
              <a:t>doesn't</a:t>
            </a:r>
            <a:r>
              <a:rPr sz="1850" spc="-75" dirty="0">
                <a:latin typeface="Calibri"/>
                <a:cs typeface="Calibri"/>
              </a:rPr>
              <a:t> </a:t>
            </a:r>
            <a:r>
              <a:rPr sz="1850" spc="-30" dirty="0">
                <a:latin typeface="Calibri"/>
                <a:cs typeface="Calibri"/>
              </a:rPr>
              <a:t>have</a:t>
            </a:r>
            <a:r>
              <a:rPr sz="1850" spc="-7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file</a:t>
            </a:r>
            <a:r>
              <a:rPr sz="1850" spc="-40" dirty="0">
                <a:latin typeface="Calibri"/>
                <a:cs typeface="Calibri"/>
              </a:rPr>
              <a:t> transfer</a:t>
            </a:r>
            <a:r>
              <a:rPr sz="1850" spc="-30" dirty="0">
                <a:latin typeface="Calibri"/>
                <a:cs typeface="Calibri"/>
              </a:rPr>
              <a:t> </a:t>
            </a:r>
            <a:r>
              <a:rPr sz="1850" spc="-45" dirty="0">
                <a:latin typeface="Calibri"/>
                <a:cs typeface="Calibri"/>
              </a:rPr>
              <a:t>capability.</a:t>
            </a:r>
            <a:r>
              <a:rPr sz="1850" spc="10" dirty="0">
                <a:latin typeface="Calibri"/>
                <a:cs typeface="Calibri"/>
              </a:rPr>
              <a:t> </a:t>
            </a:r>
            <a:r>
              <a:rPr sz="1850" spc="-50" dirty="0">
                <a:latin typeface="Calibri"/>
                <a:cs typeface="Calibri"/>
              </a:rPr>
              <a:t>Telnet</a:t>
            </a:r>
            <a:r>
              <a:rPr sz="1850" spc="-5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can</a:t>
            </a:r>
            <a:r>
              <a:rPr sz="1850" spc="-3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be</a:t>
            </a:r>
            <a:r>
              <a:rPr sz="1850" spc="-75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used</a:t>
            </a:r>
            <a:r>
              <a:rPr sz="1850" spc="-4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to</a:t>
            </a:r>
            <a:r>
              <a:rPr sz="1850" spc="-85" dirty="0">
                <a:latin typeface="Calibri"/>
                <a:cs typeface="Calibri"/>
              </a:rPr>
              <a:t> </a:t>
            </a:r>
            <a:r>
              <a:rPr sz="1850" spc="-35" dirty="0">
                <a:latin typeface="Calibri"/>
                <a:cs typeface="Calibri"/>
              </a:rPr>
              <a:t>access</a:t>
            </a:r>
            <a:r>
              <a:rPr sz="1850" spc="15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file,</a:t>
            </a:r>
            <a:r>
              <a:rPr sz="1850" spc="-50" dirty="0">
                <a:latin typeface="Calibri"/>
                <a:cs typeface="Calibri"/>
              </a:rPr>
              <a:t> </a:t>
            </a:r>
            <a:r>
              <a:rPr sz="1850" spc="-20" dirty="0">
                <a:latin typeface="Calibri"/>
                <a:cs typeface="Calibri"/>
              </a:rPr>
              <a:t>edit</a:t>
            </a:r>
            <a:endParaRPr sz="1850">
              <a:latin typeface="Calibri"/>
              <a:cs typeface="Calibri"/>
            </a:endParaRPr>
          </a:p>
          <a:p>
            <a:pPr marL="367665">
              <a:lnSpc>
                <a:spcPts val="2095"/>
              </a:lnSpc>
            </a:pPr>
            <a:r>
              <a:rPr sz="1750" dirty="0">
                <a:latin typeface="Calibri"/>
                <a:cs typeface="Calibri"/>
              </a:rPr>
              <a:t>information</a:t>
            </a:r>
            <a:r>
              <a:rPr sz="1750" spc="114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and</a:t>
            </a:r>
            <a:r>
              <a:rPr sz="1750" spc="6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run</a:t>
            </a:r>
            <a:r>
              <a:rPr sz="1750" spc="6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programs.</a:t>
            </a:r>
            <a:endParaRPr sz="1750">
              <a:latin typeface="Calibri"/>
              <a:cs typeface="Calibri"/>
            </a:endParaRPr>
          </a:p>
          <a:p>
            <a:pPr marL="365760" indent="-353060">
              <a:lnSpc>
                <a:spcPct val="100000"/>
              </a:lnSpc>
              <a:spcBef>
                <a:spcPts val="500"/>
              </a:spcBef>
              <a:buChar char="•"/>
              <a:tabLst>
                <a:tab pos="365760" algn="l"/>
              </a:tabLst>
            </a:pPr>
            <a:r>
              <a:rPr sz="1750" dirty="0">
                <a:latin typeface="Calibri"/>
                <a:cs typeface="Calibri"/>
              </a:rPr>
              <a:t>Some</a:t>
            </a:r>
            <a:r>
              <a:rPr sz="1750" spc="8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common</a:t>
            </a:r>
            <a:r>
              <a:rPr sz="1750" spc="13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uses</a:t>
            </a:r>
            <a:r>
              <a:rPr sz="1750" spc="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of</a:t>
            </a:r>
            <a:r>
              <a:rPr sz="1750" spc="4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telnet</a:t>
            </a:r>
            <a:r>
              <a:rPr sz="1750" spc="14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services</a:t>
            </a:r>
            <a:r>
              <a:rPr sz="1750" spc="120" dirty="0">
                <a:latin typeface="Calibri"/>
                <a:cs typeface="Calibri"/>
              </a:rPr>
              <a:t> </a:t>
            </a:r>
            <a:r>
              <a:rPr sz="1750" spc="-25" dirty="0">
                <a:latin typeface="Calibri"/>
                <a:cs typeface="Calibri"/>
              </a:rPr>
              <a:t>are</a:t>
            </a:r>
            <a:endParaRPr sz="1750">
              <a:latin typeface="Calibri"/>
              <a:cs typeface="Calibri"/>
            </a:endParaRPr>
          </a:p>
          <a:p>
            <a:pPr marL="15240" marR="58419" indent="922019">
              <a:lnSpc>
                <a:spcPct val="103800"/>
              </a:lnSpc>
              <a:spcBef>
                <a:spcPts val="425"/>
              </a:spcBef>
            </a:pPr>
            <a:r>
              <a:rPr sz="1750" dirty="0">
                <a:latin typeface="Calibri"/>
                <a:cs typeface="Calibri"/>
              </a:rPr>
              <a:t>using</a:t>
            </a:r>
            <a:r>
              <a:rPr sz="1750" spc="3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computing</a:t>
            </a:r>
            <a:r>
              <a:rPr sz="1750" spc="17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power</a:t>
            </a:r>
            <a:r>
              <a:rPr sz="1750" spc="12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of</a:t>
            </a:r>
            <a:r>
              <a:rPr sz="1750" spc="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remote</a:t>
            </a:r>
            <a:r>
              <a:rPr sz="1750" spc="8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computer.</a:t>
            </a:r>
            <a:r>
              <a:rPr sz="1750" spc="17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The</a:t>
            </a:r>
            <a:r>
              <a:rPr sz="1750" spc="-2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local</a:t>
            </a:r>
            <a:r>
              <a:rPr sz="1750" spc="6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computer</a:t>
            </a:r>
            <a:r>
              <a:rPr sz="1750" spc="14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may</a:t>
            </a:r>
            <a:r>
              <a:rPr sz="1750" spc="6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be</a:t>
            </a:r>
            <a:r>
              <a:rPr sz="1750" spc="5" dirty="0">
                <a:latin typeface="Calibri"/>
                <a:cs typeface="Calibri"/>
              </a:rPr>
              <a:t> </a:t>
            </a:r>
            <a:r>
              <a:rPr sz="1750" spc="-25" dirty="0">
                <a:latin typeface="Calibri"/>
                <a:cs typeface="Calibri"/>
              </a:rPr>
              <a:t>an </a:t>
            </a:r>
            <a:r>
              <a:rPr sz="1750" dirty="0">
                <a:latin typeface="Calibri"/>
                <a:cs typeface="Calibri"/>
              </a:rPr>
              <a:t>ordinary</a:t>
            </a:r>
            <a:r>
              <a:rPr sz="1750" spc="13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personal</a:t>
            </a:r>
            <a:r>
              <a:rPr sz="1750" spc="14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computer</a:t>
            </a:r>
            <a:r>
              <a:rPr sz="1750" spc="13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and</a:t>
            </a:r>
            <a:r>
              <a:rPr sz="1750" spc="13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the</a:t>
            </a:r>
            <a:r>
              <a:rPr sz="1750" spc="-1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remote</a:t>
            </a:r>
            <a:r>
              <a:rPr sz="1750" spc="8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computer</a:t>
            </a:r>
            <a:r>
              <a:rPr sz="1750" spc="15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may</a:t>
            </a:r>
            <a:r>
              <a:rPr sz="1750" spc="4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be</a:t>
            </a:r>
            <a:r>
              <a:rPr sz="1750" spc="3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an</a:t>
            </a:r>
            <a:r>
              <a:rPr sz="1750" spc="-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powerful</a:t>
            </a:r>
            <a:r>
              <a:rPr sz="1750" spc="65" dirty="0">
                <a:latin typeface="Calibri"/>
                <a:cs typeface="Calibri"/>
              </a:rPr>
              <a:t>  </a:t>
            </a:r>
            <a:r>
              <a:rPr sz="1750" spc="-10" dirty="0">
                <a:latin typeface="Calibri"/>
                <a:cs typeface="Calibri"/>
              </a:rPr>
              <a:t>super computer.</a:t>
            </a:r>
            <a:endParaRPr sz="1750">
              <a:latin typeface="Calibri"/>
              <a:cs typeface="Calibri"/>
            </a:endParaRPr>
          </a:p>
          <a:p>
            <a:pPr marL="934085">
              <a:lnSpc>
                <a:spcPts val="2190"/>
              </a:lnSpc>
              <a:spcBef>
                <a:spcPts val="400"/>
              </a:spcBef>
            </a:pPr>
            <a:r>
              <a:rPr sz="1850" spc="-25" dirty="0">
                <a:latin typeface="Calibri"/>
                <a:cs typeface="Calibri"/>
              </a:rPr>
              <a:t>Using</a:t>
            </a:r>
            <a:r>
              <a:rPr sz="1850" spc="-6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an</a:t>
            </a:r>
            <a:r>
              <a:rPr sz="1850" spc="-50" dirty="0">
                <a:latin typeface="Calibri"/>
                <a:cs typeface="Calibri"/>
              </a:rPr>
              <a:t> </a:t>
            </a:r>
            <a:r>
              <a:rPr sz="1850" spc="-40" dirty="0">
                <a:latin typeface="Calibri"/>
                <a:cs typeface="Calibri"/>
              </a:rPr>
              <a:t>software</a:t>
            </a:r>
            <a:r>
              <a:rPr sz="1850" spc="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on</a:t>
            </a:r>
            <a:r>
              <a:rPr sz="1850" spc="-40" dirty="0">
                <a:latin typeface="Calibri"/>
                <a:cs typeface="Calibri"/>
              </a:rPr>
              <a:t> remote</a:t>
            </a:r>
            <a:r>
              <a:rPr sz="1850" spc="-15" dirty="0">
                <a:latin typeface="Calibri"/>
                <a:cs typeface="Calibri"/>
              </a:rPr>
              <a:t> </a:t>
            </a:r>
            <a:r>
              <a:rPr sz="1850" spc="-50" dirty="0">
                <a:latin typeface="Calibri"/>
                <a:cs typeface="Calibri"/>
              </a:rPr>
              <a:t>computer.</a:t>
            </a:r>
            <a:r>
              <a:rPr sz="1850" spc="2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</a:t>
            </a:r>
            <a:r>
              <a:rPr sz="1850" spc="-90" dirty="0">
                <a:latin typeface="Calibri"/>
                <a:cs typeface="Calibri"/>
              </a:rPr>
              <a:t> </a:t>
            </a:r>
            <a:r>
              <a:rPr sz="1850" spc="-35" dirty="0">
                <a:latin typeface="Calibri"/>
                <a:cs typeface="Calibri"/>
              </a:rPr>
              <a:t>software</a:t>
            </a:r>
            <a:r>
              <a:rPr sz="1850" spc="45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that</a:t>
            </a:r>
            <a:r>
              <a:rPr sz="1850" spc="-4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</a:t>
            </a:r>
            <a:r>
              <a:rPr sz="1850" spc="-60" dirty="0">
                <a:latin typeface="Calibri"/>
                <a:cs typeface="Calibri"/>
              </a:rPr>
              <a:t> </a:t>
            </a:r>
            <a:r>
              <a:rPr sz="1850" spc="-20" dirty="0">
                <a:latin typeface="Calibri"/>
                <a:cs typeface="Calibri"/>
              </a:rPr>
              <a:t>user</a:t>
            </a:r>
            <a:r>
              <a:rPr sz="1850" spc="-30" dirty="0">
                <a:latin typeface="Calibri"/>
                <a:cs typeface="Calibri"/>
              </a:rPr>
              <a:t> </a:t>
            </a:r>
            <a:r>
              <a:rPr sz="1850" spc="-55" dirty="0">
                <a:latin typeface="Calibri"/>
                <a:cs typeface="Calibri"/>
              </a:rPr>
              <a:t>wants</a:t>
            </a:r>
            <a:r>
              <a:rPr sz="1850" spc="-4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to</a:t>
            </a:r>
            <a:r>
              <a:rPr sz="1850" spc="-60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use</a:t>
            </a:r>
            <a:endParaRPr sz="1850">
              <a:latin typeface="Calibri"/>
              <a:cs typeface="Calibri"/>
            </a:endParaRPr>
          </a:p>
          <a:p>
            <a:pPr marL="17145">
              <a:lnSpc>
                <a:spcPts val="2130"/>
              </a:lnSpc>
            </a:pPr>
            <a:r>
              <a:rPr sz="1800" dirty="0">
                <a:latin typeface="Calibri"/>
                <a:cs typeface="Calibri"/>
              </a:rPr>
              <a:t>may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available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his/her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computer.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2968" cy="20538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76809" y="271809"/>
            <a:ext cx="2372995" cy="643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07185" algn="l"/>
              </a:tabLst>
            </a:pPr>
            <a:r>
              <a:rPr sz="4050" spc="-20" dirty="0"/>
              <a:t>TEXT</a:t>
            </a:r>
            <a:r>
              <a:rPr sz="4050" dirty="0"/>
              <a:t>	</a:t>
            </a:r>
            <a:r>
              <a:rPr sz="4050" spc="-70" dirty="0"/>
              <a:t>ELD</a:t>
            </a:r>
            <a:endParaRPr sz="4050"/>
          </a:p>
        </p:txBody>
      </p:sp>
      <p:sp>
        <p:nvSpPr>
          <p:cNvPr id="4" name="object 4"/>
          <p:cNvSpPr txBox="1"/>
          <p:nvPr/>
        </p:nvSpPr>
        <p:spPr>
          <a:xfrm>
            <a:off x="523574" y="945008"/>
            <a:ext cx="7322184" cy="1163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7030" indent="-354330">
              <a:lnSpc>
                <a:spcPct val="100000"/>
              </a:lnSpc>
              <a:spcBef>
                <a:spcPts val="95"/>
              </a:spcBef>
              <a:buChar char="•"/>
              <a:tabLst>
                <a:tab pos="367030" algn="l"/>
              </a:tabLst>
            </a:pPr>
            <a:r>
              <a:rPr sz="2200" spc="-55" dirty="0">
                <a:latin typeface="Calibri"/>
                <a:cs typeface="Calibri"/>
              </a:rPr>
              <a:t>Text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fields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line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areas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that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allow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user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input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text.</a:t>
            </a:r>
            <a:endParaRPr sz="2200">
              <a:latin typeface="Calibri"/>
              <a:cs typeface="Calibri"/>
            </a:endParaRPr>
          </a:p>
          <a:p>
            <a:pPr marL="363220" marR="266065">
              <a:lnSpc>
                <a:spcPct val="79900"/>
              </a:lnSpc>
              <a:spcBef>
                <a:spcPts val="2110"/>
              </a:spcBef>
            </a:pPr>
            <a:r>
              <a:rPr sz="2200" dirty="0">
                <a:latin typeface="Calibri"/>
                <a:cs typeface="Calibri"/>
              </a:rPr>
              <a:t>If</a:t>
            </a:r>
            <a:r>
              <a:rPr sz="2200" spc="-114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you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want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several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lines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you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should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use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125" dirty="0">
                <a:latin typeface="Calibri"/>
                <a:cs typeface="Calibri"/>
              </a:rPr>
              <a:t> </a:t>
            </a:r>
            <a:r>
              <a:rPr sz="2200" u="heavy" spc="-10" dirty="0">
                <a:solidFill>
                  <a:srgbClr val="0E00A0"/>
                </a:solidFill>
                <a:uFill>
                  <a:solidFill>
                    <a:srgbClr val="2323A8"/>
                  </a:solidFill>
                </a:uFill>
                <a:latin typeface="Calibri"/>
                <a:cs typeface="Calibri"/>
              </a:rPr>
              <a:t>text</a:t>
            </a:r>
            <a:r>
              <a:rPr sz="2200" u="heavy" spc="-5" dirty="0">
                <a:solidFill>
                  <a:srgbClr val="0E00A0"/>
                </a:solidFill>
                <a:uFill>
                  <a:solidFill>
                    <a:srgbClr val="2323A8"/>
                  </a:solidFill>
                </a:uFill>
                <a:latin typeface="Calibri"/>
                <a:cs typeface="Calibri"/>
              </a:rPr>
              <a:t> </a:t>
            </a:r>
            <a:r>
              <a:rPr sz="2200" u="heavy" dirty="0">
                <a:solidFill>
                  <a:srgbClr val="110CA8"/>
                </a:solidFill>
                <a:uFill>
                  <a:solidFill>
                    <a:srgbClr val="2323A8"/>
                  </a:solidFill>
                </a:uFill>
                <a:latin typeface="Calibri"/>
                <a:cs typeface="Calibri"/>
              </a:rPr>
              <a:t>area</a:t>
            </a:r>
            <a:r>
              <a:rPr sz="2200" spc="-70" dirty="0">
                <a:solidFill>
                  <a:srgbClr val="110CA8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instead. </a:t>
            </a:r>
            <a:r>
              <a:rPr sz="2200" dirty="0">
                <a:latin typeface="Calibri"/>
                <a:cs typeface="Calibri"/>
              </a:rPr>
              <a:t>Below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settings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text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field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2989" y="2278261"/>
            <a:ext cx="1776095" cy="2314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5125">
              <a:lnSpc>
                <a:spcPct val="100000"/>
              </a:lnSpc>
              <a:spcBef>
                <a:spcPts val="95"/>
              </a:spcBef>
            </a:pPr>
            <a:r>
              <a:rPr sz="2250" spc="-20" dirty="0">
                <a:latin typeface="Calibri"/>
                <a:cs typeface="Calibri"/>
              </a:rPr>
              <a:t>text</a:t>
            </a:r>
            <a:endParaRPr sz="2250">
              <a:latin typeface="Calibri"/>
              <a:cs typeface="Calibri"/>
            </a:endParaRPr>
          </a:p>
          <a:p>
            <a:pPr marL="369570" indent="-355600">
              <a:lnSpc>
                <a:spcPct val="100000"/>
              </a:lnSpc>
              <a:spcBef>
                <a:spcPts val="50"/>
              </a:spcBef>
              <a:buChar char="•"/>
              <a:tabLst>
                <a:tab pos="369570" algn="l"/>
              </a:tabLst>
            </a:pPr>
            <a:r>
              <a:rPr sz="2100" spc="-10" dirty="0">
                <a:latin typeface="Calibri"/>
                <a:cs typeface="Calibri"/>
              </a:rPr>
              <a:t>Size=</a:t>
            </a:r>
            <a:endParaRPr sz="2100">
              <a:latin typeface="Calibri"/>
              <a:cs typeface="Calibri"/>
            </a:endParaRPr>
          </a:p>
          <a:p>
            <a:pPr marL="363855" marR="5080" indent="-351155">
              <a:lnSpc>
                <a:spcPct val="79900"/>
              </a:lnSpc>
              <a:spcBef>
                <a:spcPts val="585"/>
              </a:spcBef>
              <a:buChar char="•"/>
              <a:tabLst>
                <a:tab pos="363855" algn="l"/>
              </a:tabLst>
            </a:pPr>
            <a:r>
              <a:rPr sz="2200" dirty="0">
                <a:latin typeface="Calibri"/>
                <a:cs typeface="Calibri"/>
              </a:rPr>
              <a:t>Max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length= </a:t>
            </a:r>
            <a:r>
              <a:rPr sz="2200" spc="-10" dirty="0">
                <a:latin typeface="Calibri"/>
                <a:cs typeface="Calibri"/>
              </a:rPr>
              <a:t>Name=</a:t>
            </a:r>
            <a:endParaRPr sz="2200">
              <a:latin typeface="Calibri"/>
              <a:cs typeface="Calibri"/>
            </a:endParaRPr>
          </a:p>
          <a:p>
            <a:pPr marL="365125" indent="-352425">
              <a:lnSpc>
                <a:spcPts val="2615"/>
              </a:lnSpc>
              <a:buChar char="•"/>
              <a:tabLst>
                <a:tab pos="365125" algn="l"/>
              </a:tabLst>
            </a:pPr>
            <a:r>
              <a:rPr sz="2250" spc="-10" dirty="0">
                <a:latin typeface="Calibri"/>
                <a:cs typeface="Calibri"/>
              </a:rPr>
              <a:t>Value</a:t>
            </a:r>
            <a:endParaRPr sz="2250">
              <a:latin typeface="Calibri"/>
              <a:cs typeface="Calibri"/>
            </a:endParaRPr>
          </a:p>
          <a:p>
            <a:pPr marL="364490" indent="-351790">
              <a:lnSpc>
                <a:spcPts val="2655"/>
              </a:lnSpc>
              <a:buChar char="•"/>
              <a:tabLst>
                <a:tab pos="364490" algn="l"/>
              </a:tabLst>
            </a:pPr>
            <a:r>
              <a:rPr sz="2250" spc="-10" dirty="0">
                <a:latin typeface="Calibri"/>
                <a:cs typeface="Calibri"/>
              </a:rPr>
              <a:t>Align=</a:t>
            </a:r>
            <a:endParaRPr sz="2250">
              <a:latin typeface="Calibri"/>
              <a:cs typeface="Calibri"/>
            </a:endParaRPr>
          </a:p>
          <a:p>
            <a:pPr marL="367665" indent="-354965">
              <a:lnSpc>
                <a:spcPts val="2685"/>
              </a:lnSpc>
              <a:buChar char="•"/>
              <a:tabLst>
                <a:tab pos="367665" algn="l"/>
              </a:tabLst>
            </a:pPr>
            <a:r>
              <a:rPr sz="2250" spc="-80" dirty="0">
                <a:latin typeface="Calibri"/>
                <a:cs typeface="Calibri"/>
              </a:rPr>
              <a:t>Tab</a:t>
            </a:r>
            <a:r>
              <a:rPr sz="2250" spc="-40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Index=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87606" y="4224932"/>
            <a:ext cx="2766695" cy="2046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5565" algn="just">
              <a:lnSpc>
                <a:spcPct val="100000"/>
              </a:lnSpc>
              <a:spcBef>
                <a:spcPts val="95"/>
              </a:spcBef>
            </a:pPr>
            <a:r>
              <a:rPr sz="2250" dirty="0">
                <a:latin typeface="Calibri"/>
                <a:cs typeface="Calibri"/>
              </a:rPr>
              <a:t>One</a:t>
            </a:r>
            <a:r>
              <a:rPr sz="2250" spc="-13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line</a:t>
            </a:r>
            <a:r>
              <a:rPr sz="2250" spc="-80" dirty="0">
                <a:latin typeface="Calibri"/>
                <a:cs typeface="Calibri"/>
              </a:rPr>
              <a:t> </a:t>
            </a:r>
            <a:r>
              <a:rPr sz="2250" spc="-30" dirty="0">
                <a:latin typeface="Calibri"/>
                <a:cs typeface="Calibri"/>
              </a:rPr>
              <a:t>text</a:t>
            </a:r>
            <a:r>
              <a:rPr sz="2250" spc="-100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field</a:t>
            </a:r>
            <a:endParaRPr sz="2250">
              <a:latin typeface="Calibri"/>
              <a:cs typeface="Calibri"/>
            </a:endParaRPr>
          </a:p>
          <a:p>
            <a:pPr marL="12700" marR="5080" indent="626110" algn="just">
              <a:lnSpc>
                <a:spcPct val="79300"/>
              </a:lnSpc>
              <a:spcBef>
                <a:spcPts val="535"/>
              </a:spcBef>
            </a:pPr>
            <a:r>
              <a:rPr sz="2150" dirty="0">
                <a:latin typeface="Calibri"/>
                <a:cs typeface="Calibri"/>
              </a:rPr>
              <a:t>Characters </a:t>
            </a:r>
            <a:r>
              <a:rPr sz="2150" spc="-10" dirty="0">
                <a:latin typeface="Calibri"/>
                <a:cs typeface="Calibri"/>
              </a:rPr>
              <a:t>shown. </a:t>
            </a:r>
            <a:r>
              <a:rPr sz="2200" dirty="0">
                <a:latin typeface="Calibri"/>
                <a:cs typeface="Calibri"/>
              </a:rPr>
              <a:t>Max</a:t>
            </a:r>
            <a:r>
              <a:rPr sz="2200" spc="-1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characters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allowed. </a:t>
            </a:r>
            <a:r>
              <a:rPr sz="2250" spc="-40" dirty="0">
                <a:latin typeface="Calibri"/>
                <a:cs typeface="Calibri"/>
              </a:rPr>
              <a:t>Name </a:t>
            </a:r>
            <a:r>
              <a:rPr sz="2250" dirty="0">
                <a:latin typeface="Calibri"/>
                <a:cs typeface="Calibri"/>
              </a:rPr>
              <a:t>of</a:t>
            </a:r>
            <a:r>
              <a:rPr sz="2250" spc="-65" dirty="0">
                <a:latin typeface="Calibri"/>
                <a:cs typeface="Calibri"/>
              </a:rPr>
              <a:t> </a:t>
            </a:r>
            <a:r>
              <a:rPr sz="2250" spc="-20" dirty="0">
                <a:latin typeface="Calibri"/>
                <a:cs typeface="Calibri"/>
              </a:rPr>
              <a:t>the</a:t>
            </a:r>
            <a:r>
              <a:rPr sz="2250" spc="-90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field.</a:t>
            </a:r>
            <a:endParaRPr sz="2250">
              <a:latin typeface="Calibri"/>
              <a:cs typeface="Calibri"/>
            </a:endParaRPr>
          </a:p>
          <a:p>
            <a:pPr marL="20955" algn="just">
              <a:lnSpc>
                <a:spcPts val="1830"/>
              </a:lnSpc>
            </a:pPr>
            <a:r>
              <a:rPr sz="2250" spc="-10" dirty="0">
                <a:latin typeface="Calibri"/>
                <a:cs typeface="Calibri"/>
              </a:rPr>
              <a:t>Initial</a:t>
            </a:r>
            <a:r>
              <a:rPr sz="2250" spc="-90" dirty="0">
                <a:latin typeface="Calibri"/>
                <a:cs typeface="Calibri"/>
              </a:rPr>
              <a:t> </a:t>
            </a:r>
            <a:r>
              <a:rPr sz="2250" spc="-35" dirty="0">
                <a:latin typeface="Calibri"/>
                <a:cs typeface="Calibri"/>
              </a:rPr>
              <a:t>value</a:t>
            </a:r>
            <a:r>
              <a:rPr sz="2250" spc="-6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in</a:t>
            </a:r>
            <a:r>
              <a:rPr sz="2250" spc="-11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the</a:t>
            </a:r>
            <a:r>
              <a:rPr sz="2250" spc="-70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field.</a:t>
            </a:r>
            <a:endParaRPr sz="2250">
              <a:latin typeface="Calibri"/>
              <a:cs typeface="Calibri"/>
            </a:endParaRPr>
          </a:p>
          <a:p>
            <a:pPr marL="15875" marR="213995" indent="5715" algn="just">
              <a:lnSpc>
                <a:spcPct val="79400"/>
              </a:lnSpc>
              <a:spcBef>
                <a:spcPts val="280"/>
              </a:spcBef>
            </a:pPr>
            <a:r>
              <a:rPr sz="2250" spc="-40" dirty="0">
                <a:latin typeface="Calibri"/>
                <a:cs typeface="Calibri"/>
              </a:rPr>
              <a:t>Alignment</a:t>
            </a:r>
            <a:r>
              <a:rPr sz="2250" spc="1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of</a:t>
            </a:r>
            <a:r>
              <a:rPr sz="2250" spc="-13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the</a:t>
            </a:r>
            <a:r>
              <a:rPr sz="2250" spc="-105" dirty="0">
                <a:latin typeface="Calibri"/>
                <a:cs typeface="Calibri"/>
              </a:rPr>
              <a:t> </a:t>
            </a:r>
            <a:r>
              <a:rPr sz="2250" spc="-20" dirty="0">
                <a:latin typeface="Calibri"/>
                <a:cs typeface="Calibri"/>
              </a:rPr>
              <a:t>field. </a:t>
            </a:r>
            <a:r>
              <a:rPr sz="2250" spc="-75" dirty="0">
                <a:latin typeface="Calibri"/>
                <a:cs typeface="Calibri"/>
              </a:rPr>
              <a:t>Tab</a:t>
            </a:r>
            <a:r>
              <a:rPr sz="2250" spc="-55" dirty="0">
                <a:latin typeface="Calibri"/>
                <a:cs typeface="Calibri"/>
              </a:rPr>
              <a:t> </a:t>
            </a:r>
            <a:r>
              <a:rPr sz="2250" spc="-30" dirty="0">
                <a:latin typeface="Calibri"/>
                <a:cs typeface="Calibri"/>
              </a:rPr>
              <a:t>order</a:t>
            </a:r>
            <a:r>
              <a:rPr sz="2250" spc="-9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of</a:t>
            </a:r>
            <a:r>
              <a:rPr sz="2250" spc="-7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the</a:t>
            </a:r>
            <a:r>
              <a:rPr sz="2250" spc="-5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field.</a:t>
            </a:r>
            <a:endParaRPr sz="2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6561" y="379461"/>
            <a:ext cx="7995920" cy="57181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72745" indent="-360045">
              <a:lnSpc>
                <a:spcPts val="3000"/>
              </a:lnSpc>
              <a:spcBef>
                <a:spcPts val="130"/>
              </a:spcBef>
              <a:buChar char="•"/>
              <a:tabLst>
                <a:tab pos="372745" algn="l"/>
              </a:tabLst>
            </a:pPr>
            <a:r>
              <a:rPr sz="2750" spc="-10" dirty="0">
                <a:latin typeface="Calibri"/>
                <a:cs typeface="Calibri"/>
              </a:rPr>
              <a:t>&lt;htmI&gt;</a:t>
            </a:r>
            <a:endParaRPr sz="2750">
              <a:latin typeface="Calibri"/>
              <a:cs typeface="Calibri"/>
            </a:endParaRPr>
          </a:p>
          <a:p>
            <a:pPr marL="373380">
              <a:lnSpc>
                <a:spcPts val="2590"/>
              </a:lnSpc>
            </a:pPr>
            <a:r>
              <a:rPr sz="2650" spc="-10" dirty="0">
                <a:latin typeface="Calibri"/>
                <a:cs typeface="Calibri"/>
              </a:rPr>
              <a:t>&lt;head&gt;</a:t>
            </a:r>
            <a:endParaRPr sz="2650">
              <a:latin typeface="Calibri"/>
              <a:cs typeface="Calibri"/>
            </a:endParaRPr>
          </a:p>
          <a:p>
            <a:pPr marL="373380">
              <a:lnSpc>
                <a:spcPts val="2550"/>
              </a:lnSpc>
            </a:pPr>
            <a:r>
              <a:rPr sz="2650" dirty="0">
                <a:latin typeface="Calibri"/>
                <a:cs typeface="Calibri"/>
              </a:rPr>
              <a:t>&lt;titIe&gt;My</a:t>
            </a:r>
            <a:r>
              <a:rPr sz="2650" spc="120" dirty="0">
                <a:latin typeface="Calibri"/>
                <a:cs typeface="Calibri"/>
              </a:rPr>
              <a:t> </a:t>
            </a:r>
            <a:r>
              <a:rPr sz="2650" spc="-10" dirty="0">
                <a:latin typeface="Calibri"/>
                <a:cs typeface="Calibri"/>
              </a:rPr>
              <a:t>Page&lt;/title&gt;</a:t>
            </a:r>
            <a:endParaRPr sz="2650">
              <a:latin typeface="Calibri"/>
              <a:cs typeface="Calibri"/>
            </a:endParaRPr>
          </a:p>
          <a:p>
            <a:pPr marL="373380">
              <a:lnSpc>
                <a:spcPts val="2610"/>
              </a:lnSpc>
            </a:pPr>
            <a:r>
              <a:rPr sz="2750" spc="-10" dirty="0">
                <a:latin typeface="Calibri"/>
                <a:cs typeface="Calibri"/>
              </a:rPr>
              <a:t>&lt;/head&gt;</a:t>
            </a:r>
            <a:endParaRPr sz="2750">
              <a:latin typeface="Calibri"/>
              <a:cs typeface="Calibri"/>
            </a:endParaRPr>
          </a:p>
          <a:p>
            <a:pPr marL="373380">
              <a:lnSpc>
                <a:spcPts val="2635"/>
              </a:lnSpc>
            </a:pPr>
            <a:r>
              <a:rPr sz="2750" spc="-10" dirty="0">
                <a:latin typeface="Calibri"/>
                <a:cs typeface="Calibri"/>
              </a:rPr>
              <a:t>&lt;body&gt;</a:t>
            </a:r>
            <a:endParaRPr sz="2750">
              <a:latin typeface="Calibri"/>
              <a:cs typeface="Calibri"/>
            </a:endParaRPr>
          </a:p>
          <a:p>
            <a:pPr marL="369570" marR="5080" indent="3810">
              <a:lnSpc>
                <a:spcPct val="81300"/>
              </a:lnSpc>
              <a:spcBef>
                <a:spcPts val="280"/>
              </a:spcBef>
            </a:pPr>
            <a:r>
              <a:rPr sz="2650" dirty="0">
                <a:latin typeface="Calibri"/>
                <a:cs typeface="Calibri"/>
              </a:rPr>
              <a:t>&lt;form</a:t>
            </a:r>
            <a:r>
              <a:rPr sz="2650" spc="65" dirty="0">
                <a:latin typeface="Calibri"/>
                <a:cs typeface="Calibri"/>
              </a:rPr>
              <a:t> </a:t>
            </a:r>
            <a:r>
              <a:rPr sz="2650" spc="-10" dirty="0">
                <a:latin typeface="Calibri"/>
                <a:cs typeface="Calibri"/>
              </a:rPr>
              <a:t>name="myform" </a:t>
            </a:r>
            <a:r>
              <a:rPr sz="2650" spc="-10" dirty="0">
                <a:latin typeface="Calibri"/>
                <a:cs typeface="Calibri"/>
                <a:hlinkClick r:id="rId2"/>
              </a:rPr>
              <a:t>action="http://www.mydomain.com/myformhandIer.c</a:t>
            </a:r>
            <a:r>
              <a:rPr sz="2650" spc="-1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gi"</a:t>
            </a:r>
            <a:r>
              <a:rPr sz="2650" spc="60" dirty="0">
                <a:latin typeface="Calibri"/>
                <a:cs typeface="Calibri"/>
              </a:rPr>
              <a:t> </a:t>
            </a:r>
            <a:r>
              <a:rPr sz="2650" spc="-10" dirty="0">
                <a:latin typeface="Calibri"/>
                <a:cs typeface="Calibri"/>
              </a:rPr>
              <a:t>method="POST"&gt;</a:t>
            </a:r>
            <a:endParaRPr sz="2650">
              <a:latin typeface="Calibri"/>
              <a:cs typeface="Calibri"/>
            </a:endParaRPr>
          </a:p>
          <a:p>
            <a:pPr marL="374015">
              <a:lnSpc>
                <a:spcPts val="2330"/>
              </a:lnSpc>
            </a:pPr>
            <a:r>
              <a:rPr sz="2600" dirty="0">
                <a:latin typeface="Calibri"/>
                <a:cs typeface="Calibri"/>
              </a:rPr>
              <a:t>&lt;div</a:t>
            </a:r>
            <a:r>
              <a:rPr sz="2600" spc="1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align="center"&gt;</a:t>
            </a:r>
            <a:endParaRPr sz="2600">
              <a:latin typeface="Calibri"/>
              <a:cs typeface="Calibri"/>
            </a:endParaRPr>
          </a:p>
          <a:p>
            <a:pPr marL="374015">
              <a:lnSpc>
                <a:spcPts val="2575"/>
              </a:lnSpc>
            </a:pPr>
            <a:r>
              <a:rPr sz="2600" spc="-10" dirty="0">
                <a:latin typeface="Calibri"/>
                <a:cs typeface="Calibri"/>
              </a:rPr>
              <a:t>&lt;br&gt;&lt;br&gt;</a:t>
            </a:r>
            <a:endParaRPr sz="2600">
              <a:latin typeface="Calibri"/>
              <a:cs typeface="Calibri"/>
            </a:endParaRPr>
          </a:p>
          <a:p>
            <a:pPr marL="373380">
              <a:lnSpc>
                <a:spcPts val="2580"/>
              </a:lnSpc>
            </a:pPr>
            <a:r>
              <a:rPr sz="2650" dirty="0">
                <a:latin typeface="Calibri"/>
                <a:cs typeface="Calibri"/>
              </a:rPr>
              <a:t>&lt;input</a:t>
            </a:r>
            <a:r>
              <a:rPr sz="2650" spc="-1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type="text"</a:t>
            </a:r>
            <a:r>
              <a:rPr sz="2650" spc="17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size="25"</a:t>
            </a:r>
            <a:r>
              <a:rPr sz="2650" spc="10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vaIue="Enter</a:t>
            </a:r>
            <a:r>
              <a:rPr sz="2650" spc="16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your </a:t>
            </a:r>
            <a:r>
              <a:rPr sz="2650" spc="-20" dirty="0">
                <a:latin typeface="Calibri"/>
                <a:cs typeface="Calibri"/>
              </a:rPr>
              <a:t>name</a:t>
            </a:r>
            <a:endParaRPr sz="2650">
              <a:latin typeface="Calibri"/>
              <a:cs typeface="Calibri"/>
            </a:endParaRPr>
          </a:p>
          <a:p>
            <a:pPr marL="377190">
              <a:lnSpc>
                <a:spcPts val="2530"/>
              </a:lnSpc>
            </a:pPr>
            <a:r>
              <a:rPr sz="2700" spc="-10" dirty="0">
                <a:latin typeface="Calibri"/>
                <a:cs typeface="Calibri"/>
              </a:rPr>
              <a:t>here!"&gt;</a:t>
            </a:r>
            <a:endParaRPr sz="2700">
              <a:latin typeface="Calibri"/>
              <a:cs typeface="Calibri"/>
            </a:endParaRPr>
          </a:p>
          <a:p>
            <a:pPr marL="372745">
              <a:lnSpc>
                <a:spcPts val="2675"/>
              </a:lnSpc>
            </a:pPr>
            <a:r>
              <a:rPr sz="2850" spc="-10" dirty="0">
                <a:latin typeface="Calibri"/>
                <a:cs typeface="Calibri"/>
              </a:rPr>
              <a:t>&lt;br&gt;&lt;br&gt;</a:t>
            </a:r>
            <a:endParaRPr sz="2850">
              <a:latin typeface="Calibri"/>
              <a:cs typeface="Calibri"/>
            </a:endParaRPr>
          </a:p>
          <a:p>
            <a:pPr marL="373380">
              <a:lnSpc>
                <a:spcPts val="2575"/>
              </a:lnSpc>
            </a:pPr>
            <a:r>
              <a:rPr sz="2700" spc="-10" dirty="0">
                <a:latin typeface="Calibri"/>
                <a:cs typeface="Calibri"/>
              </a:rPr>
              <a:t>&lt;/div&gt;</a:t>
            </a:r>
            <a:endParaRPr sz="2700">
              <a:latin typeface="Calibri"/>
              <a:cs typeface="Calibri"/>
            </a:endParaRPr>
          </a:p>
          <a:p>
            <a:pPr marL="373380">
              <a:lnSpc>
                <a:spcPts val="2530"/>
              </a:lnSpc>
            </a:pPr>
            <a:r>
              <a:rPr sz="2650" spc="-10" dirty="0">
                <a:latin typeface="Calibri"/>
                <a:cs typeface="Calibri"/>
              </a:rPr>
              <a:t>&lt;/form&gt;</a:t>
            </a:r>
            <a:endParaRPr sz="2650">
              <a:latin typeface="Calibri"/>
              <a:cs typeface="Calibri"/>
            </a:endParaRPr>
          </a:p>
          <a:p>
            <a:pPr marL="373380">
              <a:lnSpc>
                <a:spcPts val="2610"/>
              </a:lnSpc>
            </a:pPr>
            <a:r>
              <a:rPr sz="2750" spc="-10" dirty="0">
                <a:latin typeface="Calibri"/>
                <a:cs typeface="Calibri"/>
              </a:rPr>
              <a:t>&lt;/body&gt;</a:t>
            </a:r>
            <a:endParaRPr sz="2750">
              <a:latin typeface="Calibri"/>
              <a:cs typeface="Calibri"/>
            </a:endParaRPr>
          </a:p>
          <a:p>
            <a:pPr marL="373380">
              <a:lnSpc>
                <a:spcPts val="2950"/>
              </a:lnSpc>
            </a:pPr>
            <a:r>
              <a:rPr sz="2750" spc="-10" dirty="0">
                <a:latin typeface="Calibri"/>
                <a:cs typeface="Calibri"/>
              </a:rPr>
              <a:t>&lt;/htmI&gt;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574" y="346719"/>
            <a:ext cx="8022590" cy="599503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64490" marR="474980" indent="-352425">
              <a:lnSpc>
                <a:spcPct val="79900"/>
              </a:lnSpc>
              <a:spcBef>
                <a:spcPts val="625"/>
              </a:spcBef>
              <a:buChar char="•"/>
              <a:tabLst>
                <a:tab pos="364490" algn="l"/>
                <a:tab pos="367030" algn="l"/>
              </a:tabLst>
            </a:pPr>
            <a:r>
              <a:rPr sz="2200" dirty="0">
                <a:latin typeface="Calibri"/>
                <a:cs typeface="Calibri"/>
              </a:rPr>
              <a:t>	The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size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option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defines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width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field.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That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how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many </a:t>
            </a:r>
            <a:r>
              <a:rPr sz="2200" dirty="0">
                <a:latin typeface="Calibri"/>
                <a:cs typeface="Calibri"/>
              </a:rPr>
              <a:t>visible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characters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it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can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contain.</a:t>
            </a:r>
            <a:endParaRPr sz="2200">
              <a:latin typeface="Calibri"/>
              <a:cs typeface="Calibri"/>
            </a:endParaRPr>
          </a:p>
          <a:p>
            <a:pPr marL="367030" marR="493395">
              <a:lnSpc>
                <a:spcPct val="78100"/>
              </a:lnSpc>
              <a:spcBef>
                <a:spcPts val="2120"/>
              </a:spcBef>
            </a:pPr>
            <a:r>
              <a:rPr sz="2250" spc="-20" dirty="0">
                <a:latin typeface="Calibri"/>
                <a:cs typeface="Calibri"/>
              </a:rPr>
              <a:t>The</a:t>
            </a:r>
            <a:r>
              <a:rPr sz="2250" spc="-110" dirty="0">
                <a:latin typeface="Calibri"/>
                <a:cs typeface="Calibri"/>
              </a:rPr>
              <a:t> </a:t>
            </a:r>
            <a:r>
              <a:rPr sz="2250" spc="-45" dirty="0">
                <a:latin typeface="Calibri"/>
                <a:cs typeface="Calibri"/>
              </a:rPr>
              <a:t>maxlength</a:t>
            </a:r>
            <a:r>
              <a:rPr sz="2250" spc="30" dirty="0">
                <a:latin typeface="Calibri"/>
                <a:cs typeface="Calibri"/>
              </a:rPr>
              <a:t> </a:t>
            </a:r>
            <a:r>
              <a:rPr sz="2250" spc="-30" dirty="0">
                <a:latin typeface="Calibri"/>
                <a:cs typeface="Calibri"/>
              </a:rPr>
              <a:t>option</a:t>
            </a:r>
            <a:r>
              <a:rPr sz="2250" spc="-80" dirty="0">
                <a:latin typeface="Calibri"/>
                <a:cs typeface="Calibri"/>
              </a:rPr>
              <a:t> </a:t>
            </a:r>
            <a:r>
              <a:rPr sz="2250" spc="-30" dirty="0">
                <a:latin typeface="Calibri"/>
                <a:cs typeface="Calibri"/>
              </a:rPr>
              <a:t>defines</a:t>
            </a:r>
            <a:r>
              <a:rPr sz="2250" spc="-4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the</a:t>
            </a:r>
            <a:r>
              <a:rPr sz="2250" spc="-85" dirty="0">
                <a:latin typeface="Calibri"/>
                <a:cs typeface="Calibri"/>
              </a:rPr>
              <a:t> </a:t>
            </a:r>
            <a:r>
              <a:rPr sz="2250" spc="-45" dirty="0">
                <a:latin typeface="Calibri"/>
                <a:cs typeface="Calibri"/>
              </a:rPr>
              <a:t>maximum</a:t>
            </a:r>
            <a:r>
              <a:rPr sz="2250" spc="-55" dirty="0">
                <a:latin typeface="Calibri"/>
                <a:cs typeface="Calibri"/>
              </a:rPr>
              <a:t> </a:t>
            </a:r>
            <a:r>
              <a:rPr sz="2250" spc="-25" dirty="0">
                <a:latin typeface="Calibri"/>
                <a:cs typeface="Calibri"/>
              </a:rPr>
              <a:t>length</a:t>
            </a:r>
            <a:r>
              <a:rPr sz="2250" spc="-4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of</a:t>
            </a:r>
            <a:r>
              <a:rPr sz="2250" spc="-12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the</a:t>
            </a:r>
            <a:r>
              <a:rPr sz="2250" spc="-9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field. That</a:t>
            </a:r>
            <a:r>
              <a:rPr sz="2250" spc="-9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is</a:t>
            </a:r>
            <a:r>
              <a:rPr sz="2250" spc="-85" dirty="0">
                <a:latin typeface="Calibri"/>
                <a:cs typeface="Calibri"/>
              </a:rPr>
              <a:t> </a:t>
            </a:r>
            <a:r>
              <a:rPr sz="2250" spc="-30" dirty="0">
                <a:latin typeface="Calibri"/>
                <a:cs typeface="Calibri"/>
              </a:rPr>
              <a:t>how</a:t>
            </a:r>
            <a:r>
              <a:rPr sz="2250" spc="-90" dirty="0">
                <a:latin typeface="Calibri"/>
                <a:cs typeface="Calibri"/>
              </a:rPr>
              <a:t> </a:t>
            </a:r>
            <a:r>
              <a:rPr sz="2250" spc="-35" dirty="0">
                <a:latin typeface="Calibri"/>
                <a:cs typeface="Calibri"/>
              </a:rPr>
              <a:t>many</a:t>
            </a:r>
            <a:r>
              <a:rPr sz="2250" spc="-50" dirty="0">
                <a:latin typeface="Calibri"/>
                <a:cs typeface="Calibri"/>
              </a:rPr>
              <a:t> </a:t>
            </a:r>
            <a:r>
              <a:rPr sz="2250" spc="-45" dirty="0">
                <a:latin typeface="Calibri"/>
                <a:cs typeface="Calibri"/>
              </a:rPr>
              <a:t>characters</a:t>
            </a:r>
            <a:r>
              <a:rPr sz="2250" spc="35" dirty="0">
                <a:latin typeface="Calibri"/>
                <a:cs typeface="Calibri"/>
              </a:rPr>
              <a:t> </a:t>
            </a:r>
            <a:r>
              <a:rPr sz="2250" spc="-30" dirty="0">
                <a:latin typeface="Calibri"/>
                <a:cs typeface="Calibri"/>
              </a:rPr>
              <a:t>can</a:t>
            </a:r>
            <a:r>
              <a:rPr sz="2250" spc="-7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be</a:t>
            </a:r>
            <a:r>
              <a:rPr sz="2250" spc="-85" dirty="0">
                <a:latin typeface="Calibri"/>
                <a:cs typeface="Calibri"/>
              </a:rPr>
              <a:t> </a:t>
            </a:r>
            <a:r>
              <a:rPr sz="2250" spc="-35" dirty="0">
                <a:latin typeface="Calibri"/>
                <a:cs typeface="Calibri"/>
              </a:rPr>
              <a:t>entered</a:t>
            </a:r>
            <a:r>
              <a:rPr sz="2250" spc="-5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in</a:t>
            </a:r>
            <a:r>
              <a:rPr sz="2250" spc="-12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the</a:t>
            </a:r>
            <a:r>
              <a:rPr sz="2250" spc="-8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field.</a:t>
            </a:r>
            <a:endParaRPr sz="2250">
              <a:latin typeface="Calibri"/>
              <a:cs typeface="Calibri"/>
            </a:endParaRPr>
          </a:p>
          <a:p>
            <a:pPr marL="365760" marR="146050" indent="-2540">
              <a:lnSpc>
                <a:spcPct val="78100"/>
              </a:lnSpc>
            </a:pPr>
            <a:r>
              <a:rPr sz="2250" dirty="0">
                <a:latin typeface="Calibri"/>
                <a:cs typeface="Calibri"/>
              </a:rPr>
              <a:t>If</a:t>
            </a:r>
            <a:r>
              <a:rPr sz="2250" spc="-70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you</a:t>
            </a:r>
            <a:r>
              <a:rPr sz="2250" spc="-6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do</a:t>
            </a:r>
            <a:r>
              <a:rPr sz="2250" spc="-90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not</a:t>
            </a:r>
            <a:r>
              <a:rPr sz="2250" spc="-105" dirty="0">
                <a:latin typeface="Calibri"/>
                <a:cs typeface="Calibri"/>
              </a:rPr>
              <a:t> </a:t>
            </a:r>
            <a:r>
              <a:rPr sz="2250" spc="-25" dirty="0">
                <a:latin typeface="Calibri"/>
                <a:cs typeface="Calibri"/>
              </a:rPr>
              <a:t>specify</a:t>
            </a:r>
            <a:r>
              <a:rPr sz="2250" spc="-1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a</a:t>
            </a:r>
            <a:r>
              <a:rPr sz="2250" spc="-95" dirty="0">
                <a:latin typeface="Calibri"/>
                <a:cs typeface="Calibri"/>
              </a:rPr>
              <a:t> </a:t>
            </a:r>
            <a:r>
              <a:rPr sz="2250" spc="-50" dirty="0">
                <a:latin typeface="Calibri"/>
                <a:cs typeface="Calibri"/>
              </a:rPr>
              <a:t>maxlength,</a:t>
            </a:r>
            <a:r>
              <a:rPr sz="2250" spc="3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the</a:t>
            </a:r>
            <a:r>
              <a:rPr sz="2250" spc="-40" dirty="0">
                <a:latin typeface="Calibri"/>
                <a:cs typeface="Calibri"/>
              </a:rPr>
              <a:t> </a:t>
            </a:r>
            <a:r>
              <a:rPr sz="2250" spc="-20" dirty="0">
                <a:latin typeface="Calibri"/>
                <a:cs typeface="Calibri"/>
              </a:rPr>
              <a:t>visitor</a:t>
            </a:r>
            <a:r>
              <a:rPr sz="2250" spc="-35" dirty="0">
                <a:latin typeface="Calibri"/>
                <a:cs typeface="Calibri"/>
              </a:rPr>
              <a:t> </a:t>
            </a:r>
            <a:r>
              <a:rPr sz="2250" spc="-25" dirty="0">
                <a:latin typeface="Calibri"/>
                <a:cs typeface="Calibri"/>
              </a:rPr>
              <a:t>can</a:t>
            </a:r>
            <a:r>
              <a:rPr sz="2250" spc="-7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easily</a:t>
            </a:r>
            <a:r>
              <a:rPr sz="2250" spc="-20" dirty="0">
                <a:latin typeface="Calibri"/>
                <a:cs typeface="Calibri"/>
              </a:rPr>
              <a:t> </a:t>
            </a:r>
            <a:r>
              <a:rPr sz="2250" spc="-40" dirty="0">
                <a:latin typeface="Calibri"/>
                <a:cs typeface="Calibri"/>
              </a:rPr>
              <a:t>enter</a:t>
            </a:r>
            <a:r>
              <a:rPr sz="2250" spc="-70" dirty="0">
                <a:latin typeface="Calibri"/>
                <a:cs typeface="Calibri"/>
              </a:rPr>
              <a:t> </a:t>
            </a:r>
            <a:r>
              <a:rPr sz="2250" spc="-20" dirty="0">
                <a:latin typeface="Calibri"/>
                <a:cs typeface="Calibri"/>
              </a:rPr>
              <a:t>more </a:t>
            </a:r>
            <a:r>
              <a:rPr sz="2250" spc="-45" dirty="0">
                <a:latin typeface="Calibri"/>
                <a:cs typeface="Calibri"/>
              </a:rPr>
              <a:t>characters</a:t>
            </a:r>
            <a:r>
              <a:rPr sz="2250" spc="-35" dirty="0">
                <a:latin typeface="Calibri"/>
                <a:cs typeface="Calibri"/>
              </a:rPr>
              <a:t> </a:t>
            </a:r>
            <a:r>
              <a:rPr sz="2250" spc="-20" dirty="0">
                <a:latin typeface="Calibri"/>
                <a:cs typeface="Calibri"/>
              </a:rPr>
              <a:t>than</a:t>
            </a:r>
            <a:r>
              <a:rPr sz="2250" spc="-6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are</a:t>
            </a:r>
            <a:r>
              <a:rPr sz="2250" spc="-45" dirty="0">
                <a:latin typeface="Calibri"/>
                <a:cs typeface="Calibri"/>
              </a:rPr>
              <a:t> </a:t>
            </a:r>
            <a:r>
              <a:rPr sz="2250" spc="-65" dirty="0">
                <a:latin typeface="Calibri"/>
                <a:cs typeface="Calibri"/>
              </a:rPr>
              <a:t>vi5ible</a:t>
            </a:r>
            <a:r>
              <a:rPr sz="2250" spc="-3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in</a:t>
            </a:r>
            <a:r>
              <a:rPr sz="2250" spc="-9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the</a:t>
            </a:r>
            <a:r>
              <a:rPr sz="2250" spc="-45" dirty="0">
                <a:latin typeface="Calibri"/>
                <a:cs typeface="Calibri"/>
              </a:rPr>
              <a:t> </a:t>
            </a:r>
            <a:r>
              <a:rPr sz="2250" spc="-25" dirty="0">
                <a:latin typeface="Calibri"/>
                <a:cs typeface="Calibri"/>
              </a:rPr>
              <a:t>field</a:t>
            </a:r>
            <a:r>
              <a:rPr sz="2250" spc="-10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at</a:t>
            </a:r>
            <a:r>
              <a:rPr sz="2250" spc="-75" dirty="0">
                <a:latin typeface="Calibri"/>
                <a:cs typeface="Calibri"/>
              </a:rPr>
              <a:t> </a:t>
            </a:r>
            <a:r>
              <a:rPr sz="2250" spc="-25" dirty="0">
                <a:latin typeface="Calibri"/>
                <a:cs typeface="Calibri"/>
              </a:rPr>
              <a:t>one</a:t>
            </a:r>
            <a:r>
              <a:rPr sz="2250" spc="-10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time.</a:t>
            </a:r>
            <a:endParaRPr sz="2250">
              <a:latin typeface="Calibri"/>
              <a:cs typeface="Calibri"/>
            </a:endParaRPr>
          </a:p>
          <a:p>
            <a:pPr marL="364490" marR="5080" indent="1905">
              <a:lnSpc>
                <a:spcPct val="78100"/>
              </a:lnSpc>
              <a:spcBef>
                <a:spcPts val="2110"/>
              </a:spcBef>
            </a:pPr>
            <a:r>
              <a:rPr sz="2250" dirty="0">
                <a:latin typeface="Calibri"/>
                <a:cs typeface="Calibri"/>
              </a:rPr>
              <a:t>The</a:t>
            </a:r>
            <a:r>
              <a:rPr sz="2250" spc="-95" dirty="0">
                <a:latin typeface="Calibri"/>
                <a:cs typeface="Calibri"/>
              </a:rPr>
              <a:t> </a:t>
            </a:r>
            <a:r>
              <a:rPr sz="2250" spc="-25" dirty="0">
                <a:latin typeface="Calibri"/>
                <a:cs typeface="Calibri"/>
              </a:rPr>
              <a:t>name</a:t>
            </a:r>
            <a:r>
              <a:rPr sz="2250" spc="-55" dirty="0">
                <a:latin typeface="Calibri"/>
                <a:cs typeface="Calibri"/>
              </a:rPr>
              <a:t> </a:t>
            </a:r>
            <a:r>
              <a:rPr sz="2250" spc="-30" dirty="0">
                <a:latin typeface="Calibri"/>
                <a:cs typeface="Calibri"/>
              </a:rPr>
              <a:t>setting</a:t>
            </a:r>
            <a:r>
              <a:rPr sz="2250" spc="-10" dirty="0">
                <a:latin typeface="Calibri"/>
                <a:cs typeface="Calibri"/>
              </a:rPr>
              <a:t> </a:t>
            </a:r>
            <a:r>
              <a:rPr sz="2250" spc="-25" dirty="0">
                <a:latin typeface="Calibri"/>
                <a:cs typeface="Calibri"/>
              </a:rPr>
              <a:t>adds</a:t>
            </a:r>
            <a:r>
              <a:rPr sz="2250" spc="-5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an</a:t>
            </a:r>
            <a:r>
              <a:rPr sz="2250" spc="-125" dirty="0">
                <a:latin typeface="Calibri"/>
                <a:cs typeface="Calibri"/>
              </a:rPr>
              <a:t> </a:t>
            </a:r>
            <a:r>
              <a:rPr sz="2250" spc="-35" dirty="0">
                <a:latin typeface="Calibri"/>
                <a:cs typeface="Calibri"/>
              </a:rPr>
              <a:t>internal</a:t>
            </a:r>
            <a:r>
              <a:rPr sz="2250" spc="-5" dirty="0">
                <a:latin typeface="Calibri"/>
                <a:cs typeface="Calibri"/>
              </a:rPr>
              <a:t> </a:t>
            </a:r>
            <a:r>
              <a:rPr sz="2250" spc="-25" dirty="0">
                <a:latin typeface="Calibri"/>
                <a:cs typeface="Calibri"/>
              </a:rPr>
              <a:t>name</a:t>
            </a:r>
            <a:r>
              <a:rPr sz="2250" spc="-7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to</a:t>
            </a:r>
            <a:r>
              <a:rPr sz="2250" spc="-11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the</a:t>
            </a:r>
            <a:r>
              <a:rPr sz="2250" spc="-50" dirty="0">
                <a:latin typeface="Calibri"/>
                <a:cs typeface="Calibri"/>
              </a:rPr>
              <a:t> </a:t>
            </a:r>
            <a:r>
              <a:rPr sz="2250" spc="-20" dirty="0">
                <a:latin typeface="Calibri"/>
                <a:cs typeface="Calibri"/>
              </a:rPr>
              <a:t>field</a:t>
            </a:r>
            <a:r>
              <a:rPr sz="2250" spc="-10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so</a:t>
            </a:r>
            <a:r>
              <a:rPr sz="2250" spc="-110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the</a:t>
            </a:r>
            <a:r>
              <a:rPr sz="2250" spc="-90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program </a:t>
            </a:r>
            <a:r>
              <a:rPr sz="2250" spc="-20" dirty="0">
                <a:latin typeface="Calibri"/>
                <a:cs typeface="Calibri"/>
              </a:rPr>
              <a:t>that</a:t>
            </a:r>
            <a:r>
              <a:rPr sz="2250" spc="-110" dirty="0">
                <a:latin typeface="Calibri"/>
                <a:cs typeface="Calibri"/>
              </a:rPr>
              <a:t> </a:t>
            </a:r>
            <a:r>
              <a:rPr sz="2250" spc="-30" dirty="0">
                <a:latin typeface="Calibri"/>
                <a:cs typeface="Calibri"/>
              </a:rPr>
              <a:t>handles</a:t>
            </a:r>
            <a:r>
              <a:rPr sz="2250" spc="-2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the</a:t>
            </a:r>
            <a:r>
              <a:rPr sz="2250" spc="-60" dirty="0">
                <a:latin typeface="Calibri"/>
                <a:cs typeface="Calibri"/>
              </a:rPr>
              <a:t> </a:t>
            </a:r>
            <a:r>
              <a:rPr sz="2250" spc="-35" dirty="0">
                <a:latin typeface="Calibri"/>
                <a:cs typeface="Calibri"/>
              </a:rPr>
              <a:t>form</a:t>
            </a:r>
            <a:r>
              <a:rPr sz="2250" spc="-60" dirty="0">
                <a:latin typeface="Calibri"/>
                <a:cs typeface="Calibri"/>
              </a:rPr>
              <a:t> </a:t>
            </a:r>
            <a:r>
              <a:rPr sz="2250" spc="-20" dirty="0">
                <a:latin typeface="Calibri"/>
                <a:cs typeface="Calibri"/>
              </a:rPr>
              <a:t>can</a:t>
            </a:r>
            <a:r>
              <a:rPr sz="2250" spc="-80" dirty="0">
                <a:latin typeface="Calibri"/>
                <a:cs typeface="Calibri"/>
              </a:rPr>
              <a:t> </a:t>
            </a:r>
            <a:r>
              <a:rPr sz="2250" spc="-30" dirty="0">
                <a:latin typeface="Calibri"/>
                <a:cs typeface="Calibri"/>
              </a:rPr>
              <a:t>identify</a:t>
            </a:r>
            <a:r>
              <a:rPr sz="2250" spc="-6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the</a:t>
            </a:r>
            <a:r>
              <a:rPr sz="2250" spc="-10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fields.</a:t>
            </a:r>
            <a:endParaRPr sz="2250">
              <a:latin typeface="Calibri"/>
              <a:cs typeface="Calibri"/>
            </a:endParaRPr>
          </a:p>
          <a:p>
            <a:pPr marL="367030">
              <a:lnSpc>
                <a:spcPts val="2430"/>
              </a:lnSpc>
              <a:spcBef>
                <a:spcPts val="1520"/>
              </a:spcBef>
            </a:pPr>
            <a:r>
              <a:rPr sz="2250" dirty="0">
                <a:latin typeface="Calibri"/>
                <a:cs typeface="Calibri"/>
              </a:rPr>
              <a:t>The</a:t>
            </a:r>
            <a:r>
              <a:rPr sz="2250" spc="-130" dirty="0">
                <a:latin typeface="Calibri"/>
                <a:cs typeface="Calibri"/>
              </a:rPr>
              <a:t> </a:t>
            </a:r>
            <a:r>
              <a:rPr sz="2250" spc="-35" dirty="0">
                <a:latin typeface="Calibri"/>
                <a:cs typeface="Calibri"/>
              </a:rPr>
              <a:t>value</a:t>
            </a:r>
            <a:r>
              <a:rPr sz="2250" spc="-95" dirty="0">
                <a:latin typeface="Calibri"/>
                <a:cs typeface="Calibri"/>
              </a:rPr>
              <a:t> </a:t>
            </a:r>
            <a:r>
              <a:rPr sz="2250" spc="-25" dirty="0">
                <a:latin typeface="Calibri"/>
                <a:cs typeface="Calibri"/>
              </a:rPr>
              <a:t>setting</a:t>
            </a:r>
            <a:r>
              <a:rPr sz="2250" spc="-45" dirty="0">
                <a:latin typeface="Calibri"/>
                <a:cs typeface="Calibri"/>
              </a:rPr>
              <a:t> </a:t>
            </a:r>
            <a:r>
              <a:rPr sz="2250" spc="-25" dirty="0">
                <a:latin typeface="Calibri"/>
                <a:cs typeface="Calibri"/>
              </a:rPr>
              <a:t>defines</a:t>
            </a:r>
            <a:r>
              <a:rPr sz="2250" spc="15" dirty="0">
                <a:latin typeface="Calibri"/>
                <a:cs typeface="Calibri"/>
              </a:rPr>
              <a:t> </a:t>
            </a:r>
            <a:r>
              <a:rPr sz="2250" spc="-25" dirty="0">
                <a:latin typeface="Calibri"/>
                <a:cs typeface="Calibri"/>
              </a:rPr>
              <a:t>what</a:t>
            </a:r>
            <a:r>
              <a:rPr sz="2250" spc="-3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will</a:t>
            </a:r>
            <a:r>
              <a:rPr sz="2250" spc="-114" dirty="0">
                <a:latin typeface="Calibri"/>
                <a:cs typeface="Calibri"/>
              </a:rPr>
              <a:t> </a:t>
            </a:r>
            <a:r>
              <a:rPr sz="2250" spc="-25" dirty="0">
                <a:latin typeface="Calibri"/>
                <a:cs typeface="Calibri"/>
              </a:rPr>
              <a:t>appear</a:t>
            </a:r>
            <a:r>
              <a:rPr sz="2250" spc="-7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in</a:t>
            </a:r>
            <a:r>
              <a:rPr sz="2250" spc="-13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the</a:t>
            </a:r>
            <a:r>
              <a:rPr sz="2250" spc="-70" dirty="0">
                <a:latin typeface="Calibri"/>
                <a:cs typeface="Calibri"/>
              </a:rPr>
              <a:t> </a:t>
            </a:r>
            <a:r>
              <a:rPr sz="2250" spc="-30" dirty="0">
                <a:latin typeface="Calibri"/>
                <a:cs typeface="Calibri"/>
              </a:rPr>
              <a:t>box</a:t>
            </a:r>
            <a:r>
              <a:rPr sz="2250" spc="-8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as</a:t>
            </a:r>
            <a:r>
              <a:rPr sz="2250" spc="-13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the</a:t>
            </a:r>
            <a:r>
              <a:rPr sz="2250" spc="-70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default</a:t>
            </a:r>
            <a:endParaRPr sz="2250">
              <a:latin typeface="Calibri"/>
              <a:cs typeface="Calibri"/>
            </a:endParaRPr>
          </a:p>
          <a:p>
            <a:pPr marL="364490">
              <a:lnSpc>
                <a:spcPts val="2370"/>
              </a:lnSpc>
            </a:pPr>
            <a:r>
              <a:rPr sz="2200" spc="-10" dirty="0">
                <a:latin typeface="Calibri"/>
                <a:cs typeface="Calibri"/>
              </a:rPr>
              <a:t>value.</a:t>
            </a:r>
            <a:endParaRPr sz="2200">
              <a:latin typeface="Calibri"/>
              <a:cs typeface="Calibri"/>
            </a:endParaRPr>
          </a:p>
          <a:p>
            <a:pPr marL="367030">
              <a:lnSpc>
                <a:spcPts val="2375"/>
              </a:lnSpc>
              <a:spcBef>
                <a:spcPts val="1580"/>
              </a:spcBef>
            </a:pPr>
            <a:r>
              <a:rPr sz="2200" dirty="0">
                <a:latin typeface="Calibri"/>
                <a:cs typeface="Calibri"/>
              </a:rPr>
              <a:t>The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align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setting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defines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how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field is</a:t>
            </a:r>
            <a:r>
              <a:rPr sz="2200" spc="-1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aligned.</a:t>
            </a:r>
            <a:endParaRPr sz="2200">
              <a:latin typeface="Calibri"/>
              <a:cs typeface="Calibri"/>
            </a:endParaRPr>
          </a:p>
          <a:p>
            <a:pPr marL="364490">
              <a:lnSpc>
                <a:spcPts val="2110"/>
              </a:lnSpc>
            </a:pPr>
            <a:r>
              <a:rPr sz="2200" spc="-10" dirty="0">
                <a:latin typeface="Calibri"/>
                <a:cs typeface="Calibri"/>
              </a:rPr>
              <a:t>Valid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entries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are: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85" dirty="0">
                <a:latin typeface="Calibri"/>
                <a:cs typeface="Calibri"/>
              </a:rPr>
              <a:t>TOP,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MIDDLE,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BOTTOM,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45" dirty="0">
                <a:latin typeface="Calibri"/>
                <a:cs typeface="Calibri"/>
              </a:rPr>
              <a:t>RIGHT,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LEFT,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TEXTTOP,</a:t>
            </a:r>
            <a:endParaRPr sz="2200">
              <a:latin typeface="Calibri"/>
              <a:cs typeface="Calibri"/>
            </a:endParaRPr>
          </a:p>
          <a:p>
            <a:pPr marL="366395" marR="34925" indent="-3175">
              <a:lnSpc>
                <a:spcPct val="79900"/>
              </a:lnSpc>
              <a:spcBef>
                <a:spcPts val="265"/>
              </a:spcBef>
            </a:pPr>
            <a:r>
              <a:rPr sz="2200" spc="-10" dirty="0">
                <a:latin typeface="Calibri"/>
                <a:cs typeface="Calibri"/>
              </a:rPr>
              <a:t>BASELINE,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ABSMIDDLE,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ABSBOTTOM.</a:t>
            </a:r>
            <a:r>
              <a:rPr sz="2200" spc="1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alignments </a:t>
            </a:r>
            <a:r>
              <a:rPr sz="2200" dirty="0">
                <a:latin typeface="Calibri"/>
                <a:cs typeface="Calibri"/>
              </a:rPr>
              <a:t>are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explained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image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section.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You </a:t>
            </a:r>
            <a:r>
              <a:rPr sz="2200" dirty="0">
                <a:latin typeface="Calibri"/>
                <a:cs typeface="Calibri"/>
              </a:rPr>
              <a:t>can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learn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about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different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alignments </a:t>
            </a:r>
            <a:r>
              <a:rPr sz="2200" u="heavy" spc="-10" dirty="0">
                <a:uFill>
                  <a:solidFill>
                    <a:srgbClr val="281FAC"/>
                  </a:solidFill>
                </a:uFill>
                <a:latin typeface="Calibri"/>
                <a:cs typeface="Calibri"/>
              </a:rPr>
              <a:t>here</a:t>
            </a:r>
            <a:r>
              <a:rPr sz="2200" spc="-10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367030" marR="607695">
              <a:lnSpc>
                <a:spcPts val="2180"/>
              </a:lnSpc>
              <a:spcBef>
                <a:spcPts val="2035"/>
              </a:spcBef>
            </a:pPr>
            <a:r>
              <a:rPr sz="2200" dirty="0">
                <a:latin typeface="Calibri"/>
                <a:cs typeface="Calibri"/>
              </a:rPr>
              <a:t>The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tabindex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setting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defines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which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order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different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fields </a:t>
            </a:r>
            <a:r>
              <a:rPr sz="2200" dirty="0">
                <a:latin typeface="Calibri"/>
                <a:cs typeface="Calibri"/>
              </a:rPr>
              <a:t>should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activated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when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114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visitor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clicks the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tab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key.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687" cy="22324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69464" y="236090"/>
            <a:ext cx="2977515" cy="643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50" spc="-40" dirty="0"/>
              <a:t>Password</a:t>
            </a:r>
            <a:r>
              <a:rPr sz="4050" spc="-110" dirty="0"/>
              <a:t> </a:t>
            </a:r>
            <a:r>
              <a:rPr sz="4050" spc="-45" dirty="0"/>
              <a:t>field</a:t>
            </a:r>
            <a:endParaRPr sz="4050"/>
          </a:p>
        </p:txBody>
      </p:sp>
      <p:sp>
        <p:nvSpPr>
          <p:cNvPr id="4" name="object 4"/>
          <p:cNvSpPr txBox="1"/>
          <p:nvPr/>
        </p:nvSpPr>
        <p:spPr>
          <a:xfrm>
            <a:off x="521985" y="828922"/>
            <a:ext cx="7881620" cy="50653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64490" indent="-351790">
              <a:lnSpc>
                <a:spcPts val="3270"/>
              </a:lnSpc>
              <a:spcBef>
                <a:spcPts val="125"/>
              </a:spcBef>
              <a:buChar char="•"/>
              <a:tabLst>
                <a:tab pos="364490" algn="l"/>
              </a:tabLst>
            </a:pPr>
            <a:r>
              <a:rPr sz="3050" spc="-45" dirty="0">
                <a:latin typeface="Calibri"/>
                <a:cs typeface="Calibri"/>
              </a:rPr>
              <a:t>Password</a:t>
            </a:r>
            <a:r>
              <a:rPr sz="3050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fields</a:t>
            </a:r>
            <a:r>
              <a:rPr sz="3050" spc="-10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are</a:t>
            </a:r>
            <a:r>
              <a:rPr sz="3050" spc="-135" dirty="0">
                <a:latin typeface="Calibri"/>
                <a:cs typeface="Calibri"/>
              </a:rPr>
              <a:t> </a:t>
            </a:r>
            <a:r>
              <a:rPr sz="3050" spc="-20" dirty="0">
                <a:latin typeface="Calibri"/>
                <a:cs typeface="Calibri"/>
              </a:rPr>
              <a:t>similar</a:t>
            </a:r>
            <a:r>
              <a:rPr sz="3050" spc="-9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to</a:t>
            </a:r>
            <a:r>
              <a:rPr sz="3050" spc="-155" dirty="0">
                <a:latin typeface="Calibri"/>
                <a:cs typeface="Calibri"/>
              </a:rPr>
              <a:t> </a:t>
            </a:r>
            <a:r>
              <a:rPr sz="3050" spc="-20" dirty="0">
                <a:latin typeface="Calibri"/>
                <a:cs typeface="Calibri"/>
              </a:rPr>
              <a:t>text</a:t>
            </a:r>
            <a:r>
              <a:rPr sz="3050" spc="-145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fields.</a:t>
            </a:r>
            <a:endParaRPr sz="3050">
              <a:latin typeface="Calibri"/>
              <a:cs typeface="Calibri"/>
            </a:endParaRPr>
          </a:p>
          <a:p>
            <a:pPr marL="364490" marR="5080" indent="3175">
              <a:lnSpc>
                <a:spcPct val="81000"/>
              </a:lnSpc>
              <a:spcBef>
                <a:spcPts val="305"/>
              </a:spcBef>
            </a:pPr>
            <a:r>
              <a:rPr sz="3050" dirty="0">
                <a:latin typeface="Calibri"/>
                <a:cs typeface="Calibri"/>
              </a:rPr>
              <a:t>The</a:t>
            </a:r>
            <a:r>
              <a:rPr sz="3050" spc="-100" dirty="0">
                <a:latin typeface="Calibri"/>
                <a:cs typeface="Calibri"/>
              </a:rPr>
              <a:t> </a:t>
            </a:r>
            <a:r>
              <a:rPr sz="3050" spc="-40" dirty="0">
                <a:latin typeface="Calibri"/>
                <a:cs typeface="Calibri"/>
              </a:rPr>
              <a:t>difference</a:t>
            </a:r>
            <a:r>
              <a:rPr sz="3050" spc="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is</a:t>
            </a:r>
            <a:r>
              <a:rPr sz="3050" spc="-175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that</a:t>
            </a:r>
            <a:r>
              <a:rPr sz="3050" spc="-120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what</a:t>
            </a:r>
            <a:r>
              <a:rPr sz="3050" spc="-7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is</a:t>
            </a:r>
            <a:r>
              <a:rPr sz="3050" spc="-120" dirty="0">
                <a:latin typeface="Calibri"/>
                <a:cs typeface="Calibri"/>
              </a:rPr>
              <a:t> </a:t>
            </a:r>
            <a:r>
              <a:rPr sz="3050" spc="-50" dirty="0">
                <a:latin typeface="Calibri"/>
                <a:cs typeface="Calibri"/>
              </a:rPr>
              <a:t>entered</a:t>
            </a:r>
            <a:r>
              <a:rPr sz="3050" spc="-45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into</a:t>
            </a:r>
            <a:r>
              <a:rPr sz="3050" spc="-140" dirty="0">
                <a:latin typeface="Calibri"/>
                <a:cs typeface="Calibri"/>
              </a:rPr>
              <a:t> </a:t>
            </a:r>
            <a:r>
              <a:rPr sz="3050" spc="-50" dirty="0">
                <a:latin typeface="Calibri"/>
                <a:cs typeface="Calibri"/>
              </a:rPr>
              <a:t>a </a:t>
            </a:r>
            <a:r>
              <a:rPr sz="2950" dirty="0">
                <a:latin typeface="Calibri"/>
                <a:cs typeface="Calibri"/>
              </a:rPr>
              <a:t>password</a:t>
            </a:r>
            <a:r>
              <a:rPr sz="2950" spc="1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field</a:t>
            </a:r>
            <a:r>
              <a:rPr sz="2950" spc="6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shows</a:t>
            </a:r>
            <a:r>
              <a:rPr sz="2950" spc="114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up</a:t>
            </a:r>
            <a:r>
              <a:rPr sz="2950" spc="7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as</a:t>
            </a:r>
            <a:r>
              <a:rPr sz="2950" spc="8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dots</a:t>
            </a:r>
            <a:r>
              <a:rPr sz="2950" spc="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on</a:t>
            </a:r>
            <a:r>
              <a:rPr sz="2950" spc="7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4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screen. </a:t>
            </a:r>
            <a:r>
              <a:rPr sz="2950" dirty="0">
                <a:latin typeface="Calibri"/>
                <a:cs typeface="Calibri"/>
              </a:rPr>
              <a:t>This</a:t>
            </a:r>
            <a:r>
              <a:rPr sz="2950" spc="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is,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of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course,</a:t>
            </a:r>
            <a:r>
              <a:rPr sz="2950" spc="1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to</a:t>
            </a:r>
            <a:r>
              <a:rPr sz="2950" spc="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prevent</a:t>
            </a:r>
            <a:r>
              <a:rPr sz="2950" spc="8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others</a:t>
            </a:r>
            <a:r>
              <a:rPr sz="2950" spc="1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from</a:t>
            </a:r>
            <a:r>
              <a:rPr sz="2950" spc="8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reading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password</a:t>
            </a:r>
            <a:r>
              <a:rPr sz="2950" spc="2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on</a:t>
            </a:r>
            <a:r>
              <a:rPr sz="2950" spc="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13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screen.</a:t>
            </a:r>
            <a:endParaRPr sz="2950">
              <a:latin typeface="Calibri"/>
              <a:cs typeface="Calibri"/>
            </a:endParaRPr>
          </a:p>
          <a:p>
            <a:pPr marL="364490" indent="-351790">
              <a:lnSpc>
                <a:spcPts val="3275"/>
              </a:lnSpc>
              <a:buChar char="•"/>
              <a:tabLst>
                <a:tab pos="364490" algn="l"/>
              </a:tabLst>
            </a:pPr>
            <a:r>
              <a:rPr sz="3050" spc="-20" dirty="0">
                <a:latin typeface="Calibri"/>
                <a:cs typeface="Calibri"/>
              </a:rPr>
              <a:t>Below</a:t>
            </a:r>
            <a:r>
              <a:rPr sz="3050" spc="-8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is</a:t>
            </a:r>
            <a:r>
              <a:rPr sz="3050" spc="-11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a</a:t>
            </a:r>
            <a:r>
              <a:rPr sz="3050" spc="-145" dirty="0">
                <a:latin typeface="Calibri"/>
                <a:cs typeface="Calibri"/>
              </a:rPr>
              <a:t> </a:t>
            </a:r>
            <a:r>
              <a:rPr sz="3050" spc="-20" dirty="0">
                <a:latin typeface="Calibri"/>
                <a:cs typeface="Calibri"/>
              </a:rPr>
              <a:t>listing</a:t>
            </a:r>
            <a:r>
              <a:rPr sz="3050" spc="-3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of</a:t>
            </a:r>
            <a:r>
              <a:rPr sz="3050" spc="-120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valid</a:t>
            </a:r>
            <a:r>
              <a:rPr sz="3050" spc="-80" dirty="0">
                <a:latin typeface="Calibri"/>
                <a:cs typeface="Calibri"/>
              </a:rPr>
              <a:t> </a:t>
            </a:r>
            <a:r>
              <a:rPr sz="3050" spc="-35" dirty="0">
                <a:latin typeface="Calibri"/>
                <a:cs typeface="Calibri"/>
              </a:rPr>
              <a:t>settings</a:t>
            </a:r>
            <a:r>
              <a:rPr sz="3050" spc="-5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for</a:t>
            </a:r>
            <a:r>
              <a:rPr sz="3050" spc="-105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password</a:t>
            </a:r>
            <a:endParaRPr sz="3050">
              <a:latin typeface="Calibri"/>
              <a:cs typeface="Calibri"/>
            </a:endParaRPr>
          </a:p>
          <a:p>
            <a:pPr marL="372745">
              <a:lnSpc>
                <a:spcPts val="3195"/>
              </a:lnSpc>
            </a:pPr>
            <a:r>
              <a:rPr sz="3000" spc="-10" dirty="0">
                <a:latin typeface="Calibri"/>
                <a:cs typeface="Calibri"/>
              </a:rPr>
              <a:t>fields:</a:t>
            </a:r>
            <a:endParaRPr sz="3000">
              <a:latin typeface="Calibri"/>
              <a:cs typeface="Calibri"/>
            </a:endParaRPr>
          </a:p>
          <a:p>
            <a:pPr marL="537845" marR="5556885" indent="-509270">
              <a:lnSpc>
                <a:spcPct val="79000"/>
              </a:lnSpc>
              <a:spcBef>
                <a:spcPts val="745"/>
              </a:spcBef>
              <a:tabLst>
                <a:tab pos="367665" algn="l"/>
              </a:tabLst>
            </a:pPr>
            <a:r>
              <a:rPr sz="3100" spc="-50" dirty="0">
                <a:latin typeface="Calibri"/>
                <a:cs typeface="Calibri"/>
              </a:rPr>
              <a:t>°</a:t>
            </a:r>
            <a:r>
              <a:rPr sz="3100" dirty="0">
                <a:latin typeface="Calibri"/>
                <a:cs typeface="Calibri"/>
              </a:rPr>
              <a:t>	</a:t>
            </a:r>
            <a:r>
              <a:rPr sz="3100" spc="-10" dirty="0">
                <a:latin typeface="Calibri"/>
                <a:cs typeface="Calibri"/>
              </a:rPr>
              <a:t>password </a:t>
            </a:r>
            <a:r>
              <a:rPr sz="3050" spc="-75" dirty="0">
                <a:latin typeface="Calibri"/>
                <a:cs typeface="Calibri"/>
              </a:rPr>
              <a:t>maxlength= </a:t>
            </a:r>
            <a:r>
              <a:rPr sz="3050" spc="-20" dirty="0">
                <a:latin typeface="Calibri"/>
                <a:cs typeface="Calibri"/>
              </a:rPr>
              <a:t>name= </a:t>
            </a:r>
            <a:r>
              <a:rPr sz="3050" spc="-10" dirty="0">
                <a:latin typeface="Calibri"/>
                <a:cs typeface="Calibri"/>
              </a:rPr>
              <a:t>value= </a:t>
            </a:r>
            <a:r>
              <a:rPr sz="3000" spc="-10" dirty="0">
                <a:latin typeface="Calibri"/>
                <a:cs typeface="Calibri"/>
              </a:rPr>
              <a:t>align= tabindex=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0511" y="322907"/>
            <a:ext cx="7896859" cy="49504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60680" marR="346075" indent="-348615">
              <a:lnSpc>
                <a:spcPts val="1900"/>
              </a:lnSpc>
              <a:spcBef>
                <a:spcPts val="190"/>
              </a:spcBef>
              <a:buChar char="•"/>
              <a:tabLst>
                <a:tab pos="361950" algn="l"/>
              </a:tabLst>
            </a:pPr>
            <a:r>
              <a:rPr sz="1600" dirty="0">
                <a:latin typeface="Calibri"/>
                <a:cs typeface="Calibri"/>
              </a:rPr>
              <a:t>The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size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option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defines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width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field.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That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how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many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visible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characters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it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can 	</a:t>
            </a:r>
            <a:r>
              <a:rPr sz="1600" spc="-10" dirty="0">
                <a:latin typeface="Calibri"/>
                <a:cs typeface="Calibri"/>
              </a:rPr>
              <a:t>contain.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endParaRPr sz="1600">
              <a:latin typeface="Calibri"/>
              <a:cs typeface="Calibri"/>
            </a:endParaRPr>
          </a:p>
          <a:p>
            <a:pPr marL="13970" marR="271780" indent="918210">
              <a:lnSpc>
                <a:spcPts val="1900"/>
              </a:lnSpc>
            </a:pPr>
            <a:r>
              <a:rPr sz="1600" dirty="0">
                <a:latin typeface="Calibri"/>
                <a:cs typeface="Calibri"/>
              </a:rPr>
              <a:t>The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maxlength </a:t>
            </a:r>
            <a:r>
              <a:rPr sz="1600" dirty="0">
                <a:latin typeface="Calibri"/>
                <a:cs typeface="Calibri"/>
              </a:rPr>
              <a:t>option defines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maximum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length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field.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That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how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many </a:t>
            </a:r>
            <a:r>
              <a:rPr sz="1600" spc="-10" dirty="0">
                <a:latin typeface="Calibri"/>
                <a:cs typeface="Calibri"/>
              </a:rPr>
              <a:t>characters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entered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field.</a:t>
            </a:r>
            <a:endParaRPr sz="1600">
              <a:latin typeface="Calibri"/>
              <a:cs typeface="Calibri"/>
            </a:endParaRPr>
          </a:p>
          <a:p>
            <a:pPr marL="19685" marR="5080" indent="-5080">
              <a:lnSpc>
                <a:spcPts val="1900"/>
              </a:lnSpc>
              <a:spcBef>
                <a:spcPts val="65"/>
              </a:spcBef>
            </a:pPr>
            <a:r>
              <a:rPr sz="1600" dirty="0">
                <a:latin typeface="Calibri"/>
                <a:cs typeface="Calibri"/>
              </a:rPr>
              <a:t>If</a:t>
            </a:r>
            <a:r>
              <a:rPr sz="1600" spc="-105" dirty="0"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C0C0C"/>
                </a:solidFill>
                <a:latin typeface="Calibri"/>
                <a:cs typeface="Calibri"/>
              </a:rPr>
              <a:t>you</a:t>
            </a:r>
            <a:r>
              <a:rPr sz="1600" spc="-45" dirty="0">
                <a:solidFill>
                  <a:srgbClr val="0C0C0C"/>
                </a:solid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not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specify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maxlength,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visitor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easily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enter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more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characters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than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visible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in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field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at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one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time.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Calibri"/>
              <a:cs typeface="Calibri"/>
            </a:endParaRPr>
          </a:p>
          <a:p>
            <a:pPr marL="18415" marR="140970" indent="2540">
              <a:lnSpc>
                <a:spcPts val="1900"/>
              </a:lnSpc>
            </a:pPr>
            <a:r>
              <a:rPr sz="1600" spc="-10" dirty="0">
                <a:latin typeface="Calibri"/>
                <a:cs typeface="Calibri"/>
              </a:rPr>
              <a:t>The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name</a:t>
            </a:r>
            <a:r>
              <a:rPr sz="1600" spc="-10" dirty="0">
                <a:latin typeface="Calibri"/>
                <a:cs typeface="Calibri"/>
              </a:rPr>
              <a:t> setting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adds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internal</a:t>
            </a:r>
            <a:r>
              <a:rPr sz="1600" dirty="0">
                <a:latin typeface="Calibri"/>
                <a:cs typeface="Calibri"/>
              </a:rPr>
              <a:t> name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field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so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program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that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handles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10" dirty="0">
                <a:latin typeface="Calibri"/>
                <a:cs typeface="Calibri"/>
              </a:rPr>
              <a:t> form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can </a:t>
            </a:r>
            <a:r>
              <a:rPr sz="1600" spc="-10" dirty="0">
                <a:latin typeface="Calibri"/>
                <a:cs typeface="Calibri"/>
              </a:rPr>
              <a:t>identify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fields.</a:t>
            </a:r>
            <a:endParaRPr sz="1600">
              <a:latin typeface="Calibri"/>
              <a:cs typeface="Calibri"/>
            </a:endParaRPr>
          </a:p>
          <a:p>
            <a:pPr marL="12700" marR="1850389" indent="8890">
              <a:lnSpc>
                <a:spcPct val="197800"/>
              </a:lnSpc>
              <a:spcBef>
                <a:spcPts val="5"/>
              </a:spcBef>
            </a:pPr>
            <a:r>
              <a:rPr sz="1600" dirty="0">
                <a:latin typeface="Calibri"/>
                <a:cs typeface="Calibri"/>
              </a:rPr>
              <a:t>The</a:t>
            </a:r>
            <a:r>
              <a:rPr sz="1600" spc="-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value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setting</a:t>
            </a:r>
            <a:r>
              <a:rPr sz="1600" dirty="0">
                <a:latin typeface="Calibri"/>
                <a:cs typeface="Calibri"/>
              </a:rPr>
              <a:t> defines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what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will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appear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box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as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default value.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align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setting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defines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how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field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aligned.</a:t>
            </a:r>
            <a:endParaRPr sz="1600">
              <a:latin typeface="Calibri"/>
              <a:cs typeface="Calibri"/>
            </a:endParaRPr>
          </a:p>
          <a:p>
            <a:pPr marL="19685">
              <a:lnSpc>
                <a:spcPts val="1900"/>
              </a:lnSpc>
            </a:pPr>
            <a:r>
              <a:rPr sz="1600" spc="-20" dirty="0">
                <a:latin typeface="Calibri"/>
                <a:cs typeface="Calibri"/>
              </a:rPr>
              <a:t>Valid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entries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are: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70" dirty="0">
                <a:latin typeface="Calibri"/>
                <a:cs typeface="Calibri"/>
              </a:rPr>
              <a:t>TOP,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MIDDLE,</a:t>
            </a:r>
            <a:r>
              <a:rPr sz="1600" spc="-15" dirty="0">
                <a:latin typeface="Calibri"/>
                <a:cs typeface="Calibri"/>
              </a:rPr>
              <a:t> BOTTOM,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RIGHT,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LEFT,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45" dirty="0">
                <a:latin typeface="Calibri"/>
                <a:cs typeface="Calibri"/>
              </a:rPr>
              <a:t>TEXTTOP,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BASELINE,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ABSMIDDLE,</a:t>
            </a:r>
            <a:endParaRPr sz="1600">
              <a:latin typeface="Calibri"/>
              <a:cs typeface="Calibri"/>
            </a:endParaRPr>
          </a:p>
          <a:p>
            <a:pPr marL="13335" marR="548640" indent="5715">
              <a:lnSpc>
                <a:spcPts val="1900"/>
              </a:lnSpc>
              <a:spcBef>
                <a:spcPts val="130"/>
              </a:spcBef>
            </a:pPr>
            <a:r>
              <a:rPr sz="1600" spc="-25" dirty="0">
                <a:latin typeface="Calibri"/>
                <a:cs typeface="Calibri"/>
              </a:rPr>
              <a:t>ABSBOTTOM.</a:t>
            </a:r>
            <a:r>
              <a:rPr sz="1600" spc="1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alignments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are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explained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image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section.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You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learn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about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the </a:t>
            </a:r>
            <a:r>
              <a:rPr sz="1600" spc="-20" dirty="0">
                <a:latin typeface="Calibri"/>
                <a:cs typeface="Calibri"/>
              </a:rPr>
              <a:t>different</a:t>
            </a:r>
            <a:r>
              <a:rPr sz="1600" spc="-10" dirty="0">
                <a:latin typeface="Calibri"/>
                <a:cs typeface="Calibri"/>
              </a:rPr>
              <a:t> alignments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u="heavy" spc="-10" dirty="0">
                <a:uFill>
                  <a:solidFill>
                    <a:srgbClr val="18184B"/>
                  </a:solidFill>
                </a:uFill>
                <a:latin typeface="Calibri"/>
                <a:cs typeface="Calibri"/>
              </a:rPr>
              <a:t>here</a:t>
            </a:r>
            <a:r>
              <a:rPr sz="1600" spc="-10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Calibri"/>
              <a:cs typeface="Calibri"/>
            </a:endParaRPr>
          </a:p>
          <a:p>
            <a:pPr marL="19685" marR="271145" indent="1905">
              <a:lnSpc>
                <a:spcPts val="1900"/>
              </a:lnSpc>
              <a:spcBef>
                <a:spcPts val="5"/>
              </a:spcBef>
            </a:pPr>
            <a:r>
              <a:rPr sz="1600" dirty="0">
                <a:latin typeface="Calibri"/>
                <a:cs typeface="Calibri"/>
              </a:rPr>
              <a:t>The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tabindex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setting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defines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C0C0C"/>
                </a:solidFill>
                <a:latin typeface="Calibri"/>
                <a:cs typeface="Calibri"/>
              </a:rPr>
              <a:t>in</a:t>
            </a:r>
            <a:r>
              <a:rPr sz="1600" spc="-80" dirty="0">
                <a:solidFill>
                  <a:srgbClr val="0C0C0C"/>
                </a:solid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which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order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different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fields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should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activated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when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visitor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clicks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tab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key.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0704" y="965596"/>
            <a:ext cx="6501765" cy="4130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455"/>
              </a:lnSpc>
              <a:spcBef>
                <a:spcPts val="95"/>
              </a:spcBef>
            </a:pPr>
            <a:r>
              <a:rPr sz="2250" spc="-10" dirty="0">
                <a:latin typeface="Calibri"/>
                <a:cs typeface="Calibri"/>
              </a:rPr>
              <a:t>&lt;html»</a:t>
            </a:r>
            <a:endParaRPr sz="2250">
              <a:latin typeface="Calibri"/>
              <a:cs typeface="Calibri"/>
            </a:endParaRPr>
          </a:p>
          <a:p>
            <a:pPr marL="13335">
              <a:lnSpc>
                <a:spcPts val="2075"/>
              </a:lnSpc>
            </a:pPr>
            <a:r>
              <a:rPr sz="2150" spc="-10" dirty="0">
                <a:latin typeface="Calibri"/>
                <a:cs typeface="Calibri"/>
              </a:rPr>
              <a:t>&lt;head&gt;</a:t>
            </a:r>
            <a:endParaRPr sz="2150">
              <a:latin typeface="Calibri"/>
              <a:cs typeface="Calibri"/>
            </a:endParaRPr>
          </a:p>
          <a:p>
            <a:pPr marL="13335">
              <a:lnSpc>
                <a:spcPts val="2090"/>
              </a:lnSpc>
            </a:pPr>
            <a:r>
              <a:rPr sz="2200" spc="-20" dirty="0">
                <a:latin typeface="Calibri"/>
                <a:cs typeface="Calibri"/>
              </a:rPr>
              <a:t>&lt;titIe&gt;My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Page&lt;/title&gt;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165"/>
              </a:lnSpc>
            </a:pPr>
            <a:r>
              <a:rPr sz="2250" spc="-10" dirty="0">
                <a:latin typeface="Calibri"/>
                <a:cs typeface="Calibri"/>
              </a:rPr>
              <a:t>&lt;/head&gt;</a:t>
            </a:r>
            <a:endParaRPr sz="2250">
              <a:latin typeface="Calibri"/>
              <a:cs typeface="Calibri"/>
            </a:endParaRPr>
          </a:p>
          <a:p>
            <a:pPr marL="13335">
              <a:lnSpc>
                <a:spcPts val="2100"/>
              </a:lnSpc>
            </a:pPr>
            <a:r>
              <a:rPr sz="2150" spc="-10" dirty="0">
                <a:latin typeface="Calibri"/>
                <a:cs typeface="Calibri"/>
              </a:rPr>
              <a:t>&lt;body&gt;</a:t>
            </a:r>
            <a:endParaRPr sz="2150">
              <a:latin typeface="Calibri"/>
              <a:cs typeface="Calibri"/>
            </a:endParaRPr>
          </a:p>
          <a:p>
            <a:pPr marL="19050" marR="5080" indent="-5715">
              <a:lnSpc>
                <a:spcPct val="80100"/>
              </a:lnSpc>
              <a:spcBef>
                <a:spcPts val="280"/>
              </a:spcBef>
            </a:pPr>
            <a:r>
              <a:rPr sz="2150" dirty="0">
                <a:latin typeface="Calibri"/>
                <a:cs typeface="Calibri"/>
              </a:rPr>
              <a:t>&lt;form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name="myform” </a:t>
            </a:r>
            <a:r>
              <a:rPr sz="2200" spc="-20" dirty="0">
                <a:latin typeface="Calibri"/>
                <a:cs typeface="Calibri"/>
                <a:hlinkClick r:id="rId2"/>
              </a:rPr>
              <a:t>action="http://www.mydomain.com/myformhandIer.cgi"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method="POST"&gt;</a:t>
            </a:r>
            <a:endParaRPr sz="2200">
              <a:latin typeface="Calibri"/>
              <a:cs typeface="Calibri"/>
            </a:endParaRPr>
          </a:p>
          <a:p>
            <a:pPr marL="13335">
              <a:lnSpc>
                <a:spcPts val="1880"/>
              </a:lnSpc>
            </a:pPr>
            <a:r>
              <a:rPr sz="2200" dirty="0">
                <a:latin typeface="Calibri"/>
                <a:cs typeface="Calibri"/>
              </a:rPr>
              <a:t>&lt;div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align="center"&gt;</a:t>
            </a:r>
            <a:endParaRPr sz="2200">
              <a:latin typeface="Calibri"/>
              <a:cs typeface="Calibri"/>
            </a:endParaRPr>
          </a:p>
          <a:p>
            <a:pPr marL="17145">
              <a:lnSpc>
                <a:spcPts val="2120"/>
              </a:lnSpc>
            </a:pPr>
            <a:r>
              <a:rPr sz="2200" spc="-10" dirty="0">
                <a:latin typeface="Calibri"/>
                <a:cs typeface="Calibri"/>
              </a:rPr>
              <a:t>Enter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Password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: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&lt;input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type="password”</a:t>
            </a:r>
            <a:r>
              <a:rPr sz="2200" spc="-1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size="25"&gt;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020"/>
              </a:lnSpc>
            </a:pPr>
            <a:r>
              <a:rPr sz="2250" spc="-10" dirty="0">
                <a:latin typeface="Calibri"/>
                <a:cs typeface="Calibri"/>
              </a:rPr>
              <a:t>&lt;br&gt;&lt;br&gt;</a:t>
            </a:r>
            <a:endParaRPr sz="2250">
              <a:latin typeface="Calibri"/>
              <a:cs typeface="Calibri"/>
            </a:endParaRPr>
          </a:p>
          <a:p>
            <a:pPr marL="12700">
              <a:lnSpc>
                <a:spcPts val="2225"/>
              </a:lnSpc>
            </a:pPr>
            <a:r>
              <a:rPr sz="2400" spc="-10" dirty="0">
                <a:latin typeface="Calibri"/>
                <a:cs typeface="Calibri"/>
              </a:rPr>
              <a:t>&lt;/div»</a:t>
            </a:r>
            <a:endParaRPr sz="2400">
              <a:latin typeface="Calibri"/>
              <a:cs typeface="Calibri"/>
            </a:endParaRPr>
          </a:p>
          <a:p>
            <a:pPr marL="13335">
              <a:lnSpc>
                <a:spcPts val="2080"/>
              </a:lnSpc>
            </a:pPr>
            <a:r>
              <a:rPr sz="2200" spc="-10" dirty="0">
                <a:latin typeface="Calibri"/>
                <a:cs typeface="Calibri"/>
              </a:rPr>
              <a:t>&lt;/form&gt;</a:t>
            </a:r>
            <a:endParaRPr sz="2200">
              <a:latin typeface="Calibri"/>
              <a:cs typeface="Calibri"/>
            </a:endParaRPr>
          </a:p>
          <a:p>
            <a:pPr marL="22225">
              <a:lnSpc>
                <a:spcPts val="2065"/>
              </a:lnSpc>
            </a:pPr>
            <a:r>
              <a:rPr sz="2250" spc="-10" dirty="0">
                <a:latin typeface="Calibri"/>
                <a:cs typeface="Calibri"/>
              </a:rPr>
              <a:t>&lt;/body&gt;</a:t>
            </a:r>
            <a:endParaRPr sz="2250">
              <a:latin typeface="Calibri"/>
              <a:cs typeface="Calibri"/>
            </a:endParaRPr>
          </a:p>
          <a:p>
            <a:pPr marL="12700">
              <a:lnSpc>
                <a:spcPts val="2475"/>
              </a:lnSpc>
            </a:pPr>
            <a:r>
              <a:rPr sz="2350" spc="-10" dirty="0">
                <a:latin typeface="Calibri"/>
                <a:cs typeface="Calibri"/>
              </a:rPr>
              <a:t>&lt;/html»</a:t>
            </a:r>
            <a:endParaRPr sz="2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153" y="417165"/>
            <a:ext cx="7664450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64490" indent="-351790">
              <a:lnSpc>
                <a:spcPct val="100000"/>
              </a:lnSpc>
              <a:spcBef>
                <a:spcPts val="125"/>
              </a:spcBef>
              <a:buChar char="•"/>
              <a:tabLst>
                <a:tab pos="364490" algn="l"/>
              </a:tabLst>
            </a:pPr>
            <a:r>
              <a:rPr sz="2950" dirty="0">
                <a:latin typeface="Calibri"/>
                <a:cs typeface="Calibri"/>
              </a:rPr>
              <a:t>Hidden</a:t>
            </a:r>
            <a:r>
              <a:rPr sz="2950" spc="1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fields</a:t>
            </a:r>
            <a:r>
              <a:rPr sz="2950" spc="9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are</a:t>
            </a:r>
            <a:r>
              <a:rPr sz="2950" spc="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similar</a:t>
            </a:r>
            <a:r>
              <a:rPr sz="2950" spc="10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to</a:t>
            </a:r>
            <a:r>
              <a:rPr sz="2950" spc="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text</a:t>
            </a:r>
            <a:r>
              <a:rPr sz="2950" spc="8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fields,</a:t>
            </a:r>
            <a:r>
              <a:rPr sz="2950" spc="1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with</a:t>
            </a:r>
            <a:r>
              <a:rPr sz="2950" spc="85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one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3748" y="826193"/>
            <a:ext cx="7722870" cy="21348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1590">
              <a:lnSpc>
                <a:spcPts val="3410"/>
              </a:lnSpc>
              <a:spcBef>
                <a:spcPts val="125"/>
              </a:spcBef>
            </a:pPr>
            <a:r>
              <a:rPr sz="3000" dirty="0"/>
              <a:t>very</a:t>
            </a:r>
            <a:r>
              <a:rPr sz="3000" spc="-80" dirty="0"/>
              <a:t> </a:t>
            </a:r>
            <a:r>
              <a:rPr sz="3000" spc="-20" dirty="0"/>
              <a:t>important</a:t>
            </a:r>
            <a:r>
              <a:rPr sz="3000" spc="-25" dirty="0"/>
              <a:t> </a:t>
            </a:r>
            <a:r>
              <a:rPr sz="3000" spc="-10" dirty="0"/>
              <a:t>difference!</a:t>
            </a:r>
            <a:endParaRPr sz="3000"/>
          </a:p>
          <a:p>
            <a:pPr marL="12700" marR="5080" indent="3175">
              <a:lnSpc>
                <a:spcPts val="3229"/>
              </a:lnSpc>
              <a:spcBef>
                <a:spcPts val="275"/>
              </a:spcBef>
            </a:pPr>
            <a:r>
              <a:rPr sz="3050" dirty="0"/>
              <a:t>The</a:t>
            </a:r>
            <a:r>
              <a:rPr sz="3050" spc="-90" dirty="0"/>
              <a:t> </a:t>
            </a:r>
            <a:r>
              <a:rPr sz="3050" spc="-40" dirty="0"/>
              <a:t>difference</a:t>
            </a:r>
            <a:r>
              <a:rPr sz="3050" spc="20" dirty="0"/>
              <a:t> </a:t>
            </a:r>
            <a:r>
              <a:rPr sz="3050" dirty="0"/>
              <a:t>is</a:t>
            </a:r>
            <a:r>
              <a:rPr sz="3050" spc="-114" dirty="0"/>
              <a:t> </a:t>
            </a:r>
            <a:r>
              <a:rPr sz="3050" spc="-20" dirty="0"/>
              <a:t>that</a:t>
            </a:r>
            <a:r>
              <a:rPr sz="3050" spc="-135" dirty="0"/>
              <a:t> </a:t>
            </a:r>
            <a:r>
              <a:rPr sz="3050" dirty="0"/>
              <a:t>the</a:t>
            </a:r>
            <a:r>
              <a:rPr sz="3050" spc="-114" dirty="0"/>
              <a:t> </a:t>
            </a:r>
            <a:r>
              <a:rPr sz="3050" spc="-20" dirty="0"/>
              <a:t>hidden</a:t>
            </a:r>
            <a:r>
              <a:rPr sz="3050" spc="-75" dirty="0"/>
              <a:t> </a:t>
            </a:r>
            <a:r>
              <a:rPr sz="3050" dirty="0"/>
              <a:t>field</a:t>
            </a:r>
            <a:r>
              <a:rPr sz="3050" spc="-165" dirty="0"/>
              <a:t> </a:t>
            </a:r>
            <a:r>
              <a:rPr sz="3050" spc="-10" dirty="0"/>
              <a:t>does</a:t>
            </a:r>
            <a:r>
              <a:rPr sz="3050" spc="-55" dirty="0"/>
              <a:t> </a:t>
            </a:r>
            <a:r>
              <a:rPr sz="3050" spc="-25" dirty="0"/>
              <a:t>not </a:t>
            </a:r>
            <a:r>
              <a:rPr sz="3050" spc="-10" dirty="0"/>
              <a:t>show</a:t>
            </a:r>
            <a:r>
              <a:rPr sz="3050" spc="-110" dirty="0"/>
              <a:t> </a:t>
            </a:r>
            <a:r>
              <a:rPr sz="3050" dirty="0"/>
              <a:t>on</a:t>
            </a:r>
            <a:r>
              <a:rPr sz="3050" spc="-165" dirty="0"/>
              <a:t> </a:t>
            </a:r>
            <a:r>
              <a:rPr sz="3050" dirty="0"/>
              <a:t>the</a:t>
            </a:r>
            <a:r>
              <a:rPr sz="3050" spc="-120" dirty="0"/>
              <a:t> </a:t>
            </a:r>
            <a:r>
              <a:rPr sz="3050" spc="-25" dirty="0"/>
              <a:t>page.</a:t>
            </a:r>
            <a:r>
              <a:rPr sz="3050" spc="-90" dirty="0"/>
              <a:t> </a:t>
            </a:r>
            <a:r>
              <a:rPr sz="3050" spc="-45" dirty="0"/>
              <a:t>Therefore</a:t>
            </a:r>
            <a:r>
              <a:rPr sz="3050" spc="-60" dirty="0"/>
              <a:t> </a:t>
            </a:r>
            <a:r>
              <a:rPr sz="3050" dirty="0"/>
              <a:t>the</a:t>
            </a:r>
            <a:r>
              <a:rPr sz="3050" spc="-155" dirty="0"/>
              <a:t> </a:t>
            </a:r>
            <a:r>
              <a:rPr sz="3050" spc="-10" dirty="0"/>
              <a:t>visitor</a:t>
            </a:r>
            <a:r>
              <a:rPr sz="3050" spc="-95" dirty="0"/>
              <a:t> </a:t>
            </a:r>
            <a:r>
              <a:rPr sz="3050" spc="-20" dirty="0"/>
              <a:t>can't</a:t>
            </a:r>
            <a:r>
              <a:rPr sz="3050" spc="-125" dirty="0"/>
              <a:t> </a:t>
            </a:r>
            <a:r>
              <a:rPr sz="3050" spc="-20" dirty="0"/>
              <a:t>type </a:t>
            </a:r>
            <a:r>
              <a:rPr sz="3050" spc="-40" dirty="0"/>
              <a:t>anything </a:t>
            </a:r>
            <a:r>
              <a:rPr sz="3050" spc="-10" dirty="0"/>
              <a:t>into</a:t>
            </a:r>
            <a:r>
              <a:rPr sz="3050" spc="-150" dirty="0"/>
              <a:t> </a:t>
            </a:r>
            <a:r>
              <a:rPr sz="3050" dirty="0"/>
              <a:t>a</a:t>
            </a:r>
            <a:r>
              <a:rPr sz="3050" spc="-170" dirty="0"/>
              <a:t> </a:t>
            </a:r>
            <a:r>
              <a:rPr sz="3050" spc="-20" dirty="0"/>
              <a:t>hidden</a:t>
            </a:r>
            <a:r>
              <a:rPr sz="3050" spc="-100" dirty="0"/>
              <a:t> </a:t>
            </a:r>
            <a:r>
              <a:rPr sz="3050" spc="-10" dirty="0"/>
              <a:t>field,</a:t>
            </a:r>
            <a:r>
              <a:rPr sz="3050" spc="-75" dirty="0"/>
              <a:t> </a:t>
            </a:r>
            <a:r>
              <a:rPr sz="3050" spc="-10" dirty="0"/>
              <a:t>which</a:t>
            </a:r>
            <a:r>
              <a:rPr sz="3050" spc="-114" dirty="0"/>
              <a:t> </a:t>
            </a:r>
            <a:r>
              <a:rPr sz="3050" dirty="0"/>
              <a:t>leads</a:t>
            </a:r>
            <a:r>
              <a:rPr sz="3050" spc="-114" dirty="0"/>
              <a:t> </a:t>
            </a:r>
            <a:r>
              <a:rPr sz="3050" dirty="0"/>
              <a:t>to</a:t>
            </a:r>
            <a:r>
              <a:rPr sz="3050" spc="-170" dirty="0"/>
              <a:t> </a:t>
            </a:r>
            <a:r>
              <a:rPr sz="3050" spc="-25" dirty="0"/>
              <a:t>the </a:t>
            </a:r>
            <a:r>
              <a:rPr sz="3000" spc="-10" dirty="0"/>
              <a:t>purpose</a:t>
            </a:r>
            <a:r>
              <a:rPr sz="3000" spc="65" dirty="0"/>
              <a:t> </a:t>
            </a:r>
            <a:r>
              <a:rPr sz="3000" dirty="0"/>
              <a:t>of</a:t>
            </a:r>
            <a:r>
              <a:rPr sz="3000" spc="-75" dirty="0"/>
              <a:t> </a:t>
            </a:r>
            <a:r>
              <a:rPr sz="3000" dirty="0"/>
              <a:t>the</a:t>
            </a:r>
            <a:r>
              <a:rPr sz="3000" spc="-30" dirty="0"/>
              <a:t> </a:t>
            </a:r>
            <a:r>
              <a:rPr sz="3000" spc="-10" dirty="0"/>
              <a:t>field: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521985" y="2890688"/>
            <a:ext cx="7820659" cy="345567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64490" marR="5080" indent="3175">
              <a:lnSpc>
                <a:spcPts val="3229"/>
              </a:lnSpc>
              <a:spcBef>
                <a:spcPts val="495"/>
              </a:spcBef>
              <a:tabLst>
                <a:tab pos="3883025" algn="l"/>
              </a:tabLst>
            </a:pPr>
            <a:r>
              <a:rPr sz="2950" spc="-20" dirty="0">
                <a:latin typeface="Calibri"/>
                <a:cs typeface="Calibri"/>
              </a:rPr>
              <a:t>To</a:t>
            </a:r>
            <a:r>
              <a:rPr sz="2950" spc="-8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submit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information</a:t>
            </a:r>
            <a:r>
              <a:rPr sz="2950" dirty="0">
                <a:latin typeface="Calibri"/>
                <a:cs typeface="Calibri"/>
              </a:rPr>
              <a:t>	that</a:t>
            </a:r>
            <a:r>
              <a:rPr sz="2950" spc="6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is</a:t>
            </a:r>
            <a:r>
              <a:rPr sz="2950" spc="-5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not</a:t>
            </a:r>
            <a:r>
              <a:rPr sz="2950" spc="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entered</a:t>
            </a:r>
            <a:r>
              <a:rPr sz="2950" spc="9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by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the </a:t>
            </a:r>
            <a:r>
              <a:rPr sz="2950" spc="-10" dirty="0">
                <a:latin typeface="Calibri"/>
                <a:cs typeface="Calibri"/>
              </a:rPr>
              <a:t>visitor.</a:t>
            </a:r>
            <a:endParaRPr sz="2950">
              <a:latin typeface="Calibri"/>
              <a:cs typeface="Calibri"/>
            </a:endParaRPr>
          </a:p>
          <a:p>
            <a:pPr marL="366395">
              <a:lnSpc>
                <a:spcPts val="3030"/>
              </a:lnSpc>
            </a:pPr>
            <a:r>
              <a:rPr sz="2950" spc="-10" dirty="0">
                <a:latin typeface="Calibri"/>
                <a:cs typeface="Calibri"/>
              </a:rPr>
              <a:t>SETTINGS:</a:t>
            </a:r>
            <a:endParaRPr sz="2950">
              <a:latin typeface="Calibri"/>
              <a:cs typeface="Calibri"/>
            </a:endParaRPr>
          </a:p>
          <a:p>
            <a:pPr marL="365760">
              <a:lnSpc>
                <a:spcPts val="3260"/>
              </a:lnSpc>
            </a:pPr>
            <a:r>
              <a:rPr sz="2950" dirty="0">
                <a:latin typeface="Calibri"/>
                <a:cs typeface="Calibri"/>
              </a:rPr>
              <a:t>Below</a:t>
            </a:r>
            <a:r>
              <a:rPr sz="2950" spc="7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is</a:t>
            </a:r>
            <a:r>
              <a:rPr sz="2950" spc="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listing</a:t>
            </a:r>
            <a:r>
              <a:rPr sz="2950" spc="1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of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valid</a:t>
            </a:r>
            <a:r>
              <a:rPr sz="2950" spc="8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settings</a:t>
            </a:r>
            <a:r>
              <a:rPr sz="2950" spc="1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for</a:t>
            </a:r>
            <a:r>
              <a:rPr sz="2950" spc="4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hidden</a:t>
            </a:r>
            <a:endParaRPr sz="2950">
              <a:latin typeface="Calibri"/>
              <a:cs typeface="Calibri"/>
            </a:endParaRPr>
          </a:p>
          <a:p>
            <a:pPr marL="372745">
              <a:lnSpc>
                <a:spcPts val="3350"/>
              </a:lnSpc>
            </a:pPr>
            <a:r>
              <a:rPr sz="2900" spc="-10" dirty="0">
                <a:latin typeface="Calibri"/>
                <a:cs typeface="Calibri"/>
              </a:rPr>
              <a:t>fields:</a:t>
            </a:r>
            <a:endParaRPr sz="2900">
              <a:latin typeface="Calibri"/>
              <a:cs typeface="Calibri"/>
            </a:endParaRPr>
          </a:p>
          <a:p>
            <a:pPr marL="368300" indent="-355600">
              <a:lnSpc>
                <a:spcPts val="3465"/>
              </a:lnSpc>
              <a:spcBef>
                <a:spcPts val="340"/>
              </a:spcBef>
              <a:buChar char="•"/>
              <a:tabLst>
                <a:tab pos="368300" algn="l"/>
              </a:tabLst>
            </a:pPr>
            <a:r>
              <a:rPr sz="3050" spc="-10" dirty="0">
                <a:latin typeface="Calibri"/>
                <a:cs typeface="Calibri"/>
              </a:rPr>
              <a:t>hidden</a:t>
            </a:r>
            <a:endParaRPr sz="3050">
              <a:latin typeface="Calibri"/>
              <a:cs typeface="Calibri"/>
            </a:endParaRPr>
          </a:p>
          <a:p>
            <a:pPr marL="542925" marR="6235065" indent="-5080">
              <a:lnSpc>
                <a:spcPts val="3229"/>
              </a:lnSpc>
              <a:spcBef>
                <a:spcPts val="270"/>
              </a:spcBef>
            </a:pPr>
            <a:r>
              <a:rPr sz="3050" spc="-85" dirty="0">
                <a:latin typeface="Calibri"/>
                <a:cs typeface="Calibri"/>
              </a:rPr>
              <a:t>name= </a:t>
            </a:r>
            <a:r>
              <a:rPr sz="3050" spc="-20" dirty="0">
                <a:latin typeface="Calibri"/>
                <a:cs typeface="Calibri"/>
              </a:rPr>
              <a:t>value=</a:t>
            </a:r>
            <a:endParaRPr sz="3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314" y="451643"/>
            <a:ext cx="7872730" cy="53117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72110" indent="-359410">
              <a:lnSpc>
                <a:spcPts val="2815"/>
              </a:lnSpc>
              <a:spcBef>
                <a:spcPts val="135"/>
              </a:spcBef>
              <a:buChar char="•"/>
              <a:tabLst>
                <a:tab pos="372110" algn="l"/>
              </a:tabLst>
            </a:pPr>
            <a:r>
              <a:rPr sz="2600" spc="-10" dirty="0">
                <a:latin typeface="Calibri"/>
                <a:cs typeface="Calibri"/>
              </a:rPr>
              <a:t>&lt;htmI&gt;</a:t>
            </a:r>
            <a:endParaRPr sz="2600">
              <a:latin typeface="Calibri"/>
              <a:cs typeface="Calibri"/>
            </a:endParaRPr>
          </a:p>
          <a:p>
            <a:pPr marL="372110">
              <a:lnSpc>
                <a:spcPts val="2445"/>
              </a:lnSpc>
            </a:pPr>
            <a:r>
              <a:rPr sz="2550" spc="-10" dirty="0">
                <a:latin typeface="Calibri"/>
                <a:cs typeface="Calibri"/>
              </a:rPr>
              <a:t>&lt;head&gt;</a:t>
            </a:r>
            <a:endParaRPr sz="2550">
              <a:latin typeface="Calibri"/>
              <a:cs typeface="Calibri"/>
            </a:endParaRPr>
          </a:p>
          <a:p>
            <a:pPr marL="372110">
              <a:lnSpc>
                <a:spcPts val="2360"/>
              </a:lnSpc>
            </a:pPr>
            <a:r>
              <a:rPr sz="2500" spc="-10" dirty="0">
                <a:latin typeface="Calibri"/>
                <a:cs typeface="Calibri"/>
              </a:rPr>
              <a:t>&lt;titIe&gt;My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Page&lt;/title&gt;</a:t>
            </a:r>
            <a:endParaRPr sz="2500">
              <a:latin typeface="Calibri"/>
              <a:cs typeface="Calibri"/>
            </a:endParaRPr>
          </a:p>
          <a:p>
            <a:pPr marL="372110">
              <a:lnSpc>
                <a:spcPts val="2420"/>
              </a:lnSpc>
            </a:pPr>
            <a:r>
              <a:rPr sz="2550" spc="-10" dirty="0">
                <a:latin typeface="Calibri"/>
                <a:cs typeface="Calibri"/>
              </a:rPr>
              <a:t>&lt;/head&gt;</a:t>
            </a:r>
            <a:endParaRPr sz="2550">
              <a:latin typeface="Calibri"/>
              <a:cs typeface="Calibri"/>
            </a:endParaRPr>
          </a:p>
          <a:p>
            <a:pPr marL="372110">
              <a:lnSpc>
                <a:spcPts val="2385"/>
              </a:lnSpc>
            </a:pPr>
            <a:r>
              <a:rPr sz="2500" spc="-10" dirty="0">
                <a:latin typeface="Calibri"/>
                <a:cs typeface="Calibri"/>
              </a:rPr>
              <a:t>&lt;body&gt;</a:t>
            </a:r>
            <a:endParaRPr sz="2500">
              <a:latin typeface="Calibri"/>
              <a:cs typeface="Calibri"/>
            </a:endParaRPr>
          </a:p>
          <a:p>
            <a:pPr marL="368300" marR="95250" indent="3810">
              <a:lnSpc>
                <a:spcPct val="80300"/>
              </a:lnSpc>
              <a:spcBef>
                <a:spcPts val="285"/>
              </a:spcBef>
            </a:pPr>
            <a:r>
              <a:rPr sz="2500" dirty="0">
                <a:latin typeface="Calibri"/>
                <a:cs typeface="Calibri"/>
              </a:rPr>
              <a:t>&lt;form</a:t>
            </a:r>
            <a:r>
              <a:rPr sz="2500" spc="-9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name="myform" </a:t>
            </a:r>
            <a:r>
              <a:rPr sz="2500" spc="-10" dirty="0">
                <a:latin typeface="Calibri"/>
                <a:cs typeface="Calibri"/>
                <a:hlinkClick r:id="rId2"/>
              </a:rPr>
              <a:t>action="http://www.mydomain.com/myformhandIer.cgi"</a:t>
            </a:r>
            <a:r>
              <a:rPr sz="2500" spc="-10" dirty="0">
                <a:latin typeface="Calibri"/>
                <a:cs typeface="Calibri"/>
              </a:rPr>
              <a:t> method="POST"&gt;</a:t>
            </a:r>
            <a:endParaRPr sz="2500">
              <a:latin typeface="Calibri"/>
              <a:cs typeface="Calibri"/>
            </a:endParaRPr>
          </a:p>
          <a:p>
            <a:pPr marL="372110">
              <a:lnSpc>
                <a:spcPts val="2120"/>
              </a:lnSpc>
            </a:pPr>
            <a:r>
              <a:rPr sz="2500" dirty="0">
                <a:latin typeface="Calibri"/>
                <a:cs typeface="Calibri"/>
              </a:rPr>
              <a:t>&lt;div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align="center"&gt;</a:t>
            </a:r>
            <a:endParaRPr sz="2500">
              <a:latin typeface="Calibri"/>
              <a:cs typeface="Calibri"/>
            </a:endParaRPr>
          </a:p>
          <a:p>
            <a:pPr marL="372110">
              <a:lnSpc>
                <a:spcPts val="2365"/>
              </a:lnSpc>
            </a:pPr>
            <a:r>
              <a:rPr sz="2500" dirty="0">
                <a:latin typeface="Calibri"/>
                <a:cs typeface="Calibri"/>
              </a:rPr>
              <a:t>&lt;input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type="text"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size="25"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vaIue="Enter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your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name</a:t>
            </a:r>
            <a:endParaRPr sz="2500">
              <a:latin typeface="Calibri"/>
              <a:cs typeface="Calibri"/>
            </a:endParaRPr>
          </a:p>
          <a:p>
            <a:pPr marL="367665">
              <a:lnSpc>
                <a:spcPts val="2420"/>
              </a:lnSpc>
            </a:pPr>
            <a:r>
              <a:rPr sz="2550" spc="-10" dirty="0">
                <a:latin typeface="Calibri"/>
                <a:cs typeface="Calibri"/>
              </a:rPr>
              <a:t>here!"&gt;</a:t>
            </a:r>
            <a:endParaRPr sz="2550">
              <a:latin typeface="Calibri"/>
              <a:cs typeface="Calibri"/>
            </a:endParaRPr>
          </a:p>
          <a:p>
            <a:pPr marL="372110">
              <a:lnSpc>
                <a:spcPts val="2385"/>
              </a:lnSpc>
            </a:pPr>
            <a:r>
              <a:rPr sz="2500" dirty="0">
                <a:latin typeface="Calibri"/>
                <a:cs typeface="Calibri"/>
              </a:rPr>
              <a:t>&lt;input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type="hidden"</a:t>
            </a:r>
            <a:r>
              <a:rPr sz="2500" spc="8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name="Language"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value="EngIish"&gt;</a:t>
            </a:r>
            <a:endParaRPr sz="2500">
              <a:latin typeface="Calibri"/>
              <a:cs typeface="Calibri"/>
            </a:endParaRPr>
          </a:p>
          <a:p>
            <a:pPr marL="372110">
              <a:lnSpc>
                <a:spcPts val="2440"/>
              </a:lnSpc>
            </a:pPr>
            <a:r>
              <a:rPr sz="2500" spc="-10" dirty="0">
                <a:latin typeface="Calibri"/>
                <a:cs typeface="Calibri"/>
              </a:rPr>
              <a:t>&lt;br&gt;&lt;br&gt;</a:t>
            </a:r>
            <a:endParaRPr sz="2500">
              <a:latin typeface="Calibri"/>
              <a:cs typeface="Calibri"/>
            </a:endParaRPr>
          </a:p>
          <a:p>
            <a:pPr marL="372745">
              <a:lnSpc>
                <a:spcPts val="2355"/>
              </a:lnSpc>
            </a:pPr>
            <a:r>
              <a:rPr sz="2400" spc="-10" dirty="0">
                <a:latin typeface="Calibri"/>
                <a:cs typeface="Calibri"/>
              </a:rPr>
              <a:t>&lt;/div&gt;</a:t>
            </a:r>
            <a:endParaRPr sz="2400">
              <a:latin typeface="Calibri"/>
              <a:cs typeface="Calibri"/>
            </a:endParaRPr>
          </a:p>
          <a:p>
            <a:pPr marL="372745">
              <a:lnSpc>
                <a:spcPts val="2355"/>
              </a:lnSpc>
            </a:pPr>
            <a:r>
              <a:rPr sz="2450" spc="-10" dirty="0">
                <a:latin typeface="Calibri"/>
                <a:cs typeface="Calibri"/>
              </a:rPr>
              <a:t>&lt;/form&gt;</a:t>
            </a:r>
            <a:endParaRPr sz="2450">
              <a:latin typeface="Calibri"/>
              <a:cs typeface="Calibri"/>
            </a:endParaRPr>
          </a:p>
          <a:p>
            <a:pPr marL="372110">
              <a:lnSpc>
                <a:spcPts val="2440"/>
              </a:lnSpc>
            </a:pPr>
            <a:r>
              <a:rPr sz="2600" spc="-10" dirty="0">
                <a:latin typeface="Calibri"/>
                <a:cs typeface="Calibri"/>
              </a:rPr>
              <a:t>&lt;/body&gt;</a:t>
            </a:r>
            <a:endParaRPr sz="2600">
              <a:latin typeface="Calibri"/>
              <a:cs typeface="Calibri"/>
            </a:endParaRPr>
          </a:p>
          <a:p>
            <a:pPr marL="372110">
              <a:lnSpc>
                <a:spcPts val="2755"/>
              </a:lnSpc>
            </a:pPr>
            <a:r>
              <a:rPr sz="2600" spc="-10" dirty="0">
                <a:latin typeface="Calibri"/>
                <a:cs typeface="Calibri"/>
              </a:rPr>
              <a:t>&lt;/htmI&gt;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9329" y="271809"/>
            <a:ext cx="2279015" cy="643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50" dirty="0"/>
              <a:t>idden</a:t>
            </a:r>
            <a:r>
              <a:rPr sz="4050" spc="-150" dirty="0"/>
              <a:t> </a:t>
            </a:r>
            <a:r>
              <a:rPr sz="4050" spc="-35" dirty="0"/>
              <a:t>Field</a:t>
            </a:r>
            <a:endParaRPr sz="4050"/>
          </a:p>
        </p:txBody>
      </p:sp>
      <p:sp>
        <p:nvSpPr>
          <p:cNvPr id="3" name="object 3"/>
          <p:cNvSpPr txBox="1"/>
          <p:nvPr/>
        </p:nvSpPr>
        <p:spPr>
          <a:xfrm>
            <a:off x="522989" y="945008"/>
            <a:ext cx="8023225" cy="498729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63855" marR="560070" indent="-351155">
              <a:lnSpc>
                <a:spcPct val="79900"/>
              </a:lnSpc>
              <a:spcBef>
                <a:spcPts val="625"/>
              </a:spcBef>
              <a:buChar char="•"/>
              <a:tabLst>
                <a:tab pos="365760" algn="l"/>
              </a:tabLst>
            </a:pPr>
            <a:r>
              <a:rPr sz="2200" dirty="0">
                <a:latin typeface="Calibri"/>
                <a:cs typeface="Calibri"/>
              </a:rPr>
              <a:t>Hidden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fields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similar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text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fields,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very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important 	difference!</a:t>
            </a:r>
            <a:endParaRPr sz="2200">
              <a:latin typeface="Calibri"/>
              <a:cs typeface="Calibri"/>
            </a:endParaRPr>
          </a:p>
          <a:p>
            <a:pPr marL="366395" marR="170815" indent="1270" algn="just">
              <a:lnSpc>
                <a:spcPct val="78100"/>
              </a:lnSpc>
              <a:spcBef>
                <a:spcPts val="2120"/>
              </a:spcBef>
            </a:pPr>
            <a:r>
              <a:rPr sz="2250" dirty="0">
                <a:latin typeface="Calibri"/>
                <a:cs typeface="Calibri"/>
              </a:rPr>
              <a:t>The</a:t>
            </a:r>
            <a:r>
              <a:rPr sz="2250" spc="-125" dirty="0">
                <a:latin typeface="Calibri"/>
                <a:cs typeface="Calibri"/>
              </a:rPr>
              <a:t> </a:t>
            </a:r>
            <a:r>
              <a:rPr sz="2250" spc="-40" dirty="0">
                <a:latin typeface="Calibri"/>
                <a:cs typeface="Calibri"/>
              </a:rPr>
              <a:t>difference</a:t>
            </a:r>
            <a:r>
              <a:rPr sz="2250" spc="4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is</a:t>
            </a:r>
            <a:r>
              <a:rPr sz="2250" spc="-120" dirty="0">
                <a:latin typeface="Calibri"/>
                <a:cs typeface="Calibri"/>
              </a:rPr>
              <a:t> </a:t>
            </a:r>
            <a:r>
              <a:rPr sz="2250" spc="-20" dirty="0">
                <a:latin typeface="Calibri"/>
                <a:cs typeface="Calibri"/>
              </a:rPr>
              <a:t>that</a:t>
            </a:r>
            <a:r>
              <a:rPr sz="2250" spc="-11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the</a:t>
            </a:r>
            <a:r>
              <a:rPr sz="2250" spc="-100" dirty="0">
                <a:latin typeface="Calibri"/>
                <a:cs typeface="Calibri"/>
              </a:rPr>
              <a:t> </a:t>
            </a:r>
            <a:r>
              <a:rPr sz="2250" spc="-20" dirty="0">
                <a:latin typeface="Calibri"/>
                <a:cs typeface="Calibri"/>
              </a:rPr>
              <a:t>hidden</a:t>
            </a:r>
            <a:r>
              <a:rPr sz="2250" spc="-50" dirty="0">
                <a:latin typeface="Calibri"/>
                <a:cs typeface="Calibri"/>
              </a:rPr>
              <a:t> </a:t>
            </a:r>
            <a:r>
              <a:rPr sz="2250" spc="-25" dirty="0">
                <a:latin typeface="Calibri"/>
                <a:cs typeface="Calibri"/>
              </a:rPr>
              <a:t>field</a:t>
            </a:r>
            <a:r>
              <a:rPr sz="2250" spc="-100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does</a:t>
            </a:r>
            <a:r>
              <a:rPr sz="2250" spc="-12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not</a:t>
            </a:r>
            <a:r>
              <a:rPr sz="2250" spc="-114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show</a:t>
            </a:r>
            <a:r>
              <a:rPr sz="2250" spc="-3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on</a:t>
            </a:r>
            <a:r>
              <a:rPr sz="2250" spc="-10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the</a:t>
            </a:r>
            <a:r>
              <a:rPr sz="2250" spc="-10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page. </a:t>
            </a:r>
            <a:r>
              <a:rPr sz="2250" spc="-40" dirty="0">
                <a:latin typeface="Calibri"/>
                <a:cs typeface="Calibri"/>
              </a:rPr>
              <a:t>Therefore</a:t>
            </a:r>
            <a:r>
              <a:rPr sz="2250" spc="-9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the</a:t>
            </a:r>
            <a:r>
              <a:rPr sz="2250" spc="-130" dirty="0">
                <a:latin typeface="Calibri"/>
                <a:cs typeface="Calibri"/>
              </a:rPr>
              <a:t> </a:t>
            </a:r>
            <a:r>
              <a:rPr sz="2250" spc="-20" dirty="0">
                <a:latin typeface="Calibri"/>
                <a:cs typeface="Calibri"/>
              </a:rPr>
              <a:t>visitor</a:t>
            </a:r>
            <a:r>
              <a:rPr sz="2250" spc="-65" dirty="0">
                <a:latin typeface="Calibri"/>
                <a:cs typeface="Calibri"/>
              </a:rPr>
              <a:t> </a:t>
            </a:r>
            <a:r>
              <a:rPr sz="2250" spc="-20" dirty="0">
                <a:latin typeface="Calibri"/>
                <a:cs typeface="Calibri"/>
              </a:rPr>
              <a:t>can't</a:t>
            </a:r>
            <a:r>
              <a:rPr sz="2250" spc="-5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type</a:t>
            </a:r>
            <a:r>
              <a:rPr sz="2250" spc="-100" dirty="0">
                <a:latin typeface="Calibri"/>
                <a:cs typeface="Calibri"/>
              </a:rPr>
              <a:t> </a:t>
            </a:r>
            <a:r>
              <a:rPr sz="2250" spc="-30" dirty="0">
                <a:latin typeface="Calibri"/>
                <a:cs typeface="Calibri"/>
              </a:rPr>
              <a:t>anything</a:t>
            </a:r>
            <a:r>
              <a:rPr sz="2250" spc="-55" dirty="0">
                <a:latin typeface="Calibri"/>
                <a:cs typeface="Calibri"/>
              </a:rPr>
              <a:t> </a:t>
            </a:r>
            <a:r>
              <a:rPr sz="2250" spc="-30" dirty="0">
                <a:latin typeface="Calibri"/>
                <a:cs typeface="Calibri"/>
              </a:rPr>
              <a:t>into</a:t>
            </a:r>
            <a:r>
              <a:rPr sz="2250" spc="-10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a</a:t>
            </a:r>
            <a:r>
              <a:rPr sz="2250" spc="-125" dirty="0">
                <a:latin typeface="Calibri"/>
                <a:cs typeface="Calibri"/>
              </a:rPr>
              <a:t> </a:t>
            </a:r>
            <a:r>
              <a:rPr sz="2250" spc="-20" dirty="0">
                <a:latin typeface="Calibri"/>
                <a:cs typeface="Calibri"/>
              </a:rPr>
              <a:t>hidden</a:t>
            </a:r>
            <a:r>
              <a:rPr sz="2250" spc="-4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field,</a:t>
            </a:r>
            <a:r>
              <a:rPr sz="2250" spc="-7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which leads</a:t>
            </a:r>
            <a:r>
              <a:rPr sz="2250" spc="-6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to</a:t>
            </a:r>
            <a:r>
              <a:rPr sz="2250" spc="-120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the</a:t>
            </a:r>
            <a:r>
              <a:rPr sz="2250" spc="-95" dirty="0">
                <a:latin typeface="Calibri"/>
                <a:cs typeface="Calibri"/>
              </a:rPr>
              <a:t> </a:t>
            </a:r>
            <a:r>
              <a:rPr sz="2250" spc="-30" dirty="0">
                <a:latin typeface="Calibri"/>
                <a:cs typeface="Calibri"/>
              </a:rPr>
              <a:t>purpose</a:t>
            </a:r>
            <a:r>
              <a:rPr sz="2250" spc="-1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of</a:t>
            </a:r>
            <a:r>
              <a:rPr sz="2250" spc="-13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the</a:t>
            </a:r>
            <a:r>
              <a:rPr sz="2250" spc="-100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field:</a:t>
            </a:r>
            <a:endParaRPr sz="2250">
              <a:latin typeface="Calibri"/>
              <a:cs typeface="Calibri"/>
            </a:endParaRPr>
          </a:p>
          <a:p>
            <a:pPr marL="363855" marR="1390015" indent="3175">
              <a:lnSpc>
                <a:spcPts val="4220"/>
              </a:lnSpc>
              <a:spcBef>
                <a:spcPts val="395"/>
              </a:spcBef>
            </a:pPr>
            <a:r>
              <a:rPr sz="2200" spc="-105" dirty="0">
                <a:latin typeface="Calibri"/>
                <a:cs typeface="Calibri"/>
              </a:rPr>
              <a:t>To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submit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information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that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not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entered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by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visitor. </a:t>
            </a:r>
            <a:r>
              <a:rPr sz="2200" dirty="0">
                <a:latin typeface="Calibri"/>
                <a:cs typeface="Calibri"/>
              </a:rPr>
              <a:t>Below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1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listing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valid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settings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hidden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fields:</a:t>
            </a:r>
            <a:endParaRPr sz="2200">
              <a:latin typeface="Calibri"/>
              <a:cs typeface="Calibri"/>
            </a:endParaRPr>
          </a:p>
          <a:p>
            <a:pPr marL="366395">
              <a:lnSpc>
                <a:spcPts val="1470"/>
              </a:lnSpc>
            </a:pPr>
            <a:r>
              <a:rPr sz="2250" spc="-10" dirty="0">
                <a:latin typeface="Calibri"/>
                <a:cs typeface="Calibri"/>
              </a:rPr>
              <a:t>hidden</a:t>
            </a:r>
            <a:endParaRPr sz="2250">
              <a:latin typeface="Calibri"/>
              <a:cs typeface="Calibri"/>
            </a:endParaRPr>
          </a:p>
          <a:p>
            <a:pPr marL="492125">
              <a:lnSpc>
                <a:spcPts val="2075"/>
              </a:lnSpc>
            </a:pPr>
            <a:r>
              <a:rPr sz="2150" spc="-10" dirty="0">
                <a:latin typeface="Calibri"/>
                <a:cs typeface="Calibri"/>
              </a:rPr>
              <a:t>name=</a:t>
            </a:r>
            <a:endParaRPr sz="2150">
              <a:latin typeface="Calibri"/>
              <a:cs typeface="Calibri"/>
            </a:endParaRPr>
          </a:p>
          <a:p>
            <a:pPr marL="499109">
              <a:lnSpc>
                <a:spcPts val="2370"/>
              </a:lnSpc>
            </a:pPr>
            <a:r>
              <a:rPr sz="2200" spc="-10" dirty="0">
                <a:latin typeface="Calibri"/>
                <a:cs typeface="Calibri"/>
              </a:rPr>
              <a:t>value=</a:t>
            </a:r>
            <a:endParaRPr sz="2200">
              <a:latin typeface="Calibri"/>
              <a:cs typeface="Calibri"/>
            </a:endParaRPr>
          </a:p>
          <a:p>
            <a:pPr marL="365125" marR="5080" indent="-353060">
              <a:lnSpc>
                <a:spcPct val="78100"/>
              </a:lnSpc>
              <a:spcBef>
                <a:spcPts val="580"/>
              </a:spcBef>
              <a:buChar char="•"/>
              <a:tabLst>
                <a:tab pos="365125" algn="l"/>
                <a:tab pos="367665" algn="l"/>
              </a:tabLst>
            </a:pPr>
            <a:r>
              <a:rPr sz="2250" dirty="0">
                <a:latin typeface="Calibri"/>
                <a:cs typeface="Calibri"/>
              </a:rPr>
              <a:t>	The</a:t>
            </a:r>
            <a:r>
              <a:rPr sz="2250" spc="-55" dirty="0">
                <a:latin typeface="Calibri"/>
                <a:cs typeface="Calibri"/>
              </a:rPr>
              <a:t> </a:t>
            </a:r>
            <a:r>
              <a:rPr sz="2250" spc="-25" dirty="0">
                <a:latin typeface="Calibri"/>
                <a:cs typeface="Calibri"/>
              </a:rPr>
              <a:t>name</a:t>
            </a:r>
            <a:r>
              <a:rPr sz="2250" spc="-60" dirty="0">
                <a:latin typeface="Calibri"/>
                <a:cs typeface="Calibri"/>
              </a:rPr>
              <a:t> </a:t>
            </a:r>
            <a:r>
              <a:rPr sz="2250" spc="-30" dirty="0">
                <a:latin typeface="Calibri"/>
                <a:cs typeface="Calibri"/>
              </a:rPr>
              <a:t>setting</a:t>
            </a:r>
            <a:r>
              <a:rPr sz="2250" spc="-10" dirty="0">
                <a:latin typeface="Calibri"/>
                <a:cs typeface="Calibri"/>
              </a:rPr>
              <a:t> </a:t>
            </a:r>
            <a:r>
              <a:rPr sz="2250" spc="-25" dirty="0">
                <a:latin typeface="Calibri"/>
                <a:cs typeface="Calibri"/>
              </a:rPr>
              <a:t>adds</a:t>
            </a:r>
            <a:r>
              <a:rPr sz="2250" spc="-6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an</a:t>
            </a:r>
            <a:r>
              <a:rPr sz="2250" spc="-130" dirty="0">
                <a:latin typeface="Calibri"/>
                <a:cs typeface="Calibri"/>
              </a:rPr>
              <a:t> </a:t>
            </a:r>
            <a:r>
              <a:rPr sz="2250" spc="-35" dirty="0">
                <a:latin typeface="Calibri"/>
                <a:cs typeface="Calibri"/>
              </a:rPr>
              <a:t>internal</a:t>
            </a:r>
            <a:r>
              <a:rPr sz="2250" spc="-5" dirty="0">
                <a:latin typeface="Calibri"/>
                <a:cs typeface="Calibri"/>
              </a:rPr>
              <a:t> </a:t>
            </a:r>
            <a:r>
              <a:rPr sz="2250" spc="-25" dirty="0">
                <a:latin typeface="Calibri"/>
                <a:cs typeface="Calibri"/>
              </a:rPr>
              <a:t>name</a:t>
            </a:r>
            <a:r>
              <a:rPr sz="2250" spc="-8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to</a:t>
            </a:r>
            <a:r>
              <a:rPr sz="2250" spc="-114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the</a:t>
            </a:r>
            <a:r>
              <a:rPr sz="2250" spc="-55" dirty="0">
                <a:latin typeface="Calibri"/>
                <a:cs typeface="Calibri"/>
              </a:rPr>
              <a:t> </a:t>
            </a:r>
            <a:r>
              <a:rPr sz="2250" spc="-20" dirty="0">
                <a:latin typeface="Calibri"/>
                <a:cs typeface="Calibri"/>
              </a:rPr>
              <a:t>field</a:t>
            </a:r>
            <a:r>
              <a:rPr sz="2250" spc="-11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so</a:t>
            </a:r>
            <a:r>
              <a:rPr sz="2250" spc="-10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the</a:t>
            </a:r>
            <a:r>
              <a:rPr sz="2250" spc="-9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program </a:t>
            </a:r>
            <a:r>
              <a:rPr sz="2250" spc="-20" dirty="0">
                <a:latin typeface="Calibri"/>
                <a:cs typeface="Calibri"/>
              </a:rPr>
              <a:t>that</a:t>
            </a:r>
            <a:r>
              <a:rPr sz="2250" spc="-110" dirty="0">
                <a:latin typeface="Calibri"/>
                <a:cs typeface="Calibri"/>
              </a:rPr>
              <a:t> </a:t>
            </a:r>
            <a:r>
              <a:rPr sz="2250" spc="-30" dirty="0">
                <a:latin typeface="Calibri"/>
                <a:cs typeface="Calibri"/>
              </a:rPr>
              <a:t>handles</a:t>
            </a:r>
            <a:r>
              <a:rPr sz="2250" spc="-2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the</a:t>
            </a:r>
            <a:r>
              <a:rPr sz="2250" spc="-60" dirty="0">
                <a:latin typeface="Calibri"/>
                <a:cs typeface="Calibri"/>
              </a:rPr>
              <a:t> </a:t>
            </a:r>
            <a:r>
              <a:rPr sz="2250" spc="-35" dirty="0">
                <a:latin typeface="Calibri"/>
                <a:cs typeface="Calibri"/>
              </a:rPr>
              <a:t>form</a:t>
            </a:r>
            <a:r>
              <a:rPr sz="2250" spc="-60" dirty="0">
                <a:latin typeface="Calibri"/>
                <a:cs typeface="Calibri"/>
              </a:rPr>
              <a:t> </a:t>
            </a:r>
            <a:r>
              <a:rPr sz="2250" spc="-20" dirty="0">
                <a:latin typeface="Calibri"/>
                <a:cs typeface="Calibri"/>
              </a:rPr>
              <a:t>can</a:t>
            </a:r>
            <a:r>
              <a:rPr sz="2250" spc="-80" dirty="0">
                <a:latin typeface="Calibri"/>
                <a:cs typeface="Calibri"/>
              </a:rPr>
              <a:t> </a:t>
            </a:r>
            <a:r>
              <a:rPr sz="2250" spc="-30" dirty="0">
                <a:latin typeface="Calibri"/>
                <a:cs typeface="Calibri"/>
              </a:rPr>
              <a:t>identify</a:t>
            </a:r>
            <a:r>
              <a:rPr sz="2250" spc="-6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the</a:t>
            </a:r>
            <a:r>
              <a:rPr sz="2250" spc="-10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fields.</a:t>
            </a:r>
            <a:endParaRPr sz="2250">
              <a:latin typeface="Calibri"/>
              <a:cs typeface="Calibri"/>
            </a:endParaRPr>
          </a:p>
          <a:p>
            <a:pPr marL="367030" marR="932180">
              <a:lnSpc>
                <a:spcPct val="78100"/>
              </a:lnSpc>
              <a:spcBef>
                <a:spcPts val="2110"/>
              </a:spcBef>
            </a:pPr>
            <a:r>
              <a:rPr sz="2250" dirty="0">
                <a:latin typeface="Calibri"/>
                <a:cs typeface="Calibri"/>
              </a:rPr>
              <a:t>The</a:t>
            </a:r>
            <a:r>
              <a:rPr sz="2250" spc="-105" dirty="0">
                <a:latin typeface="Calibri"/>
                <a:cs typeface="Calibri"/>
              </a:rPr>
              <a:t> </a:t>
            </a:r>
            <a:r>
              <a:rPr sz="2250" spc="-35" dirty="0">
                <a:latin typeface="Calibri"/>
                <a:cs typeface="Calibri"/>
              </a:rPr>
              <a:t>value</a:t>
            </a:r>
            <a:r>
              <a:rPr sz="2250" spc="-95" dirty="0">
                <a:latin typeface="Calibri"/>
                <a:cs typeface="Calibri"/>
              </a:rPr>
              <a:t> </a:t>
            </a:r>
            <a:r>
              <a:rPr sz="2250" spc="-25" dirty="0">
                <a:latin typeface="Calibri"/>
                <a:cs typeface="Calibri"/>
              </a:rPr>
              <a:t>setting</a:t>
            </a:r>
            <a:r>
              <a:rPr sz="2250" spc="-105" dirty="0">
                <a:latin typeface="Calibri"/>
                <a:cs typeface="Calibri"/>
              </a:rPr>
              <a:t> </a:t>
            </a:r>
            <a:r>
              <a:rPr sz="2250" spc="-25" dirty="0">
                <a:latin typeface="Calibri"/>
                <a:cs typeface="Calibri"/>
              </a:rPr>
              <a:t>defines</a:t>
            </a:r>
            <a:r>
              <a:rPr sz="2250" spc="-55" dirty="0">
                <a:latin typeface="Calibri"/>
                <a:cs typeface="Calibri"/>
              </a:rPr>
              <a:t> </a:t>
            </a:r>
            <a:r>
              <a:rPr sz="2250" spc="-25" dirty="0">
                <a:latin typeface="Calibri"/>
                <a:cs typeface="Calibri"/>
              </a:rPr>
              <a:t>what</a:t>
            </a:r>
            <a:r>
              <a:rPr sz="2250" spc="-6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will</a:t>
            </a:r>
            <a:r>
              <a:rPr sz="2250" spc="-12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be</a:t>
            </a:r>
            <a:r>
              <a:rPr sz="2250" spc="-100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sent</a:t>
            </a:r>
            <a:r>
              <a:rPr sz="2250" spc="-60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once</a:t>
            </a:r>
            <a:r>
              <a:rPr sz="2250" spc="-8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the</a:t>
            </a:r>
            <a:r>
              <a:rPr sz="2250" spc="-70" dirty="0">
                <a:latin typeface="Calibri"/>
                <a:cs typeface="Calibri"/>
              </a:rPr>
              <a:t> </a:t>
            </a:r>
            <a:r>
              <a:rPr sz="2250" spc="-25" dirty="0">
                <a:latin typeface="Calibri"/>
                <a:cs typeface="Calibri"/>
              </a:rPr>
              <a:t>form</a:t>
            </a:r>
            <a:r>
              <a:rPr sz="2250" spc="-100" dirty="0">
                <a:latin typeface="Calibri"/>
                <a:cs typeface="Calibri"/>
              </a:rPr>
              <a:t> </a:t>
            </a:r>
            <a:r>
              <a:rPr sz="2250" spc="-25" dirty="0">
                <a:latin typeface="Calibri"/>
                <a:cs typeface="Calibri"/>
              </a:rPr>
              <a:t>is </a:t>
            </a:r>
            <a:r>
              <a:rPr sz="2250" spc="-10" dirty="0">
                <a:latin typeface="Calibri"/>
                <a:cs typeface="Calibri"/>
              </a:rPr>
              <a:t>submitted.</a:t>
            </a:r>
            <a:endParaRPr sz="2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8303" y="278010"/>
            <a:ext cx="21075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Check</a:t>
            </a:r>
            <a:r>
              <a:rPr spc="-55" dirty="0"/>
              <a:t> </a:t>
            </a:r>
            <a:r>
              <a:rPr spc="-60" dirty="0"/>
              <a:t>Box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153" y="917227"/>
            <a:ext cx="7989570" cy="414464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63220" marR="5080" indent="-351155">
              <a:lnSpc>
                <a:spcPts val="2880"/>
              </a:lnSpc>
              <a:spcBef>
                <a:spcPts val="775"/>
              </a:spcBef>
              <a:buChar char="•"/>
              <a:tabLst>
                <a:tab pos="363220" algn="l"/>
                <a:tab pos="369570" algn="l"/>
              </a:tabLst>
            </a:pPr>
            <a:r>
              <a:rPr sz="2950" dirty="0">
                <a:latin typeface="Calibri"/>
                <a:cs typeface="Calibri"/>
              </a:rPr>
              <a:t>	Check</a:t>
            </a:r>
            <a:r>
              <a:rPr sz="2950" spc="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boxes</a:t>
            </a:r>
            <a:r>
              <a:rPr sz="2950" spc="8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are</a:t>
            </a:r>
            <a:r>
              <a:rPr sz="2950" spc="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used</a:t>
            </a:r>
            <a:r>
              <a:rPr sz="2950" spc="8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when</a:t>
            </a:r>
            <a:r>
              <a:rPr sz="2950" spc="1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you</a:t>
            </a:r>
            <a:r>
              <a:rPr sz="2950" spc="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want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to</a:t>
            </a:r>
            <a:r>
              <a:rPr sz="2950" spc="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let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the </a:t>
            </a:r>
            <a:r>
              <a:rPr sz="2950" dirty="0">
                <a:latin typeface="Calibri"/>
                <a:cs typeface="Calibri"/>
              </a:rPr>
              <a:t>visitor</a:t>
            </a:r>
            <a:r>
              <a:rPr sz="2950" spc="1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select</a:t>
            </a:r>
            <a:r>
              <a:rPr sz="2950" spc="10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one</a:t>
            </a:r>
            <a:r>
              <a:rPr sz="2950" spc="1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or more</a:t>
            </a:r>
            <a:r>
              <a:rPr sz="2950" spc="9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options</a:t>
            </a:r>
            <a:r>
              <a:rPr sz="2950" spc="114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from</a:t>
            </a:r>
            <a:r>
              <a:rPr sz="2950" spc="1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</a:t>
            </a:r>
            <a:r>
              <a:rPr sz="2950" spc="5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set</a:t>
            </a:r>
            <a:r>
              <a:rPr sz="2950" spc="75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of </a:t>
            </a:r>
            <a:r>
              <a:rPr sz="3000" spc="-25" dirty="0">
                <a:latin typeface="Calibri"/>
                <a:cs typeface="Calibri"/>
              </a:rPr>
              <a:t>alternatives.</a:t>
            </a:r>
            <a:r>
              <a:rPr sz="3000" spc="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If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only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one option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be</a:t>
            </a:r>
            <a:r>
              <a:rPr sz="3000" spc="-10" dirty="0">
                <a:latin typeface="Calibri"/>
                <a:cs typeface="Calibri"/>
              </a:rPr>
              <a:t> selected </a:t>
            </a:r>
            <a:r>
              <a:rPr sz="3000" dirty="0">
                <a:latin typeface="Calibri"/>
                <a:cs typeface="Calibri"/>
              </a:rPr>
              <a:t>at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1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time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you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should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use</a:t>
            </a:r>
            <a:r>
              <a:rPr sz="3000" spc="-120" dirty="0">
                <a:latin typeface="Calibri"/>
                <a:cs typeface="Calibri"/>
              </a:rPr>
              <a:t> </a:t>
            </a:r>
            <a:r>
              <a:rPr sz="3000" u="heavy" dirty="0">
                <a:solidFill>
                  <a:srgbClr val="0A00DA"/>
                </a:solidFill>
                <a:uFill>
                  <a:solidFill>
                    <a:srgbClr val="0C0C90"/>
                  </a:solidFill>
                </a:uFill>
                <a:latin typeface="Calibri"/>
                <a:cs typeface="Calibri"/>
              </a:rPr>
              <a:t>radio</a:t>
            </a:r>
            <a:r>
              <a:rPr sz="3000" u="heavy" spc="-5" dirty="0">
                <a:solidFill>
                  <a:srgbClr val="0A00DA"/>
                </a:solidFill>
                <a:uFill>
                  <a:solidFill>
                    <a:srgbClr val="0C0C90"/>
                  </a:solidFill>
                </a:uFill>
                <a:latin typeface="Calibri"/>
                <a:cs typeface="Calibri"/>
              </a:rPr>
              <a:t> </a:t>
            </a:r>
            <a:r>
              <a:rPr sz="3000" u="heavy" spc="-20" dirty="0">
                <a:solidFill>
                  <a:srgbClr val="0F05D6"/>
                </a:solidFill>
                <a:uFill>
                  <a:solidFill>
                    <a:srgbClr val="0C0C90"/>
                  </a:solidFill>
                </a:uFill>
                <a:latin typeface="Calibri"/>
                <a:cs typeface="Calibri"/>
              </a:rPr>
              <a:t>buttons</a:t>
            </a:r>
            <a:r>
              <a:rPr sz="3000" spc="50" dirty="0">
                <a:solidFill>
                  <a:srgbClr val="0F05D6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instead. </a:t>
            </a:r>
            <a:r>
              <a:rPr sz="3000" dirty="0">
                <a:latin typeface="Calibri"/>
                <a:cs typeface="Calibri"/>
              </a:rPr>
              <a:t>Below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1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listing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valid</a:t>
            </a:r>
            <a:r>
              <a:rPr sz="3000" spc="-10" dirty="0">
                <a:latin typeface="Calibri"/>
                <a:cs typeface="Calibri"/>
              </a:rPr>
              <a:t> settings</a:t>
            </a:r>
            <a:r>
              <a:rPr sz="3000" spc="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for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check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boxes: </a:t>
            </a:r>
            <a:r>
              <a:rPr sz="2950" spc="-10" dirty="0">
                <a:latin typeface="Calibri"/>
                <a:cs typeface="Calibri"/>
              </a:rPr>
              <a:t>checkbox</a:t>
            </a:r>
            <a:endParaRPr sz="2950">
              <a:latin typeface="Calibri"/>
              <a:cs typeface="Calibri"/>
            </a:endParaRPr>
          </a:p>
          <a:p>
            <a:pPr marL="539750" marR="6395085" indent="-2540" algn="just">
              <a:lnSpc>
                <a:spcPct val="79500"/>
              </a:lnSpc>
              <a:spcBef>
                <a:spcPts val="95"/>
              </a:spcBef>
            </a:pPr>
            <a:r>
              <a:rPr sz="2950" spc="-20" dirty="0">
                <a:latin typeface="Calibri"/>
                <a:cs typeface="Calibri"/>
              </a:rPr>
              <a:t>name= </a:t>
            </a:r>
            <a:r>
              <a:rPr sz="3050" spc="-10" dirty="0">
                <a:latin typeface="Calibri"/>
                <a:cs typeface="Calibri"/>
              </a:rPr>
              <a:t>value= </a:t>
            </a:r>
            <a:r>
              <a:rPr sz="3000" spc="-10" dirty="0">
                <a:latin typeface="Calibri"/>
                <a:cs typeface="Calibri"/>
              </a:rPr>
              <a:t>align=</a:t>
            </a:r>
            <a:endParaRPr sz="3000">
              <a:latin typeface="Calibri"/>
              <a:cs typeface="Calibri"/>
            </a:endParaRPr>
          </a:p>
          <a:p>
            <a:pPr marL="370205" marR="5945505" indent="171450">
              <a:lnSpc>
                <a:spcPct val="77500"/>
              </a:lnSpc>
              <a:spcBef>
                <a:spcPts val="20"/>
              </a:spcBef>
            </a:pPr>
            <a:r>
              <a:rPr sz="3100" spc="-95" dirty="0">
                <a:latin typeface="Calibri"/>
                <a:cs typeface="Calibri"/>
              </a:rPr>
              <a:t>tabindex= </a:t>
            </a:r>
            <a:r>
              <a:rPr sz="3100" spc="-10" dirty="0">
                <a:latin typeface="Calibri"/>
                <a:cs typeface="Calibri"/>
              </a:rPr>
              <a:t>checked</a:t>
            </a:r>
            <a:endParaRPr sz="3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833" y="956171"/>
            <a:ext cx="7974330" cy="494474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62585" indent="-349885">
              <a:lnSpc>
                <a:spcPct val="100000"/>
              </a:lnSpc>
              <a:spcBef>
                <a:spcPts val="459"/>
              </a:spcBef>
              <a:buChar char="•"/>
              <a:tabLst>
                <a:tab pos="362585" algn="l"/>
              </a:tabLst>
            </a:pPr>
            <a:r>
              <a:rPr sz="1750" dirty="0">
                <a:latin typeface="Calibri"/>
                <a:cs typeface="Calibri"/>
              </a:rPr>
              <a:t>FTP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spc="-35" dirty="0">
                <a:latin typeface="Calibri"/>
                <a:cs typeface="Calibri"/>
              </a:rPr>
              <a:t>stands</a:t>
            </a:r>
            <a:r>
              <a:rPr sz="1750" spc="-65" dirty="0">
                <a:latin typeface="Calibri"/>
                <a:cs typeface="Calibri"/>
              </a:rPr>
              <a:t> </a:t>
            </a:r>
            <a:r>
              <a:rPr sz="1750" spc="-40" dirty="0">
                <a:latin typeface="Calibri"/>
                <a:cs typeface="Calibri"/>
              </a:rPr>
              <a:t>for</a:t>
            </a:r>
            <a:r>
              <a:rPr sz="1750" spc="-6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file</a:t>
            </a:r>
            <a:r>
              <a:rPr sz="1750" spc="-55" dirty="0">
                <a:latin typeface="Calibri"/>
                <a:cs typeface="Calibri"/>
              </a:rPr>
              <a:t> </a:t>
            </a:r>
            <a:r>
              <a:rPr sz="1750" spc="-40" dirty="0">
                <a:latin typeface="Calibri"/>
                <a:cs typeface="Calibri"/>
              </a:rPr>
              <a:t>transfer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protocol.</a:t>
            </a:r>
            <a:endParaRPr sz="1750">
              <a:latin typeface="Calibri"/>
              <a:cs typeface="Calibri"/>
            </a:endParaRPr>
          </a:p>
          <a:p>
            <a:pPr marL="362585" indent="-349885">
              <a:lnSpc>
                <a:spcPct val="100000"/>
              </a:lnSpc>
              <a:spcBef>
                <a:spcPts val="360"/>
              </a:spcBef>
              <a:buChar char="•"/>
              <a:tabLst>
                <a:tab pos="362585" algn="l"/>
              </a:tabLst>
            </a:pPr>
            <a:r>
              <a:rPr sz="1750" spc="-20" dirty="0">
                <a:latin typeface="Calibri"/>
                <a:cs typeface="Calibri"/>
              </a:rPr>
              <a:t>FTP</a:t>
            </a:r>
            <a:r>
              <a:rPr sz="1750" spc="-8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is</a:t>
            </a:r>
            <a:r>
              <a:rPr sz="1750" spc="-10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an</a:t>
            </a:r>
            <a:r>
              <a:rPr sz="1750" spc="-100" dirty="0">
                <a:latin typeface="Calibri"/>
                <a:cs typeface="Calibri"/>
              </a:rPr>
              <a:t> </a:t>
            </a:r>
            <a:r>
              <a:rPr sz="1750" spc="-25" dirty="0">
                <a:latin typeface="Calibri"/>
                <a:cs typeface="Calibri"/>
              </a:rPr>
              <a:t>internet</a:t>
            </a:r>
            <a:r>
              <a:rPr sz="1750" spc="-7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tool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spc="-45" dirty="0">
                <a:latin typeface="Calibri"/>
                <a:cs typeface="Calibri"/>
              </a:rPr>
              <a:t>for</a:t>
            </a:r>
            <a:r>
              <a:rPr sz="1750" spc="-55" dirty="0">
                <a:latin typeface="Calibri"/>
                <a:cs typeface="Calibri"/>
              </a:rPr>
              <a:t> </a:t>
            </a:r>
            <a:r>
              <a:rPr sz="1750" spc="-25" dirty="0">
                <a:latin typeface="Calibri"/>
                <a:cs typeface="Calibri"/>
              </a:rPr>
              <a:t>uploading</a:t>
            </a:r>
            <a:r>
              <a:rPr sz="1750" spc="-10" dirty="0">
                <a:latin typeface="Calibri"/>
                <a:cs typeface="Calibri"/>
              </a:rPr>
              <a:t> </a:t>
            </a:r>
            <a:r>
              <a:rPr sz="1750" spc="-25" dirty="0">
                <a:latin typeface="Calibri"/>
                <a:cs typeface="Calibri"/>
              </a:rPr>
              <a:t>and</a:t>
            </a:r>
            <a:r>
              <a:rPr sz="1750" spc="-60" dirty="0">
                <a:latin typeface="Calibri"/>
                <a:cs typeface="Calibri"/>
              </a:rPr>
              <a:t> </a:t>
            </a:r>
            <a:r>
              <a:rPr sz="1750" spc="-35" dirty="0">
                <a:latin typeface="Calibri"/>
                <a:cs typeface="Calibri"/>
              </a:rPr>
              <a:t>downloading</a:t>
            </a:r>
            <a:r>
              <a:rPr sz="1750" spc="85" dirty="0">
                <a:latin typeface="Calibri"/>
                <a:cs typeface="Calibri"/>
              </a:rPr>
              <a:t> </a:t>
            </a:r>
            <a:r>
              <a:rPr sz="1750" spc="-25" dirty="0">
                <a:latin typeface="Calibri"/>
                <a:cs typeface="Calibri"/>
              </a:rPr>
              <a:t>files</a:t>
            </a:r>
            <a:r>
              <a:rPr sz="1750" spc="-50" dirty="0">
                <a:latin typeface="Calibri"/>
                <a:cs typeface="Calibri"/>
              </a:rPr>
              <a:t> </a:t>
            </a:r>
            <a:r>
              <a:rPr sz="1750" spc="-25" dirty="0">
                <a:latin typeface="Calibri"/>
                <a:cs typeface="Calibri"/>
              </a:rPr>
              <a:t>between </a:t>
            </a:r>
            <a:r>
              <a:rPr sz="1750" spc="-10" dirty="0">
                <a:latin typeface="Calibri"/>
                <a:cs typeface="Calibri"/>
              </a:rPr>
              <a:t>computers.</a:t>
            </a:r>
            <a:endParaRPr sz="1750">
              <a:latin typeface="Calibri"/>
              <a:cs typeface="Calibri"/>
            </a:endParaRPr>
          </a:p>
          <a:p>
            <a:pPr marL="360680" marR="205104" indent="-347345">
              <a:lnSpc>
                <a:spcPct val="104800"/>
              </a:lnSpc>
              <a:spcBef>
                <a:spcPts val="330"/>
              </a:spcBef>
              <a:buChar char="•"/>
              <a:tabLst>
                <a:tab pos="360680" algn="l"/>
                <a:tab pos="366395" algn="l"/>
              </a:tabLst>
            </a:pPr>
            <a:r>
              <a:rPr sz="1650" dirty="0">
                <a:latin typeface="Calibri"/>
                <a:cs typeface="Calibri"/>
              </a:rPr>
              <a:t>	When</a:t>
            </a:r>
            <a:r>
              <a:rPr sz="1650" spc="6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an</a:t>
            </a:r>
            <a:r>
              <a:rPr sz="1650" spc="-1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ftp</a:t>
            </a:r>
            <a:r>
              <a:rPr sz="1650" spc="8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server</a:t>
            </a:r>
            <a:r>
              <a:rPr sz="1650" spc="11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receives</a:t>
            </a:r>
            <a:r>
              <a:rPr sz="1650" spc="17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a</a:t>
            </a:r>
            <a:r>
              <a:rPr sz="1650" spc="-5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request</a:t>
            </a:r>
            <a:r>
              <a:rPr sz="1650" spc="8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a</a:t>
            </a:r>
            <a:r>
              <a:rPr sz="1650" spc="4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file</a:t>
            </a:r>
            <a:r>
              <a:rPr sz="1650" spc="2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request</a:t>
            </a:r>
            <a:r>
              <a:rPr sz="1650" spc="5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from</a:t>
            </a:r>
            <a:r>
              <a:rPr sz="1650" spc="10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ftp</a:t>
            </a:r>
            <a:r>
              <a:rPr sz="1650" spc="7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client</a:t>
            </a:r>
            <a:r>
              <a:rPr sz="1650" spc="10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it</a:t>
            </a:r>
            <a:r>
              <a:rPr sz="1650" spc="2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sends</a:t>
            </a:r>
            <a:r>
              <a:rPr sz="1650" spc="10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a</a:t>
            </a:r>
            <a:r>
              <a:rPr sz="1650" spc="2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copy</a:t>
            </a:r>
            <a:r>
              <a:rPr sz="1650" spc="90" dirty="0">
                <a:latin typeface="Calibri"/>
                <a:cs typeface="Calibri"/>
              </a:rPr>
              <a:t> </a:t>
            </a:r>
            <a:r>
              <a:rPr sz="1650" spc="-25" dirty="0">
                <a:latin typeface="Calibri"/>
                <a:cs typeface="Calibri"/>
              </a:rPr>
              <a:t>of </a:t>
            </a:r>
            <a:r>
              <a:rPr sz="1650" dirty="0">
                <a:latin typeface="Calibri"/>
                <a:cs typeface="Calibri"/>
              </a:rPr>
              <a:t>that</a:t>
            </a:r>
            <a:r>
              <a:rPr sz="1650" spc="5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file</a:t>
            </a:r>
            <a:r>
              <a:rPr sz="1650" spc="12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back</a:t>
            </a:r>
            <a:r>
              <a:rPr sz="1650" spc="7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to</a:t>
            </a:r>
            <a:r>
              <a:rPr sz="1650" spc="1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client.</a:t>
            </a:r>
            <a:endParaRPr sz="1650">
              <a:latin typeface="Calibri"/>
              <a:cs typeface="Calibri"/>
            </a:endParaRPr>
          </a:p>
          <a:p>
            <a:pPr marL="363220" marR="5080" indent="-351155">
              <a:lnSpc>
                <a:spcPts val="2039"/>
              </a:lnSpc>
              <a:spcBef>
                <a:spcPts val="430"/>
              </a:spcBef>
              <a:buChar char="•"/>
              <a:tabLst>
                <a:tab pos="363220" algn="l"/>
                <a:tab pos="365125" algn="l"/>
              </a:tabLst>
            </a:pPr>
            <a:r>
              <a:rPr sz="1750" dirty="0">
                <a:latin typeface="Calibri"/>
                <a:cs typeface="Calibri"/>
              </a:rPr>
              <a:t>	</a:t>
            </a:r>
            <a:r>
              <a:rPr sz="1750" spc="-30" dirty="0">
                <a:latin typeface="Calibri"/>
                <a:cs typeface="Calibri"/>
              </a:rPr>
              <a:t>Some</a:t>
            </a:r>
            <a:r>
              <a:rPr sz="1750" spc="-5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files</a:t>
            </a:r>
            <a:r>
              <a:rPr sz="1750" spc="-7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on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spc="-20" dirty="0">
                <a:latin typeface="Calibri"/>
                <a:cs typeface="Calibri"/>
              </a:rPr>
              <a:t>ftp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spc="-20" dirty="0">
                <a:latin typeface="Calibri"/>
                <a:cs typeface="Calibri"/>
              </a:rPr>
              <a:t>server</a:t>
            </a:r>
            <a:r>
              <a:rPr sz="1750" dirty="0">
                <a:latin typeface="Calibri"/>
                <a:cs typeface="Calibri"/>
              </a:rPr>
              <a:t> </a:t>
            </a:r>
            <a:r>
              <a:rPr sz="1750" spc="-65" dirty="0">
                <a:latin typeface="Calibri"/>
                <a:cs typeface="Calibri"/>
              </a:rPr>
              <a:t>may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be</a:t>
            </a:r>
            <a:r>
              <a:rPr sz="1750" spc="-100" dirty="0">
                <a:latin typeface="Calibri"/>
                <a:cs typeface="Calibri"/>
              </a:rPr>
              <a:t> </a:t>
            </a:r>
            <a:r>
              <a:rPr sz="1750" spc="-30" dirty="0">
                <a:latin typeface="Calibri"/>
                <a:cs typeface="Calibri"/>
              </a:rPr>
              <a:t>accessible</a:t>
            </a:r>
            <a:r>
              <a:rPr sz="1750" spc="4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to</a:t>
            </a:r>
            <a:r>
              <a:rPr sz="1750" spc="-75" dirty="0">
                <a:latin typeface="Calibri"/>
                <a:cs typeface="Calibri"/>
              </a:rPr>
              <a:t> </a:t>
            </a:r>
            <a:r>
              <a:rPr sz="1750" spc="-40" dirty="0">
                <a:latin typeface="Calibri"/>
                <a:cs typeface="Calibri"/>
              </a:rPr>
              <a:t>general </a:t>
            </a:r>
            <a:r>
              <a:rPr sz="1750" spc="-20" dirty="0">
                <a:latin typeface="Calibri"/>
                <a:cs typeface="Calibri"/>
              </a:rPr>
              <a:t>public</a:t>
            </a:r>
            <a:r>
              <a:rPr sz="1750" spc="-5" dirty="0">
                <a:latin typeface="Calibri"/>
                <a:cs typeface="Calibri"/>
              </a:rPr>
              <a:t> </a:t>
            </a:r>
            <a:r>
              <a:rPr sz="1750" spc="-20" dirty="0">
                <a:latin typeface="Calibri"/>
                <a:cs typeface="Calibri"/>
              </a:rPr>
              <a:t>while</a:t>
            </a:r>
            <a:r>
              <a:rPr sz="1750" spc="-65" dirty="0">
                <a:latin typeface="Calibri"/>
                <a:cs typeface="Calibri"/>
              </a:rPr>
              <a:t> </a:t>
            </a:r>
            <a:r>
              <a:rPr sz="1750" spc="-30" dirty="0">
                <a:latin typeface="Calibri"/>
                <a:cs typeface="Calibri"/>
              </a:rPr>
              <a:t>others</a:t>
            </a:r>
            <a:r>
              <a:rPr sz="1750" spc="20" dirty="0">
                <a:latin typeface="Calibri"/>
                <a:cs typeface="Calibri"/>
              </a:rPr>
              <a:t> </a:t>
            </a:r>
            <a:r>
              <a:rPr sz="1750" spc="-20" dirty="0">
                <a:latin typeface="Calibri"/>
                <a:cs typeface="Calibri"/>
              </a:rPr>
              <a:t>are</a:t>
            </a:r>
            <a:r>
              <a:rPr sz="1750" spc="-8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accessible </a:t>
            </a:r>
            <a:r>
              <a:rPr sz="1750" spc="-20" dirty="0">
                <a:latin typeface="Calibri"/>
                <a:cs typeface="Calibri"/>
              </a:rPr>
              <a:t>only</a:t>
            </a:r>
            <a:r>
              <a:rPr sz="1750" spc="-80" dirty="0">
                <a:latin typeface="Calibri"/>
                <a:cs typeface="Calibri"/>
              </a:rPr>
              <a:t> </a:t>
            </a:r>
            <a:r>
              <a:rPr sz="2625" baseline="4761" dirty="0">
                <a:latin typeface="Calibri"/>
                <a:cs typeface="Calibri"/>
              </a:rPr>
              <a:t>b</a:t>
            </a:r>
            <a:r>
              <a:rPr sz="2625" baseline="-6349" dirty="0">
                <a:latin typeface="Calibri"/>
                <a:cs typeface="Calibri"/>
              </a:rPr>
              <a:t>v</a:t>
            </a:r>
            <a:r>
              <a:rPr sz="2625" spc="-150" baseline="-6349" dirty="0">
                <a:latin typeface="Calibri"/>
                <a:cs typeface="Calibri"/>
              </a:rPr>
              <a:t> </a:t>
            </a:r>
            <a:r>
              <a:rPr sz="1750" spc="-30" dirty="0">
                <a:latin typeface="Calibri"/>
                <a:cs typeface="Calibri"/>
              </a:rPr>
              <a:t>private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spc="-45" dirty="0">
                <a:latin typeface="Calibri"/>
                <a:cs typeface="Calibri"/>
              </a:rPr>
              <a:t>users </a:t>
            </a:r>
            <a:r>
              <a:rPr sz="1750" spc="-10" dirty="0">
                <a:latin typeface="Calibri"/>
                <a:cs typeface="Calibri"/>
              </a:rPr>
              <a:t>such</a:t>
            </a:r>
            <a:r>
              <a:rPr sz="1750" spc="-5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as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spc="-40" dirty="0">
                <a:latin typeface="Calibri"/>
                <a:cs typeface="Calibri"/>
              </a:rPr>
              <a:t>customers</a:t>
            </a:r>
            <a:r>
              <a:rPr sz="1750" spc="2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or</a:t>
            </a:r>
            <a:r>
              <a:rPr sz="1750" spc="-100" dirty="0">
                <a:latin typeface="Calibri"/>
                <a:cs typeface="Calibri"/>
              </a:rPr>
              <a:t> </a:t>
            </a:r>
            <a:r>
              <a:rPr sz="1750" spc="-35" dirty="0">
                <a:latin typeface="Calibri"/>
                <a:cs typeface="Calibri"/>
              </a:rPr>
              <a:t>members</a:t>
            </a:r>
            <a:r>
              <a:rPr sz="1750" spc="1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of</a:t>
            </a:r>
            <a:r>
              <a:rPr sz="1750" spc="-100" dirty="0">
                <a:latin typeface="Calibri"/>
                <a:cs typeface="Calibri"/>
              </a:rPr>
              <a:t> </a:t>
            </a:r>
            <a:r>
              <a:rPr sz="1750" spc="-20" dirty="0">
                <a:latin typeface="Calibri"/>
                <a:cs typeface="Calibri"/>
              </a:rPr>
              <a:t>the</a:t>
            </a:r>
            <a:r>
              <a:rPr sz="1750" spc="-80" dirty="0">
                <a:latin typeface="Calibri"/>
                <a:cs typeface="Calibri"/>
              </a:rPr>
              <a:t> </a:t>
            </a:r>
            <a:r>
              <a:rPr sz="1750" spc="-35" dirty="0">
                <a:latin typeface="Calibri"/>
                <a:cs typeface="Calibri"/>
              </a:rPr>
              <a:t>organization</a:t>
            </a:r>
            <a:r>
              <a:rPr sz="1750" spc="20" dirty="0">
                <a:latin typeface="Calibri"/>
                <a:cs typeface="Calibri"/>
              </a:rPr>
              <a:t> </a:t>
            </a:r>
            <a:r>
              <a:rPr sz="1750" spc="-20" dirty="0">
                <a:latin typeface="Calibri"/>
                <a:cs typeface="Calibri"/>
              </a:rPr>
              <a:t>that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runs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spc="-25" dirty="0">
                <a:latin typeface="Calibri"/>
                <a:cs typeface="Calibri"/>
              </a:rPr>
              <a:t>the </a:t>
            </a:r>
            <a:r>
              <a:rPr sz="1750" spc="-10" dirty="0">
                <a:latin typeface="Calibri"/>
                <a:cs typeface="Calibri"/>
              </a:rPr>
              <a:t>server.</a:t>
            </a:r>
            <a:endParaRPr sz="1750">
              <a:latin typeface="Calibri"/>
              <a:cs typeface="Calibri"/>
            </a:endParaRPr>
          </a:p>
          <a:p>
            <a:pPr marL="362585" marR="17780" indent="-350520">
              <a:lnSpc>
                <a:spcPts val="2039"/>
              </a:lnSpc>
              <a:spcBef>
                <a:spcPts val="415"/>
              </a:spcBef>
              <a:buChar char="•"/>
              <a:tabLst>
                <a:tab pos="362585" algn="l"/>
              </a:tabLst>
            </a:pPr>
            <a:r>
              <a:rPr sz="1750" spc="-35" dirty="0">
                <a:latin typeface="Calibri"/>
                <a:cs typeface="Calibri"/>
              </a:rPr>
              <a:t>Moving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a</a:t>
            </a:r>
            <a:r>
              <a:rPr sz="1750" spc="-6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file</a:t>
            </a:r>
            <a:r>
              <a:rPr sz="1750" spc="-50" dirty="0">
                <a:latin typeface="Calibri"/>
                <a:cs typeface="Calibri"/>
              </a:rPr>
              <a:t> </a:t>
            </a:r>
            <a:r>
              <a:rPr sz="1750" spc="-40" dirty="0">
                <a:latin typeface="Calibri"/>
                <a:cs typeface="Calibri"/>
              </a:rPr>
              <a:t>from</a:t>
            </a:r>
            <a:r>
              <a:rPr sz="1750" spc="-20" dirty="0">
                <a:latin typeface="Calibri"/>
                <a:cs typeface="Calibri"/>
              </a:rPr>
              <a:t> </a:t>
            </a:r>
            <a:r>
              <a:rPr sz="1750" spc="-25" dirty="0">
                <a:latin typeface="Calibri"/>
                <a:cs typeface="Calibri"/>
              </a:rPr>
              <a:t>remote</a:t>
            </a:r>
            <a:r>
              <a:rPr sz="1750" spc="25" dirty="0">
                <a:latin typeface="Calibri"/>
                <a:cs typeface="Calibri"/>
              </a:rPr>
              <a:t> </a:t>
            </a:r>
            <a:r>
              <a:rPr sz="1750" spc="-40" dirty="0">
                <a:latin typeface="Calibri"/>
                <a:cs typeface="Calibri"/>
              </a:rPr>
              <a:t>computer</a:t>
            </a:r>
            <a:r>
              <a:rPr sz="1750" spc="1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to</a:t>
            </a:r>
            <a:r>
              <a:rPr sz="1750" spc="250" dirty="0">
                <a:latin typeface="Calibri"/>
                <a:cs typeface="Calibri"/>
              </a:rPr>
              <a:t> </a:t>
            </a:r>
            <a:r>
              <a:rPr sz="1750" spc="-25" dirty="0">
                <a:latin typeface="Calibri"/>
                <a:cs typeface="Calibri"/>
              </a:rPr>
              <a:t>ones</a:t>
            </a:r>
            <a:r>
              <a:rPr sz="1750" spc="-6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own</a:t>
            </a:r>
            <a:r>
              <a:rPr sz="1750" spc="5" dirty="0">
                <a:latin typeface="Calibri"/>
                <a:cs typeface="Calibri"/>
              </a:rPr>
              <a:t> </a:t>
            </a:r>
            <a:r>
              <a:rPr sz="1750" spc="-40" dirty="0">
                <a:latin typeface="Calibri"/>
                <a:cs typeface="Calibri"/>
              </a:rPr>
              <a:t>computer</a:t>
            </a:r>
            <a:r>
              <a:rPr sz="1750" spc="5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is</a:t>
            </a:r>
            <a:r>
              <a:rPr sz="1750" spc="-70" dirty="0">
                <a:latin typeface="Calibri"/>
                <a:cs typeface="Calibri"/>
              </a:rPr>
              <a:t> </a:t>
            </a:r>
            <a:r>
              <a:rPr sz="1750" spc="-30" dirty="0">
                <a:latin typeface="Calibri"/>
                <a:cs typeface="Calibri"/>
              </a:rPr>
              <a:t>known</a:t>
            </a:r>
            <a:r>
              <a:rPr sz="1750" spc="-7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as</a:t>
            </a:r>
            <a:r>
              <a:rPr sz="1750" spc="250" dirty="0">
                <a:latin typeface="Calibri"/>
                <a:cs typeface="Calibri"/>
              </a:rPr>
              <a:t> </a:t>
            </a:r>
            <a:r>
              <a:rPr sz="1750" spc="-25" dirty="0">
                <a:latin typeface="Calibri"/>
                <a:cs typeface="Calibri"/>
              </a:rPr>
              <a:t>downloading </a:t>
            </a:r>
            <a:r>
              <a:rPr sz="1750" spc="-20" dirty="0">
                <a:latin typeface="Calibri"/>
                <a:cs typeface="Calibri"/>
              </a:rPr>
              <a:t>and</a:t>
            </a:r>
            <a:r>
              <a:rPr sz="1750" spc="-55" dirty="0">
                <a:latin typeface="Calibri"/>
                <a:cs typeface="Calibri"/>
              </a:rPr>
              <a:t> </a:t>
            </a:r>
            <a:r>
              <a:rPr sz="1750" spc="-30" dirty="0">
                <a:latin typeface="Calibri"/>
                <a:cs typeface="Calibri"/>
              </a:rPr>
              <a:t>moving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a</a:t>
            </a:r>
            <a:r>
              <a:rPr sz="1750" spc="-7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file</a:t>
            </a:r>
            <a:r>
              <a:rPr sz="1750" spc="-65" dirty="0">
                <a:latin typeface="Calibri"/>
                <a:cs typeface="Calibri"/>
              </a:rPr>
              <a:t> </a:t>
            </a:r>
            <a:r>
              <a:rPr sz="1750" spc="-25" dirty="0">
                <a:latin typeface="Calibri"/>
                <a:cs typeface="Calibri"/>
              </a:rPr>
              <a:t>from</a:t>
            </a:r>
            <a:r>
              <a:rPr sz="1750" spc="5" dirty="0">
                <a:latin typeface="Calibri"/>
                <a:cs typeface="Calibri"/>
              </a:rPr>
              <a:t> </a:t>
            </a:r>
            <a:r>
              <a:rPr sz="1750" spc="-25" dirty="0">
                <a:latin typeface="Calibri"/>
                <a:cs typeface="Calibri"/>
              </a:rPr>
              <a:t>ones</a:t>
            </a:r>
            <a:r>
              <a:rPr sz="1750" spc="-75" dirty="0">
                <a:latin typeface="Calibri"/>
                <a:cs typeface="Calibri"/>
              </a:rPr>
              <a:t> </a:t>
            </a:r>
            <a:r>
              <a:rPr sz="1750" spc="-20" dirty="0">
                <a:latin typeface="Calibri"/>
                <a:cs typeface="Calibri"/>
              </a:rPr>
              <a:t>own</a:t>
            </a:r>
            <a:r>
              <a:rPr sz="1750" spc="-65" dirty="0">
                <a:latin typeface="Calibri"/>
                <a:cs typeface="Calibri"/>
              </a:rPr>
              <a:t> </a:t>
            </a:r>
            <a:r>
              <a:rPr sz="1750" spc="-35" dirty="0">
                <a:latin typeface="Calibri"/>
                <a:cs typeface="Calibri"/>
              </a:rPr>
              <a:t>computer</a:t>
            </a:r>
            <a:r>
              <a:rPr sz="1750" spc="-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to</a:t>
            </a:r>
            <a:r>
              <a:rPr sz="1750" spc="-95" dirty="0">
                <a:latin typeface="Calibri"/>
                <a:cs typeface="Calibri"/>
              </a:rPr>
              <a:t> </a:t>
            </a:r>
            <a:r>
              <a:rPr sz="1750" spc="-30" dirty="0">
                <a:latin typeface="Calibri"/>
                <a:cs typeface="Calibri"/>
              </a:rPr>
              <a:t>remote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spc="-20" dirty="0">
                <a:latin typeface="Calibri"/>
                <a:cs typeface="Calibri"/>
              </a:rPr>
              <a:t>server</a:t>
            </a:r>
            <a:r>
              <a:rPr sz="175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is</a:t>
            </a:r>
            <a:r>
              <a:rPr sz="1750" spc="-85" dirty="0">
                <a:latin typeface="Calibri"/>
                <a:cs typeface="Calibri"/>
              </a:rPr>
              <a:t> </a:t>
            </a:r>
            <a:r>
              <a:rPr sz="1750" spc="-30" dirty="0">
                <a:latin typeface="Calibri"/>
                <a:cs typeface="Calibri"/>
              </a:rPr>
              <a:t>known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as</a:t>
            </a:r>
            <a:r>
              <a:rPr sz="1750" spc="-9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uploading</a:t>
            </a:r>
            <a:endParaRPr sz="1750">
              <a:latin typeface="Calibri"/>
              <a:cs typeface="Calibri"/>
            </a:endParaRPr>
          </a:p>
          <a:p>
            <a:pPr marL="362585" indent="-349885">
              <a:lnSpc>
                <a:spcPct val="100000"/>
              </a:lnSpc>
              <a:spcBef>
                <a:spcPts val="305"/>
              </a:spcBef>
              <a:buChar char="•"/>
              <a:tabLst>
                <a:tab pos="362585" algn="l"/>
              </a:tabLst>
            </a:pPr>
            <a:r>
              <a:rPr sz="1750" dirty="0">
                <a:latin typeface="Calibri"/>
                <a:cs typeface="Calibri"/>
              </a:rPr>
              <a:t>By</a:t>
            </a:r>
            <a:r>
              <a:rPr sz="1750" spc="-100" dirty="0">
                <a:latin typeface="Calibri"/>
                <a:cs typeface="Calibri"/>
              </a:rPr>
              <a:t> </a:t>
            </a:r>
            <a:r>
              <a:rPr sz="1750" spc="-25" dirty="0">
                <a:latin typeface="Calibri"/>
                <a:cs typeface="Calibri"/>
              </a:rPr>
              <a:t>using</a:t>
            </a:r>
            <a:r>
              <a:rPr sz="1750" spc="-7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FTP</a:t>
            </a:r>
            <a:r>
              <a:rPr sz="1750" spc="-10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service</a:t>
            </a:r>
            <a:r>
              <a:rPr sz="1750" spc="-7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a</a:t>
            </a:r>
            <a:r>
              <a:rPr sz="1750" spc="-10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file</a:t>
            </a:r>
            <a:r>
              <a:rPr sz="1750" spc="-70" dirty="0">
                <a:latin typeface="Calibri"/>
                <a:cs typeface="Calibri"/>
              </a:rPr>
              <a:t> </a:t>
            </a:r>
            <a:r>
              <a:rPr sz="1750" spc="-30" dirty="0">
                <a:latin typeface="Calibri"/>
                <a:cs typeface="Calibri"/>
              </a:rPr>
              <a:t>transfer</a:t>
            </a:r>
            <a:r>
              <a:rPr sz="1750" spc="-1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takes</a:t>
            </a:r>
            <a:r>
              <a:rPr sz="1750" spc="21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place</a:t>
            </a:r>
            <a:r>
              <a:rPr sz="1750" spc="-7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in</a:t>
            </a:r>
            <a:r>
              <a:rPr sz="1750" spc="-10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the</a:t>
            </a:r>
            <a:r>
              <a:rPr sz="1750" spc="-75" dirty="0">
                <a:latin typeface="Calibri"/>
                <a:cs typeface="Calibri"/>
              </a:rPr>
              <a:t> </a:t>
            </a:r>
            <a:r>
              <a:rPr sz="1750" spc="-30" dirty="0">
                <a:latin typeface="Calibri"/>
                <a:cs typeface="Calibri"/>
              </a:rPr>
              <a:t>following</a:t>
            </a:r>
            <a:r>
              <a:rPr sz="1750" spc="-5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manner:</a:t>
            </a:r>
            <a:endParaRPr sz="1750">
              <a:latin typeface="Calibri"/>
              <a:cs typeface="Calibri"/>
            </a:endParaRPr>
          </a:p>
          <a:p>
            <a:pPr marL="20955" marR="90170" indent="910590">
              <a:lnSpc>
                <a:spcPts val="2039"/>
              </a:lnSpc>
              <a:spcBef>
                <a:spcPts val="480"/>
              </a:spcBef>
              <a:tabLst>
                <a:tab pos="1630680" algn="l"/>
              </a:tabLst>
            </a:pPr>
            <a:r>
              <a:rPr sz="1750" dirty="0">
                <a:latin typeface="Calibri"/>
                <a:cs typeface="Calibri"/>
              </a:rPr>
              <a:t>A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spc="-20" dirty="0">
                <a:latin typeface="Calibri"/>
                <a:cs typeface="Calibri"/>
              </a:rPr>
              <a:t>user</a:t>
            </a:r>
            <a:r>
              <a:rPr sz="1750" dirty="0">
                <a:latin typeface="Calibri"/>
                <a:cs typeface="Calibri"/>
              </a:rPr>
              <a:t>	</a:t>
            </a:r>
            <a:r>
              <a:rPr sz="1750" spc="-40" dirty="0">
                <a:latin typeface="Calibri"/>
                <a:cs typeface="Calibri"/>
              </a:rPr>
              <a:t>executed</a:t>
            </a:r>
            <a:r>
              <a:rPr sz="1750" spc="-2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ftp</a:t>
            </a:r>
            <a:r>
              <a:rPr sz="1750" spc="-50" dirty="0">
                <a:latin typeface="Calibri"/>
                <a:cs typeface="Calibri"/>
              </a:rPr>
              <a:t> </a:t>
            </a:r>
            <a:r>
              <a:rPr sz="1750" spc="-45" dirty="0">
                <a:latin typeface="Calibri"/>
                <a:cs typeface="Calibri"/>
              </a:rPr>
              <a:t>command</a:t>
            </a:r>
            <a:r>
              <a:rPr sz="1750" spc="50" dirty="0">
                <a:latin typeface="Calibri"/>
                <a:cs typeface="Calibri"/>
              </a:rPr>
              <a:t> </a:t>
            </a:r>
            <a:r>
              <a:rPr sz="1750" spc="-30" dirty="0">
                <a:latin typeface="Calibri"/>
                <a:cs typeface="Calibri"/>
              </a:rPr>
              <a:t>on</a:t>
            </a:r>
            <a:r>
              <a:rPr sz="1750" spc="-70" dirty="0">
                <a:latin typeface="Calibri"/>
                <a:cs typeface="Calibri"/>
              </a:rPr>
              <a:t> </a:t>
            </a:r>
            <a:r>
              <a:rPr sz="1750" spc="-20" dirty="0">
                <a:latin typeface="Calibri"/>
                <a:cs typeface="Calibri"/>
              </a:rPr>
              <a:t>his/her</a:t>
            </a:r>
            <a:r>
              <a:rPr sz="1750" spc="-50" dirty="0">
                <a:latin typeface="Calibri"/>
                <a:cs typeface="Calibri"/>
              </a:rPr>
              <a:t> </a:t>
            </a:r>
            <a:r>
              <a:rPr sz="1750" spc="-20" dirty="0">
                <a:latin typeface="Calibri"/>
                <a:cs typeface="Calibri"/>
              </a:rPr>
              <a:t>local</a:t>
            </a:r>
            <a:r>
              <a:rPr sz="1750" spc="-75" dirty="0">
                <a:latin typeface="Calibri"/>
                <a:cs typeface="Calibri"/>
              </a:rPr>
              <a:t> </a:t>
            </a:r>
            <a:r>
              <a:rPr sz="1750" spc="-55" dirty="0">
                <a:latin typeface="Calibri"/>
                <a:cs typeface="Calibri"/>
              </a:rPr>
              <a:t>computer,</a:t>
            </a:r>
            <a:r>
              <a:rPr sz="1750" spc="35" dirty="0">
                <a:latin typeface="Calibri"/>
                <a:cs typeface="Calibri"/>
              </a:rPr>
              <a:t> </a:t>
            </a:r>
            <a:r>
              <a:rPr sz="1750" spc="-25" dirty="0">
                <a:latin typeface="Calibri"/>
                <a:cs typeface="Calibri"/>
              </a:rPr>
              <a:t>specifying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spc="-35" dirty="0">
                <a:latin typeface="Calibri"/>
                <a:cs typeface="Calibri"/>
              </a:rPr>
              <a:t>address</a:t>
            </a:r>
            <a:r>
              <a:rPr sz="1750" spc="-25" dirty="0">
                <a:latin typeface="Calibri"/>
                <a:cs typeface="Calibri"/>
              </a:rPr>
              <a:t> of </a:t>
            </a:r>
            <a:r>
              <a:rPr sz="1750" spc="-45" dirty="0">
                <a:latin typeface="Calibri"/>
                <a:cs typeface="Calibri"/>
              </a:rPr>
              <a:t>the</a:t>
            </a:r>
            <a:r>
              <a:rPr sz="1750" spc="-55" dirty="0">
                <a:latin typeface="Calibri"/>
                <a:cs typeface="Calibri"/>
              </a:rPr>
              <a:t> </a:t>
            </a:r>
            <a:r>
              <a:rPr sz="1750" spc="-30" dirty="0">
                <a:latin typeface="Calibri"/>
                <a:cs typeface="Calibri"/>
              </a:rPr>
              <a:t>remote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spc="-30" dirty="0">
                <a:latin typeface="Calibri"/>
                <a:cs typeface="Calibri"/>
              </a:rPr>
              <a:t>computer</a:t>
            </a:r>
            <a:r>
              <a:rPr sz="1750" spc="3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as</a:t>
            </a:r>
            <a:r>
              <a:rPr sz="1750" spc="-9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a</a:t>
            </a:r>
            <a:r>
              <a:rPr sz="1750" spc="-7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parameter.</a:t>
            </a:r>
            <a:endParaRPr sz="1750">
              <a:latin typeface="Calibri"/>
              <a:cs typeface="Calibri"/>
            </a:endParaRPr>
          </a:p>
          <a:p>
            <a:pPr marL="931544">
              <a:lnSpc>
                <a:spcPct val="100000"/>
              </a:lnSpc>
              <a:spcBef>
                <a:spcPts val="400"/>
              </a:spcBef>
            </a:pPr>
            <a:r>
              <a:rPr sz="1650" dirty="0">
                <a:latin typeface="Calibri"/>
                <a:cs typeface="Calibri"/>
              </a:rPr>
              <a:t>An</a:t>
            </a:r>
            <a:r>
              <a:rPr sz="1650" spc="2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ftp</a:t>
            </a:r>
            <a:r>
              <a:rPr sz="1650" spc="4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process</a:t>
            </a:r>
            <a:r>
              <a:rPr sz="1650" spc="9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running</a:t>
            </a:r>
            <a:r>
              <a:rPr sz="1650" spc="10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on</a:t>
            </a:r>
            <a:r>
              <a:rPr sz="1650" spc="-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user</a:t>
            </a:r>
            <a:r>
              <a:rPr sz="1650" spc="9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computer</a:t>
            </a:r>
            <a:r>
              <a:rPr sz="1650" spc="110" dirty="0">
                <a:latin typeface="Calibri"/>
                <a:cs typeface="Calibri"/>
              </a:rPr>
              <a:t>  </a:t>
            </a:r>
            <a:r>
              <a:rPr sz="1650" dirty="0">
                <a:latin typeface="Calibri"/>
                <a:cs typeface="Calibri"/>
              </a:rPr>
              <a:t>establishes</a:t>
            </a:r>
            <a:r>
              <a:rPr sz="1650" spc="15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a</a:t>
            </a:r>
            <a:r>
              <a:rPr sz="1650" spc="1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connection</a:t>
            </a:r>
            <a:r>
              <a:rPr sz="1650" spc="85" dirty="0">
                <a:latin typeface="Calibri"/>
                <a:cs typeface="Calibri"/>
              </a:rPr>
              <a:t>  </a:t>
            </a:r>
            <a:r>
              <a:rPr sz="1650" dirty="0">
                <a:latin typeface="Calibri"/>
                <a:cs typeface="Calibri"/>
              </a:rPr>
              <a:t>with</a:t>
            </a:r>
            <a:r>
              <a:rPr sz="1650" spc="459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an</a:t>
            </a:r>
            <a:r>
              <a:rPr sz="1650" spc="10" dirty="0">
                <a:latin typeface="Calibri"/>
                <a:cs typeface="Calibri"/>
              </a:rPr>
              <a:t> </a:t>
            </a:r>
            <a:r>
              <a:rPr sz="1650" spc="-25" dirty="0">
                <a:latin typeface="Calibri"/>
                <a:cs typeface="Calibri"/>
              </a:rPr>
              <a:t>ftp</a:t>
            </a:r>
            <a:endParaRPr sz="165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latin typeface="Calibri"/>
                <a:cs typeface="Calibri"/>
              </a:rPr>
              <a:t>process</a:t>
            </a:r>
            <a:r>
              <a:rPr sz="1600" spc="14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running</a:t>
            </a:r>
            <a:r>
              <a:rPr sz="1600" spc="2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1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remote</a:t>
            </a:r>
            <a:r>
              <a:rPr sz="1600" spc="2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computer</a:t>
            </a:r>
            <a:endParaRPr sz="1600">
              <a:latin typeface="Calibri"/>
              <a:cs typeface="Calibri"/>
            </a:endParaRPr>
          </a:p>
          <a:p>
            <a:pPr marL="17780" marR="6350" indent="913765">
              <a:lnSpc>
                <a:spcPct val="103000"/>
              </a:lnSpc>
              <a:spcBef>
                <a:spcPts val="430"/>
              </a:spcBef>
            </a:pPr>
            <a:r>
              <a:rPr sz="1650" dirty="0">
                <a:latin typeface="Calibri"/>
                <a:cs typeface="Calibri"/>
              </a:rPr>
              <a:t>the</a:t>
            </a:r>
            <a:r>
              <a:rPr sz="1650" spc="3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system</a:t>
            </a:r>
            <a:r>
              <a:rPr sz="1650" spc="7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then</a:t>
            </a:r>
            <a:r>
              <a:rPr sz="1650" spc="6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asks</a:t>
            </a:r>
            <a:r>
              <a:rPr sz="1650" spc="2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the</a:t>
            </a:r>
            <a:r>
              <a:rPr sz="1650" spc="4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user</a:t>
            </a:r>
            <a:r>
              <a:rPr sz="1650" spc="-1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to</a:t>
            </a:r>
            <a:r>
              <a:rPr sz="1650" spc="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enter</a:t>
            </a:r>
            <a:r>
              <a:rPr sz="1650" spc="6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his</a:t>
            </a:r>
            <a:r>
              <a:rPr sz="1650" spc="10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/her</a:t>
            </a:r>
            <a:r>
              <a:rPr sz="1650" spc="5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login</a:t>
            </a:r>
            <a:r>
              <a:rPr sz="1650" spc="2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name</a:t>
            </a:r>
            <a:r>
              <a:rPr sz="1650" spc="5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and</a:t>
            </a:r>
            <a:r>
              <a:rPr sz="1650" spc="8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password</a:t>
            </a:r>
            <a:r>
              <a:rPr sz="1650" spc="95" dirty="0">
                <a:latin typeface="Calibri"/>
                <a:cs typeface="Calibri"/>
              </a:rPr>
              <a:t>  </a:t>
            </a:r>
            <a:r>
              <a:rPr sz="1650" dirty="0">
                <a:latin typeface="Calibri"/>
                <a:cs typeface="Calibri"/>
              </a:rPr>
              <a:t>on</a:t>
            </a:r>
            <a:r>
              <a:rPr sz="1650" spc="95" dirty="0">
                <a:latin typeface="Calibri"/>
                <a:cs typeface="Calibri"/>
              </a:rPr>
              <a:t> </a:t>
            </a:r>
            <a:r>
              <a:rPr sz="1650" spc="-25" dirty="0">
                <a:latin typeface="Calibri"/>
                <a:cs typeface="Calibri"/>
              </a:rPr>
              <a:t>the </a:t>
            </a:r>
            <a:r>
              <a:rPr sz="1650" dirty="0">
                <a:latin typeface="Calibri"/>
                <a:cs typeface="Calibri"/>
              </a:rPr>
              <a:t>remote</a:t>
            </a:r>
            <a:r>
              <a:rPr sz="1650" spc="6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computer</a:t>
            </a:r>
            <a:r>
              <a:rPr sz="1650" spc="114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to</a:t>
            </a:r>
            <a:r>
              <a:rPr sz="1650" spc="8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ensures</a:t>
            </a:r>
            <a:r>
              <a:rPr sz="1650" spc="5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that</a:t>
            </a:r>
            <a:r>
              <a:rPr sz="1650" spc="9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the</a:t>
            </a:r>
            <a:r>
              <a:rPr sz="1650" spc="3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user</a:t>
            </a:r>
            <a:r>
              <a:rPr sz="1650" spc="4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is</a:t>
            </a:r>
            <a:r>
              <a:rPr sz="1650" spc="35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authorized</a:t>
            </a:r>
            <a:r>
              <a:rPr sz="1650" spc="60" dirty="0">
                <a:latin typeface="Calibri"/>
                <a:cs typeface="Calibri"/>
              </a:rPr>
              <a:t>  </a:t>
            </a:r>
            <a:r>
              <a:rPr sz="1650" dirty="0">
                <a:latin typeface="Calibri"/>
                <a:cs typeface="Calibri"/>
              </a:rPr>
              <a:t>to</a:t>
            </a:r>
            <a:r>
              <a:rPr sz="1650" spc="9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access</a:t>
            </a:r>
            <a:r>
              <a:rPr sz="1650" spc="9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the</a:t>
            </a:r>
            <a:r>
              <a:rPr sz="1650" spc="2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remote</a:t>
            </a:r>
            <a:r>
              <a:rPr sz="1650" spc="60" dirty="0">
                <a:latin typeface="Calibri"/>
                <a:cs typeface="Calibri"/>
              </a:rPr>
              <a:t>  </a:t>
            </a:r>
            <a:r>
              <a:rPr sz="1650" spc="-10" dirty="0">
                <a:latin typeface="Calibri"/>
                <a:cs typeface="Calibri"/>
              </a:rPr>
              <a:t>computer.</a:t>
            </a:r>
            <a:endParaRPr sz="1650">
              <a:latin typeface="Calibri"/>
              <a:cs typeface="Calibri"/>
            </a:endParaRPr>
          </a:p>
          <a:p>
            <a:pPr marL="931544">
              <a:lnSpc>
                <a:spcPct val="100000"/>
              </a:lnSpc>
              <a:spcBef>
                <a:spcPts val="360"/>
              </a:spcBef>
            </a:pPr>
            <a:r>
              <a:rPr sz="1700" dirty="0">
                <a:latin typeface="Calibri"/>
                <a:cs typeface="Calibri"/>
              </a:rPr>
              <a:t>After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login </a:t>
            </a:r>
            <a:r>
              <a:rPr sz="1700" spc="-10" dirty="0">
                <a:latin typeface="Calibri"/>
                <a:cs typeface="Calibri"/>
              </a:rPr>
              <a:t>desired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files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are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downloaded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or</a:t>
            </a:r>
            <a:r>
              <a:rPr sz="1700" spc="-1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uploaded.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7145" y="314225"/>
            <a:ext cx="8011795" cy="538035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69570" marR="45720" indent="-357505">
              <a:lnSpc>
                <a:spcPct val="79800"/>
              </a:lnSpc>
              <a:spcBef>
                <a:spcPts val="785"/>
              </a:spcBef>
              <a:buChar char="•"/>
              <a:tabLst>
                <a:tab pos="369570" algn="l"/>
                <a:tab pos="372745" algn="l"/>
              </a:tabLst>
            </a:pPr>
            <a:r>
              <a:rPr sz="2700" dirty="0">
                <a:latin typeface="Calibri"/>
                <a:cs typeface="Calibri"/>
              </a:rPr>
              <a:t>	The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name</a:t>
            </a:r>
            <a:r>
              <a:rPr sz="2700" spc="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setting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adds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an</a:t>
            </a:r>
            <a:r>
              <a:rPr sz="2700" spc="-10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internal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name</a:t>
            </a:r>
            <a:r>
              <a:rPr sz="2700" spc="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to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field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so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program</a:t>
            </a:r>
            <a:r>
              <a:rPr sz="2700" spc="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that</a:t>
            </a:r>
            <a:r>
              <a:rPr sz="2700" spc="-1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handles</a:t>
            </a:r>
            <a:r>
              <a:rPr sz="2700" spc="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form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can</a:t>
            </a:r>
            <a:r>
              <a:rPr sz="2700" spc="-1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identify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the </a:t>
            </a:r>
            <a:r>
              <a:rPr sz="2650" spc="-10" dirty="0">
                <a:latin typeface="Calibri"/>
                <a:cs typeface="Calibri"/>
              </a:rPr>
              <a:t>fields.</a:t>
            </a:r>
            <a:endParaRPr sz="2650">
              <a:latin typeface="Calibri"/>
              <a:cs typeface="Calibri"/>
            </a:endParaRPr>
          </a:p>
          <a:p>
            <a:pPr marL="369570" marR="652780" indent="3175">
              <a:lnSpc>
                <a:spcPts val="2600"/>
              </a:lnSpc>
              <a:spcBef>
                <a:spcPts val="2595"/>
              </a:spcBef>
            </a:pPr>
            <a:r>
              <a:rPr sz="2650" dirty="0">
                <a:latin typeface="Calibri"/>
                <a:cs typeface="Calibri"/>
              </a:rPr>
              <a:t>The</a:t>
            </a:r>
            <a:r>
              <a:rPr sz="2650" spc="5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value</a:t>
            </a:r>
            <a:r>
              <a:rPr sz="2650" spc="13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setting</a:t>
            </a:r>
            <a:r>
              <a:rPr sz="2650" spc="14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defines</a:t>
            </a:r>
            <a:r>
              <a:rPr sz="2650" spc="13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what</a:t>
            </a:r>
            <a:r>
              <a:rPr sz="2650" spc="11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will</a:t>
            </a:r>
            <a:r>
              <a:rPr sz="2650" spc="4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be</a:t>
            </a:r>
            <a:r>
              <a:rPr sz="2650" spc="4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submiRed</a:t>
            </a:r>
            <a:r>
              <a:rPr sz="2650" spc="160" dirty="0">
                <a:latin typeface="Calibri"/>
                <a:cs typeface="Calibri"/>
              </a:rPr>
              <a:t> </a:t>
            </a:r>
            <a:r>
              <a:rPr sz="2650" spc="-25" dirty="0">
                <a:latin typeface="Calibri"/>
                <a:cs typeface="Calibri"/>
              </a:rPr>
              <a:t>if </a:t>
            </a:r>
            <a:r>
              <a:rPr sz="2650" spc="-10" dirty="0">
                <a:latin typeface="Calibri"/>
                <a:cs typeface="Calibri"/>
              </a:rPr>
              <a:t>checked.</a:t>
            </a:r>
            <a:endParaRPr sz="2650">
              <a:latin typeface="Calibri"/>
              <a:cs typeface="Calibri"/>
            </a:endParaRPr>
          </a:p>
          <a:p>
            <a:pPr marL="369570" marR="163195" indent="3175">
              <a:lnSpc>
                <a:spcPct val="79800"/>
              </a:lnSpc>
              <a:spcBef>
                <a:spcPts val="2640"/>
              </a:spcBef>
            </a:pPr>
            <a:r>
              <a:rPr sz="2700" dirty="0">
                <a:latin typeface="Calibri"/>
                <a:cs typeface="Calibri"/>
              </a:rPr>
              <a:t>The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align setting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defines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how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field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is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aligned.</a:t>
            </a:r>
            <a:r>
              <a:rPr sz="2700" spc="67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Valid</a:t>
            </a:r>
            <a:r>
              <a:rPr sz="2700" spc="-1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entries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are: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spc="-110" dirty="0">
                <a:latin typeface="Calibri"/>
                <a:cs typeface="Calibri"/>
              </a:rPr>
              <a:t>TOP,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MIDDLE,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BOTTOM,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30" dirty="0">
                <a:latin typeface="Calibri"/>
                <a:cs typeface="Calibri"/>
              </a:rPr>
              <a:t>RIGHT,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spc="-35" dirty="0">
                <a:latin typeface="Calibri"/>
                <a:cs typeface="Calibri"/>
              </a:rPr>
              <a:t>LEFT, </a:t>
            </a:r>
            <a:r>
              <a:rPr sz="2650" spc="-25" dirty="0">
                <a:latin typeface="Calibri"/>
                <a:cs typeface="Calibri"/>
              </a:rPr>
              <a:t>TEXTTOP,</a:t>
            </a:r>
            <a:r>
              <a:rPr sz="2650" spc="11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BASELINE,</a:t>
            </a:r>
            <a:r>
              <a:rPr sz="2650" spc="5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ABSMIDDLE,</a:t>
            </a:r>
            <a:r>
              <a:rPr sz="2650" spc="135" dirty="0">
                <a:latin typeface="Calibri"/>
                <a:cs typeface="Calibri"/>
              </a:rPr>
              <a:t> </a:t>
            </a:r>
            <a:r>
              <a:rPr sz="2650" spc="-10" dirty="0">
                <a:latin typeface="Calibri"/>
                <a:cs typeface="Calibri"/>
              </a:rPr>
              <a:t>ABSBOTTOM.</a:t>
            </a:r>
            <a:endParaRPr sz="2650">
              <a:latin typeface="Calibri"/>
              <a:cs typeface="Calibri"/>
            </a:endParaRPr>
          </a:p>
          <a:p>
            <a:pPr marL="369570" marR="5080" indent="3175">
              <a:lnSpc>
                <a:spcPct val="81800"/>
              </a:lnSpc>
            </a:pPr>
            <a:r>
              <a:rPr sz="2650" dirty="0">
                <a:latin typeface="Calibri"/>
                <a:cs typeface="Calibri"/>
              </a:rPr>
              <a:t>The</a:t>
            </a:r>
            <a:r>
              <a:rPr sz="2650" spc="3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alignments</a:t>
            </a:r>
            <a:r>
              <a:rPr sz="2650" spc="17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are</a:t>
            </a:r>
            <a:r>
              <a:rPr sz="2650" spc="2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explained</a:t>
            </a:r>
            <a:r>
              <a:rPr sz="2650" spc="18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in</a:t>
            </a:r>
            <a:r>
              <a:rPr sz="2650" spc="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the</a:t>
            </a:r>
            <a:r>
              <a:rPr sz="2650" spc="-1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image</a:t>
            </a:r>
            <a:r>
              <a:rPr sz="2650" spc="10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section.</a:t>
            </a:r>
            <a:r>
              <a:rPr sz="2650" spc="114" dirty="0">
                <a:latin typeface="Calibri"/>
                <a:cs typeface="Calibri"/>
              </a:rPr>
              <a:t> </a:t>
            </a:r>
            <a:r>
              <a:rPr sz="2650" spc="-25" dirty="0">
                <a:latin typeface="Calibri"/>
                <a:cs typeface="Calibri"/>
              </a:rPr>
              <a:t>You </a:t>
            </a:r>
            <a:r>
              <a:rPr sz="2650" dirty="0">
                <a:latin typeface="Calibri"/>
                <a:cs typeface="Calibri"/>
              </a:rPr>
              <a:t>can</a:t>
            </a:r>
            <a:r>
              <a:rPr sz="2650" spc="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learn</a:t>
            </a:r>
            <a:r>
              <a:rPr sz="2650" spc="8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about</a:t>
            </a:r>
            <a:r>
              <a:rPr sz="2650" spc="4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the</a:t>
            </a:r>
            <a:r>
              <a:rPr sz="2650" spc="3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different</a:t>
            </a:r>
            <a:r>
              <a:rPr sz="2650" spc="11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alignments</a:t>
            </a:r>
            <a:r>
              <a:rPr sz="2650" spc="20" dirty="0">
                <a:latin typeface="Calibri"/>
                <a:cs typeface="Calibri"/>
              </a:rPr>
              <a:t> </a:t>
            </a:r>
            <a:r>
              <a:rPr sz="2650" u="heavy" spc="-10" dirty="0">
                <a:solidFill>
                  <a:srgbClr val="0C05B1"/>
                </a:solidFill>
                <a:uFill>
                  <a:solidFill>
                    <a:srgbClr val="2B2FAC"/>
                  </a:solidFill>
                </a:uFill>
                <a:latin typeface="Calibri"/>
                <a:cs typeface="Calibri"/>
              </a:rPr>
              <a:t>here</a:t>
            </a:r>
            <a:r>
              <a:rPr sz="2650" spc="-10" dirty="0">
                <a:solidFill>
                  <a:srgbClr val="0C05B1"/>
                </a:solidFill>
                <a:latin typeface="Calibri"/>
                <a:cs typeface="Calibri"/>
              </a:rPr>
              <a:t>.</a:t>
            </a:r>
            <a:endParaRPr sz="2650">
              <a:latin typeface="Calibri"/>
              <a:cs typeface="Calibri"/>
            </a:endParaRPr>
          </a:p>
          <a:p>
            <a:pPr marL="367665" marR="495934" indent="4445">
              <a:lnSpc>
                <a:spcPct val="79400"/>
              </a:lnSpc>
              <a:spcBef>
                <a:spcPts val="2605"/>
              </a:spcBef>
            </a:pPr>
            <a:r>
              <a:rPr sz="2750" dirty="0">
                <a:latin typeface="Calibri"/>
                <a:cs typeface="Calibri"/>
              </a:rPr>
              <a:t>The</a:t>
            </a:r>
            <a:r>
              <a:rPr sz="2750" spc="-100" dirty="0">
                <a:latin typeface="Calibri"/>
                <a:cs typeface="Calibri"/>
              </a:rPr>
              <a:t> </a:t>
            </a:r>
            <a:r>
              <a:rPr sz="2750" spc="-40" dirty="0">
                <a:latin typeface="Calibri"/>
                <a:cs typeface="Calibri"/>
              </a:rPr>
              <a:t>tabindex </a:t>
            </a:r>
            <a:r>
              <a:rPr sz="2750" spc="-20" dirty="0">
                <a:latin typeface="Calibri"/>
                <a:cs typeface="Calibri"/>
              </a:rPr>
              <a:t>setting</a:t>
            </a:r>
            <a:r>
              <a:rPr sz="2750" spc="-8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defines</a:t>
            </a:r>
            <a:r>
              <a:rPr sz="2750" spc="-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-1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which</a:t>
            </a:r>
            <a:r>
              <a:rPr sz="2750" spc="-12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order</a:t>
            </a:r>
            <a:r>
              <a:rPr sz="2750" spc="-11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the </a:t>
            </a:r>
            <a:r>
              <a:rPr sz="2750" spc="-35" dirty="0">
                <a:latin typeface="Calibri"/>
                <a:cs typeface="Calibri"/>
              </a:rPr>
              <a:t>different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fields</a:t>
            </a:r>
            <a:r>
              <a:rPr sz="2750" spc="-114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should</a:t>
            </a:r>
            <a:r>
              <a:rPr sz="2750" spc="-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be</a:t>
            </a:r>
            <a:r>
              <a:rPr sz="2750" spc="-114" dirty="0">
                <a:latin typeface="Calibri"/>
                <a:cs typeface="Calibri"/>
              </a:rPr>
              <a:t> </a:t>
            </a:r>
            <a:r>
              <a:rPr sz="2750" spc="-35" dirty="0">
                <a:latin typeface="Calibri"/>
                <a:cs typeface="Calibri"/>
              </a:rPr>
              <a:t>activated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spc="-35" dirty="0">
                <a:latin typeface="Calibri"/>
                <a:cs typeface="Calibri"/>
              </a:rPr>
              <a:t>when</a:t>
            </a:r>
            <a:r>
              <a:rPr sz="2750" spc="-1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-11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visitor </a:t>
            </a:r>
            <a:r>
              <a:rPr sz="2700" dirty="0">
                <a:latin typeface="Calibri"/>
                <a:cs typeface="Calibri"/>
              </a:rPr>
              <a:t>clicks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tab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key.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669" y="342006"/>
            <a:ext cx="7696834" cy="5514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155" indent="-338455">
              <a:lnSpc>
                <a:spcPts val="2130"/>
              </a:lnSpc>
              <a:spcBef>
                <a:spcPts val="100"/>
              </a:spcBef>
              <a:buChar char="•"/>
              <a:tabLst>
                <a:tab pos="351155" algn="l"/>
              </a:tabLst>
            </a:pPr>
            <a:r>
              <a:rPr sz="1950" spc="-10" dirty="0">
                <a:latin typeface="Arial MT"/>
                <a:cs typeface="Arial MT"/>
              </a:rPr>
              <a:t>&lt;html&gt;</a:t>
            </a:r>
            <a:endParaRPr sz="1950">
              <a:latin typeface="Arial MT"/>
              <a:cs typeface="Arial MT"/>
            </a:endParaRPr>
          </a:p>
          <a:p>
            <a:pPr marL="351155">
              <a:lnSpc>
                <a:spcPts val="1939"/>
              </a:lnSpc>
            </a:pPr>
            <a:r>
              <a:rPr sz="2000" spc="-10" dirty="0">
                <a:latin typeface="Arial MT"/>
                <a:cs typeface="Arial MT"/>
              </a:rPr>
              <a:t>&lt;head&gt;</a:t>
            </a:r>
            <a:endParaRPr sz="2000">
              <a:latin typeface="Arial MT"/>
              <a:cs typeface="Arial MT"/>
            </a:endParaRPr>
          </a:p>
          <a:p>
            <a:pPr marL="351155">
              <a:lnSpc>
                <a:spcPts val="1900"/>
              </a:lnSpc>
            </a:pPr>
            <a:r>
              <a:rPr sz="2000" spc="-35" dirty="0">
                <a:latin typeface="Arial MT"/>
                <a:cs typeface="Arial MT"/>
              </a:rPr>
              <a:t>&lt;titIe&gt;My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Page&lt;/title&gt;</a:t>
            </a:r>
            <a:endParaRPr sz="2000">
              <a:latin typeface="Arial MT"/>
              <a:cs typeface="Arial MT"/>
            </a:endParaRPr>
          </a:p>
          <a:p>
            <a:pPr marL="351155">
              <a:lnSpc>
                <a:spcPts val="1960"/>
              </a:lnSpc>
            </a:pPr>
            <a:r>
              <a:rPr sz="2000" spc="-10" dirty="0">
                <a:latin typeface="Arial MT"/>
                <a:cs typeface="Arial MT"/>
              </a:rPr>
              <a:t>&lt;/head&gt;</a:t>
            </a:r>
            <a:endParaRPr sz="2000">
              <a:latin typeface="Arial MT"/>
              <a:cs typeface="Arial MT"/>
            </a:endParaRPr>
          </a:p>
          <a:p>
            <a:pPr marL="351155">
              <a:lnSpc>
                <a:spcPts val="1930"/>
              </a:lnSpc>
            </a:pPr>
            <a:r>
              <a:rPr sz="1950" spc="-10" dirty="0">
                <a:latin typeface="Arial MT"/>
                <a:cs typeface="Arial MT"/>
              </a:rPr>
              <a:t>&lt;body&gt;</a:t>
            </a:r>
            <a:endParaRPr sz="1950">
              <a:latin typeface="Arial MT"/>
              <a:cs typeface="Arial MT"/>
            </a:endParaRPr>
          </a:p>
          <a:p>
            <a:pPr marL="356235" marR="1420495" indent="-5080">
              <a:lnSpc>
                <a:spcPct val="83700"/>
              </a:lnSpc>
              <a:spcBef>
                <a:spcPts val="160"/>
              </a:spcBef>
            </a:pPr>
            <a:r>
              <a:rPr sz="1950" spc="-20" dirty="0">
                <a:latin typeface="Arial MT"/>
                <a:cs typeface="Arial MT"/>
              </a:rPr>
              <a:t>&lt;form</a:t>
            </a:r>
            <a:r>
              <a:rPr sz="1950" spc="-55" dirty="0">
                <a:latin typeface="Arial MT"/>
                <a:cs typeface="Arial MT"/>
              </a:rPr>
              <a:t> </a:t>
            </a:r>
            <a:r>
              <a:rPr sz="1950" spc="-20" dirty="0">
                <a:latin typeface="Arial MT"/>
                <a:cs typeface="Arial MT"/>
              </a:rPr>
              <a:t>name-</a:t>
            </a:r>
            <a:r>
              <a:rPr sz="1950" spc="-10" dirty="0">
                <a:latin typeface="Arial MT"/>
                <a:cs typeface="Arial MT"/>
              </a:rPr>
              <a:t>"myform” </a:t>
            </a:r>
            <a:r>
              <a:rPr sz="1900" spc="-10" dirty="0">
                <a:latin typeface="Arial MT"/>
                <a:cs typeface="Arial MT"/>
                <a:hlinkClick r:id="rId2"/>
              </a:rPr>
              <a:t>action=“http://www.mydomain.com/myformhandIer.cgi“</a:t>
            </a:r>
            <a:r>
              <a:rPr sz="1900" spc="-10" dirty="0">
                <a:latin typeface="Arial MT"/>
                <a:cs typeface="Arial MT"/>
              </a:rPr>
              <a:t> </a:t>
            </a:r>
            <a:r>
              <a:rPr sz="1950" spc="-30" dirty="0">
                <a:latin typeface="Arial MT"/>
                <a:cs typeface="Arial MT"/>
              </a:rPr>
              <a:t>method="POST"&gt;</a:t>
            </a:r>
            <a:endParaRPr sz="1950">
              <a:latin typeface="Arial MT"/>
              <a:cs typeface="Arial MT"/>
            </a:endParaRPr>
          </a:p>
          <a:p>
            <a:pPr marL="351155">
              <a:lnSpc>
                <a:spcPts val="1710"/>
              </a:lnSpc>
            </a:pPr>
            <a:r>
              <a:rPr sz="2000" spc="-85" dirty="0">
                <a:latin typeface="Arial MT"/>
                <a:cs typeface="Arial MT"/>
              </a:rPr>
              <a:t>&lt;div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align="center"&gt;&lt;br&gt;</a:t>
            </a:r>
            <a:endParaRPr sz="2000">
              <a:latin typeface="Arial MT"/>
              <a:cs typeface="Arial MT"/>
            </a:endParaRPr>
          </a:p>
          <a:p>
            <a:pPr marL="351790">
              <a:lnSpc>
                <a:spcPts val="1900"/>
              </a:lnSpc>
            </a:pPr>
            <a:r>
              <a:rPr sz="1900" dirty="0">
                <a:latin typeface="Arial MT"/>
                <a:cs typeface="Arial MT"/>
              </a:rPr>
              <a:t>&lt;input</a:t>
            </a:r>
            <a:r>
              <a:rPr sz="1900" spc="-25" dirty="0">
                <a:latin typeface="Arial MT"/>
                <a:cs typeface="Arial MT"/>
              </a:rPr>
              <a:t> </a:t>
            </a:r>
            <a:r>
              <a:rPr sz="1900" spc="-45" dirty="0">
                <a:latin typeface="Arial MT"/>
                <a:cs typeface="Arial MT"/>
              </a:rPr>
              <a:t>type="checkboK"</a:t>
            </a:r>
            <a:r>
              <a:rPr sz="1900" spc="-20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name="option1"</a:t>
            </a:r>
            <a:r>
              <a:rPr sz="1900" spc="-75" dirty="0">
                <a:latin typeface="Arial MT"/>
                <a:cs typeface="Arial MT"/>
              </a:rPr>
              <a:t> </a:t>
            </a:r>
            <a:r>
              <a:rPr sz="1900" spc="-20" dirty="0">
                <a:latin typeface="Arial MT"/>
                <a:cs typeface="Arial MT"/>
              </a:rPr>
              <a:t>value="Milk"&gt;</a:t>
            </a:r>
            <a:r>
              <a:rPr sz="1900" spc="-15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Milk&lt;br&gt;</a:t>
            </a:r>
            <a:endParaRPr sz="1900">
              <a:latin typeface="Arial MT"/>
              <a:cs typeface="Arial MT"/>
            </a:endParaRPr>
          </a:p>
          <a:p>
            <a:pPr marL="351155">
              <a:lnSpc>
                <a:spcPts val="1889"/>
              </a:lnSpc>
            </a:pPr>
            <a:r>
              <a:rPr sz="1950" spc="-10" dirty="0">
                <a:latin typeface="Arial MT"/>
                <a:cs typeface="Arial MT"/>
              </a:rPr>
              <a:t>&lt;input</a:t>
            </a:r>
            <a:r>
              <a:rPr sz="1950" spc="-5" dirty="0">
                <a:latin typeface="Arial MT"/>
                <a:cs typeface="Arial MT"/>
              </a:rPr>
              <a:t> </a:t>
            </a:r>
            <a:r>
              <a:rPr sz="1950" spc="-100" dirty="0">
                <a:latin typeface="Arial MT"/>
                <a:cs typeface="Arial MT"/>
              </a:rPr>
              <a:t>type="checkbOK"</a:t>
            </a:r>
            <a:r>
              <a:rPr sz="1950" spc="25" dirty="0">
                <a:latin typeface="Arial MT"/>
                <a:cs typeface="Arial MT"/>
              </a:rPr>
              <a:t> </a:t>
            </a:r>
            <a:r>
              <a:rPr sz="1950" spc="-25" dirty="0">
                <a:latin typeface="Arial MT"/>
                <a:cs typeface="Arial MT"/>
              </a:rPr>
              <a:t>name="option2"</a:t>
            </a:r>
            <a:r>
              <a:rPr sz="1950" spc="-100" dirty="0">
                <a:latin typeface="Arial MT"/>
                <a:cs typeface="Arial MT"/>
              </a:rPr>
              <a:t> </a:t>
            </a:r>
            <a:r>
              <a:rPr sz="1950" spc="-40" dirty="0">
                <a:latin typeface="Arial MT"/>
                <a:cs typeface="Arial MT"/>
              </a:rPr>
              <a:t>vaIue="Butter"</a:t>
            </a:r>
            <a:r>
              <a:rPr sz="1950" spc="-6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checked&gt;</a:t>
            </a:r>
            <a:endParaRPr sz="1950">
              <a:latin typeface="Arial MT"/>
              <a:cs typeface="Arial MT"/>
            </a:endParaRPr>
          </a:p>
          <a:p>
            <a:pPr marL="354965">
              <a:lnSpc>
                <a:spcPts val="2190"/>
              </a:lnSpc>
            </a:pPr>
            <a:r>
              <a:rPr sz="2050" spc="-10" dirty="0">
                <a:latin typeface="Arial MT"/>
                <a:cs typeface="Arial MT"/>
              </a:rPr>
              <a:t>Butter&lt;br&gt;</a:t>
            </a:r>
            <a:endParaRPr sz="2050">
              <a:latin typeface="Arial MT"/>
              <a:cs typeface="Arial MT"/>
            </a:endParaRPr>
          </a:p>
          <a:p>
            <a:pPr marL="351155" indent="-338455">
              <a:lnSpc>
                <a:spcPts val="2145"/>
              </a:lnSpc>
              <a:spcBef>
                <a:spcPts val="35"/>
              </a:spcBef>
              <a:buChar char="•"/>
              <a:tabLst>
                <a:tab pos="351155" algn="l"/>
              </a:tabLst>
            </a:pPr>
            <a:r>
              <a:rPr sz="1950" spc="-10" dirty="0">
                <a:latin typeface="Arial MT"/>
                <a:cs typeface="Arial MT"/>
              </a:rPr>
              <a:t>&lt;input</a:t>
            </a:r>
            <a:r>
              <a:rPr sz="1950" spc="65" dirty="0">
                <a:latin typeface="Arial MT"/>
                <a:cs typeface="Arial MT"/>
              </a:rPr>
              <a:t> </a:t>
            </a:r>
            <a:r>
              <a:rPr sz="1950" spc="-100" dirty="0">
                <a:latin typeface="Arial MT"/>
                <a:cs typeface="Arial MT"/>
              </a:rPr>
              <a:t>type="checkbOK"</a:t>
            </a:r>
            <a:r>
              <a:rPr sz="1950" spc="-60" dirty="0">
                <a:latin typeface="Arial MT"/>
                <a:cs typeface="Arial MT"/>
              </a:rPr>
              <a:t> </a:t>
            </a:r>
            <a:r>
              <a:rPr sz="1950" spc="-25" dirty="0">
                <a:latin typeface="Arial MT"/>
                <a:cs typeface="Arial MT"/>
              </a:rPr>
              <a:t>name="option3"</a:t>
            </a:r>
            <a:r>
              <a:rPr sz="1950" spc="-45" dirty="0">
                <a:latin typeface="Arial MT"/>
                <a:cs typeface="Arial MT"/>
              </a:rPr>
              <a:t> </a:t>
            </a:r>
            <a:r>
              <a:rPr sz="1950" spc="-70" dirty="0">
                <a:latin typeface="Arial MT"/>
                <a:cs typeface="Arial MT"/>
              </a:rPr>
              <a:t>value="Bread"&gt;</a:t>
            </a:r>
            <a:r>
              <a:rPr sz="1950" spc="-15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Bread&lt;br&gt;</a:t>
            </a:r>
            <a:endParaRPr sz="1950">
              <a:latin typeface="Arial MT"/>
              <a:cs typeface="Arial MT"/>
            </a:endParaRPr>
          </a:p>
          <a:p>
            <a:pPr marL="351790">
              <a:lnSpc>
                <a:spcPts val="1905"/>
              </a:lnSpc>
            </a:pPr>
            <a:r>
              <a:rPr sz="1900" dirty="0">
                <a:latin typeface="Arial MT"/>
                <a:cs typeface="Arial MT"/>
              </a:rPr>
              <a:t>&lt;input</a:t>
            </a:r>
            <a:r>
              <a:rPr sz="1900" spc="-20" dirty="0">
                <a:latin typeface="Arial MT"/>
                <a:cs typeface="Arial MT"/>
              </a:rPr>
              <a:t> </a:t>
            </a:r>
            <a:r>
              <a:rPr sz="1900" spc="-30" dirty="0">
                <a:latin typeface="Arial MT"/>
                <a:cs typeface="Arial MT"/>
              </a:rPr>
              <a:t>type="checkbox"</a:t>
            </a:r>
            <a:r>
              <a:rPr sz="1900" spc="-70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name="option3"</a:t>
            </a:r>
            <a:r>
              <a:rPr sz="1900" spc="-20" dirty="0">
                <a:latin typeface="Arial MT"/>
                <a:cs typeface="Arial MT"/>
              </a:rPr>
              <a:t> </a:t>
            </a:r>
            <a:r>
              <a:rPr sz="1900" spc="-50" dirty="0">
                <a:latin typeface="Arial MT"/>
                <a:cs typeface="Arial MT"/>
              </a:rPr>
              <a:t>value=“lassi“&gt;</a:t>
            </a:r>
            <a:r>
              <a:rPr sz="1900" spc="-85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Iassi&lt;br&gt;</a:t>
            </a:r>
            <a:endParaRPr sz="1900">
              <a:latin typeface="Arial MT"/>
              <a:cs typeface="Arial MT"/>
            </a:endParaRPr>
          </a:p>
          <a:p>
            <a:pPr marL="351155">
              <a:lnSpc>
                <a:spcPts val="1914"/>
              </a:lnSpc>
            </a:pPr>
            <a:r>
              <a:rPr sz="1950" spc="-10" dirty="0">
                <a:latin typeface="Arial MT"/>
                <a:cs typeface="Arial MT"/>
              </a:rPr>
              <a:t>&lt;input</a:t>
            </a:r>
            <a:r>
              <a:rPr sz="1950" spc="-15" dirty="0">
                <a:latin typeface="Arial MT"/>
                <a:cs typeface="Arial MT"/>
              </a:rPr>
              <a:t> </a:t>
            </a:r>
            <a:r>
              <a:rPr sz="1950" spc="-70" dirty="0">
                <a:latin typeface="Arial MT"/>
                <a:cs typeface="Arial MT"/>
              </a:rPr>
              <a:t>type="checkboK"</a:t>
            </a:r>
            <a:r>
              <a:rPr sz="1950" spc="-35" dirty="0">
                <a:latin typeface="Arial MT"/>
                <a:cs typeface="Arial MT"/>
              </a:rPr>
              <a:t> </a:t>
            </a:r>
            <a:r>
              <a:rPr sz="1950" spc="-25" dirty="0">
                <a:latin typeface="Arial MT"/>
                <a:cs typeface="Arial MT"/>
              </a:rPr>
              <a:t>name="option3"</a:t>
            </a:r>
            <a:r>
              <a:rPr sz="1950" spc="-11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value=“MiIkshake"&gt;</a:t>
            </a:r>
            <a:endParaRPr sz="1950">
              <a:latin typeface="Arial MT"/>
              <a:cs typeface="Arial MT"/>
            </a:endParaRPr>
          </a:p>
          <a:p>
            <a:pPr marL="354965">
              <a:lnSpc>
                <a:spcPts val="1955"/>
              </a:lnSpc>
            </a:pPr>
            <a:r>
              <a:rPr sz="2000" spc="-40" dirty="0">
                <a:latin typeface="Arial MT"/>
                <a:cs typeface="Arial MT"/>
              </a:rPr>
              <a:t>Milkshake&lt;br&gt;</a:t>
            </a:r>
            <a:endParaRPr sz="2000">
              <a:latin typeface="Arial MT"/>
              <a:cs typeface="Arial MT"/>
            </a:endParaRPr>
          </a:p>
          <a:p>
            <a:pPr marL="351790">
              <a:lnSpc>
                <a:spcPts val="1855"/>
              </a:lnSpc>
            </a:pPr>
            <a:r>
              <a:rPr sz="1900" dirty="0">
                <a:latin typeface="Arial MT"/>
                <a:cs typeface="Arial MT"/>
              </a:rPr>
              <a:t>&lt;input</a:t>
            </a:r>
            <a:r>
              <a:rPr sz="1900" spc="-5" dirty="0">
                <a:latin typeface="Arial MT"/>
                <a:cs typeface="Arial MT"/>
              </a:rPr>
              <a:t> </a:t>
            </a:r>
            <a:r>
              <a:rPr sz="1900" spc="-35" dirty="0">
                <a:latin typeface="Arial MT"/>
                <a:cs typeface="Arial MT"/>
              </a:rPr>
              <a:t>type="checkbox"</a:t>
            </a:r>
            <a:r>
              <a:rPr sz="1900" spc="-95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name="option3" </a:t>
            </a:r>
            <a:r>
              <a:rPr sz="1900" spc="-75" dirty="0">
                <a:latin typeface="Arial MT"/>
                <a:cs typeface="Arial MT"/>
              </a:rPr>
              <a:t>value="Cheese"&gt;</a:t>
            </a:r>
            <a:r>
              <a:rPr sz="1900" spc="-60" dirty="0">
                <a:latin typeface="Arial MT"/>
                <a:cs typeface="Arial MT"/>
              </a:rPr>
              <a:t> </a:t>
            </a:r>
            <a:r>
              <a:rPr sz="1900" spc="-50" dirty="0">
                <a:latin typeface="Arial MT"/>
                <a:cs typeface="Arial MT"/>
              </a:rPr>
              <a:t>Cheese&lt;br&gt;</a:t>
            </a:r>
            <a:endParaRPr sz="1900">
              <a:latin typeface="Arial MT"/>
              <a:cs typeface="Arial MT"/>
            </a:endParaRPr>
          </a:p>
          <a:p>
            <a:pPr marL="351155">
              <a:lnSpc>
                <a:spcPts val="1920"/>
              </a:lnSpc>
            </a:pPr>
            <a:r>
              <a:rPr sz="2000" spc="-20" dirty="0">
                <a:latin typeface="Arial MT"/>
                <a:cs typeface="Arial MT"/>
              </a:rPr>
              <a:t>&lt;br&gt;</a:t>
            </a:r>
            <a:endParaRPr sz="2000">
              <a:latin typeface="Arial MT"/>
              <a:cs typeface="Arial MT"/>
            </a:endParaRPr>
          </a:p>
          <a:p>
            <a:pPr marL="350520">
              <a:lnSpc>
                <a:spcPts val="1945"/>
              </a:lnSpc>
            </a:pPr>
            <a:r>
              <a:rPr sz="2050" spc="-10" dirty="0">
                <a:latin typeface="Arial MT"/>
                <a:cs typeface="Arial MT"/>
              </a:rPr>
              <a:t>&lt;/div&gt;</a:t>
            </a:r>
            <a:endParaRPr sz="2050">
              <a:latin typeface="Arial MT"/>
              <a:cs typeface="Arial MT"/>
            </a:endParaRPr>
          </a:p>
          <a:p>
            <a:pPr marL="351155">
              <a:lnSpc>
                <a:spcPts val="1920"/>
              </a:lnSpc>
            </a:pPr>
            <a:r>
              <a:rPr sz="2000" spc="-10" dirty="0">
                <a:latin typeface="Arial MT"/>
                <a:cs typeface="Arial MT"/>
              </a:rPr>
              <a:t>&lt;/form&gt;</a:t>
            </a:r>
            <a:endParaRPr sz="2000">
              <a:latin typeface="Arial MT"/>
              <a:cs typeface="Arial MT"/>
            </a:endParaRPr>
          </a:p>
          <a:p>
            <a:pPr marL="351155">
              <a:lnSpc>
                <a:spcPts val="1855"/>
              </a:lnSpc>
            </a:pPr>
            <a:r>
              <a:rPr sz="1950" spc="-10" dirty="0">
                <a:latin typeface="Arial MT"/>
                <a:cs typeface="Arial MT"/>
              </a:rPr>
              <a:t>&lt;/body&gt;</a:t>
            </a:r>
            <a:endParaRPr sz="1950">
              <a:latin typeface="Arial MT"/>
              <a:cs typeface="Arial MT"/>
            </a:endParaRPr>
          </a:p>
          <a:p>
            <a:pPr marL="350520">
              <a:lnSpc>
                <a:spcPts val="2260"/>
              </a:lnSpc>
            </a:pPr>
            <a:r>
              <a:rPr sz="2100" spc="-10" dirty="0">
                <a:latin typeface="Arial MT"/>
                <a:cs typeface="Arial MT"/>
              </a:rPr>
              <a:t>&lt;/html&gt;</a:t>
            </a:r>
            <a:endParaRPr sz="2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7805">
              <a:lnSpc>
                <a:spcPct val="100000"/>
              </a:lnSpc>
              <a:spcBef>
                <a:spcPts val="100"/>
              </a:spcBef>
            </a:pPr>
            <a:r>
              <a:rPr dirty="0"/>
              <a:t>Radio</a:t>
            </a:r>
            <a:r>
              <a:rPr spc="-25" dirty="0"/>
              <a:t> </a:t>
            </a:r>
            <a:r>
              <a:rPr spc="-50" dirty="0"/>
              <a:t>Button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153" y="952946"/>
            <a:ext cx="7917180" cy="541782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63220" marR="5080" indent="-351155">
              <a:lnSpc>
                <a:spcPts val="3229"/>
              </a:lnSpc>
              <a:spcBef>
                <a:spcPts val="495"/>
              </a:spcBef>
              <a:buChar char="•"/>
              <a:tabLst>
                <a:tab pos="363220" algn="l"/>
                <a:tab pos="364490" algn="l"/>
              </a:tabLst>
            </a:pPr>
            <a:r>
              <a:rPr sz="2950" dirty="0">
                <a:latin typeface="Calibri"/>
                <a:cs typeface="Calibri"/>
              </a:rPr>
              <a:t>	Radio</a:t>
            </a:r>
            <a:r>
              <a:rPr sz="2950" spc="10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buttons</a:t>
            </a:r>
            <a:r>
              <a:rPr sz="2950" spc="114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are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used</a:t>
            </a:r>
            <a:r>
              <a:rPr sz="2950" spc="10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when</a:t>
            </a:r>
            <a:r>
              <a:rPr sz="2950" spc="15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you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want</a:t>
            </a:r>
            <a:r>
              <a:rPr sz="2950" spc="8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to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let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the </a:t>
            </a:r>
            <a:r>
              <a:rPr sz="2950" dirty="0">
                <a:latin typeface="Calibri"/>
                <a:cs typeface="Calibri"/>
              </a:rPr>
              <a:t>visitor</a:t>
            </a:r>
            <a:r>
              <a:rPr sz="2950" spc="1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select</a:t>
            </a:r>
            <a:r>
              <a:rPr sz="2950" spc="10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one</a:t>
            </a:r>
            <a:r>
              <a:rPr sz="2950" spc="8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-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and</a:t>
            </a:r>
            <a:r>
              <a:rPr sz="2950" spc="9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just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one</a:t>
            </a:r>
            <a:r>
              <a:rPr sz="2950" spc="6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-</a:t>
            </a:r>
            <a:r>
              <a:rPr sz="2950" spc="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option</a:t>
            </a:r>
            <a:r>
              <a:rPr sz="2950" spc="8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from</a:t>
            </a:r>
            <a:r>
              <a:rPr sz="2950" spc="125" dirty="0">
                <a:latin typeface="Calibri"/>
                <a:cs typeface="Calibri"/>
              </a:rPr>
              <a:t> </a:t>
            </a:r>
            <a:r>
              <a:rPr sz="2950" spc="-50" dirty="0">
                <a:latin typeface="Calibri"/>
                <a:cs typeface="Calibri"/>
              </a:rPr>
              <a:t>a </a:t>
            </a:r>
            <a:r>
              <a:rPr sz="2950" dirty="0">
                <a:latin typeface="Calibri"/>
                <a:cs typeface="Calibri"/>
              </a:rPr>
              <a:t>set</a:t>
            </a:r>
            <a:r>
              <a:rPr sz="2950" spc="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of</a:t>
            </a:r>
            <a:r>
              <a:rPr sz="2950" spc="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alternatives.</a:t>
            </a:r>
            <a:r>
              <a:rPr sz="2950" spc="19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If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more</a:t>
            </a:r>
            <a:r>
              <a:rPr sz="2950" spc="16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options</a:t>
            </a:r>
            <a:r>
              <a:rPr sz="2950" spc="1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are</a:t>
            </a:r>
            <a:r>
              <a:rPr sz="2950" spc="9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to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spc="-35" dirty="0">
                <a:latin typeface="Calibri"/>
                <a:cs typeface="Calibri"/>
              </a:rPr>
              <a:t>be </a:t>
            </a:r>
            <a:r>
              <a:rPr sz="2950" dirty="0">
                <a:latin typeface="Calibri"/>
                <a:cs typeface="Calibri"/>
              </a:rPr>
              <a:t>allowed</a:t>
            </a:r>
            <a:r>
              <a:rPr sz="2950" spc="17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at</a:t>
            </a:r>
            <a:r>
              <a:rPr sz="2950" spc="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same</a:t>
            </a:r>
            <a:r>
              <a:rPr sz="2950" spc="6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time</a:t>
            </a:r>
            <a:r>
              <a:rPr sz="2950" spc="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you</a:t>
            </a:r>
            <a:r>
              <a:rPr sz="2950" spc="8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should</a:t>
            </a:r>
            <a:r>
              <a:rPr sz="2950" spc="145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use</a:t>
            </a:r>
            <a:endParaRPr sz="2950">
              <a:latin typeface="Calibri"/>
              <a:cs typeface="Calibri"/>
            </a:endParaRPr>
          </a:p>
          <a:p>
            <a:pPr marL="370205">
              <a:lnSpc>
                <a:spcPts val="3050"/>
              </a:lnSpc>
            </a:pPr>
            <a:r>
              <a:rPr sz="3050" u="heavy" spc="-20" dirty="0">
                <a:solidFill>
                  <a:srgbClr val="0E00C4"/>
                </a:solidFill>
                <a:uFill>
                  <a:solidFill>
                    <a:srgbClr val="281CAF"/>
                  </a:solidFill>
                </a:uFill>
                <a:latin typeface="Calibri"/>
                <a:cs typeface="Calibri"/>
              </a:rPr>
              <a:t>check</a:t>
            </a:r>
            <a:r>
              <a:rPr sz="3050" u="heavy" spc="-135" dirty="0">
                <a:solidFill>
                  <a:srgbClr val="0E00C4"/>
                </a:solidFill>
                <a:uFill>
                  <a:solidFill>
                    <a:srgbClr val="281CAF"/>
                  </a:solidFill>
                </a:uFill>
                <a:latin typeface="Calibri"/>
                <a:cs typeface="Calibri"/>
              </a:rPr>
              <a:t> </a:t>
            </a:r>
            <a:r>
              <a:rPr sz="3050" u="heavy" spc="-40" dirty="0">
                <a:solidFill>
                  <a:srgbClr val="1508E6"/>
                </a:solidFill>
                <a:uFill>
                  <a:solidFill>
                    <a:srgbClr val="281CAF"/>
                  </a:solidFill>
                </a:uFill>
                <a:latin typeface="Calibri"/>
                <a:cs typeface="Calibri"/>
              </a:rPr>
              <a:t>boxes</a:t>
            </a:r>
            <a:r>
              <a:rPr sz="3050" spc="-105" dirty="0">
                <a:solidFill>
                  <a:srgbClr val="1508E6"/>
                </a:solidFill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instead.</a:t>
            </a:r>
            <a:endParaRPr sz="3050">
              <a:latin typeface="Calibri"/>
              <a:cs typeface="Calibri"/>
            </a:endParaRPr>
          </a:p>
          <a:p>
            <a:pPr marL="367030" marR="1097280" indent="-3810">
              <a:lnSpc>
                <a:spcPts val="3229"/>
              </a:lnSpc>
              <a:spcBef>
                <a:spcPts val="270"/>
              </a:spcBef>
            </a:pPr>
            <a:r>
              <a:rPr sz="3050" spc="-20" dirty="0">
                <a:latin typeface="Calibri"/>
                <a:cs typeface="Calibri"/>
              </a:rPr>
              <a:t>Below</a:t>
            </a:r>
            <a:r>
              <a:rPr sz="3050" spc="-8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is</a:t>
            </a:r>
            <a:r>
              <a:rPr sz="3050" spc="-11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a</a:t>
            </a:r>
            <a:r>
              <a:rPr sz="3050" spc="-145" dirty="0">
                <a:latin typeface="Calibri"/>
                <a:cs typeface="Calibri"/>
              </a:rPr>
              <a:t> </a:t>
            </a:r>
            <a:r>
              <a:rPr sz="3050" spc="-20" dirty="0">
                <a:latin typeface="Calibri"/>
                <a:cs typeface="Calibri"/>
              </a:rPr>
              <a:t>listing</a:t>
            </a:r>
            <a:r>
              <a:rPr sz="3050" spc="-3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of</a:t>
            </a:r>
            <a:r>
              <a:rPr sz="3050" spc="-120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valid</a:t>
            </a:r>
            <a:r>
              <a:rPr sz="3050" spc="-80" dirty="0">
                <a:latin typeface="Calibri"/>
                <a:cs typeface="Calibri"/>
              </a:rPr>
              <a:t> </a:t>
            </a:r>
            <a:r>
              <a:rPr sz="3050" spc="-35" dirty="0">
                <a:latin typeface="Calibri"/>
                <a:cs typeface="Calibri"/>
              </a:rPr>
              <a:t>settings</a:t>
            </a:r>
            <a:r>
              <a:rPr sz="3050" spc="-5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for</a:t>
            </a:r>
            <a:r>
              <a:rPr sz="3050" spc="-105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radio buttons:</a:t>
            </a:r>
            <a:endParaRPr sz="3050">
              <a:latin typeface="Calibri"/>
              <a:cs typeface="Calibri"/>
            </a:endParaRPr>
          </a:p>
          <a:p>
            <a:pPr marL="370840" marR="5866130" indent="-3810">
              <a:lnSpc>
                <a:spcPts val="3229"/>
              </a:lnSpc>
              <a:spcBef>
                <a:spcPts val="10"/>
              </a:spcBef>
            </a:pPr>
            <a:r>
              <a:rPr sz="3050" spc="-10" dirty="0">
                <a:latin typeface="Calibri"/>
                <a:cs typeface="Calibri"/>
              </a:rPr>
              <a:t>radio </a:t>
            </a:r>
            <a:r>
              <a:rPr sz="2950" spc="-20" dirty="0">
                <a:latin typeface="Calibri"/>
                <a:cs typeface="Calibri"/>
              </a:rPr>
              <a:t>name= </a:t>
            </a:r>
            <a:r>
              <a:rPr sz="2950" spc="-10" dirty="0">
                <a:latin typeface="Calibri"/>
                <a:cs typeface="Calibri"/>
              </a:rPr>
              <a:t>value= align= tabindex= checked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1236" y="232618"/>
            <a:ext cx="7641590" cy="60248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70205" indent="-357505">
              <a:lnSpc>
                <a:spcPts val="2595"/>
              </a:lnSpc>
              <a:spcBef>
                <a:spcPts val="90"/>
              </a:spcBef>
              <a:buChar char="•"/>
              <a:tabLst>
                <a:tab pos="370205" algn="l"/>
              </a:tabLst>
            </a:pPr>
            <a:r>
              <a:rPr sz="2400" spc="-10" dirty="0">
                <a:latin typeface="Calibri"/>
                <a:cs typeface="Calibri"/>
              </a:rPr>
              <a:t>&lt;html»</a:t>
            </a:r>
            <a:endParaRPr sz="2400">
              <a:latin typeface="Calibri"/>
              <a:cs typeface="Calibri"/>
            </a:endParaRPr>
          </a:p>
          <a:p>
            <a:pPr marL="370840">
              <a:lnSpc>
                <a:spcPts val="2065"/>
              </a:lnSpc>
            </a:pPr>
            <a:r>
              <a:rPr sz="2200" spc="-10" dirty="0">
                <a:latin typeface="Calibri"/>
                <a:cs typeface="Calibri"/>
              </a:rPr>
              <a:t>&lt;head&gt;</a:t>
            </a:r>
            <a:endParaRPr sz="2200">
              <a:latin typeface="Calibri"/>
              <a:cs typeface="Calibri"/>
            </a:endParaRPr>
          </a:p>
          <a:p>
            <a:pPr marL="370840">
              <a:lnSpc>
                <a:spcPts val="2140"/>
              </a:lnSpc>
            </a:pPr>
            <a:r>
              <a:rPr sz="2250" spc="-35" dirty="0">
                <a:latin typeface="Calibri"/>
                <a:cs typeface="Calibri"/>
              </a:rPr>
              <a:t>&lt;title&gt;My</a:t>
            </a:r>
            <a:r>
              <a:rPr sz="2250" spc="20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Page&lt;/title&gt;</a:t>
            </a:r>
            <a:endParaRPr sz="2250">
              <a:latin typeface="Calibri"/>
              <a:cs typeface="Calibri"/>
            </a:endParaRPr>
          </a:p>
          <a:p>
            <a:pPr marL="370840">
              <a:lnSpc>
                <a:spcPts val="2105"/>
              </a:lnSpc>
            </a:pPr>
            <a:r>
              <a:rPr sz="2200" spc="-10" dirty="0">
                <a:latin typeface="Calibri"/>
                <a:cs typeface="Calibri"/>
              </a:rPr>
              <a:t>&lt;/head&gt;</a:t>
            </a:r>
            <a:endParaRPr sz="2200">
              <a:latin typeface="Calibri"/>
              <a:cs typeface="Calibri"/>
            </a:endParaRPr>
          </a:p>
          <a:p>
            <a:pPr marL="370840">
              <a:lnSpc>
                <a:spcPts val="2110"/>
              </a:lnSpc>
            </a:pPr>
            <a:r>
              <a:rPr sz="2200" spc="-10" dirty="0">
                <a:latin typeface="Calibri"/>
                <a:cs typeface="Calibri"/>
              </a:rPr>
              <a:t>&lt;body&gt;</a:t>
            </a:r>
            <a:endParaRPr sz="2200">
              <a:latin typeface="Calibri"/>
              <a:cs typeface="Calibri"/>
            </a:endParaRPr>
          </a:p>
          <a:p>
            <a:pPr marL="367665" marR="795655" indent="2540">
              <a:lnSpc>
                <a:spcPct val="80700"/>
              </a:lnSpc>
              <a:spcBef>
                <a:spcPts val="245"/>
              </a:spcBef>
            </a:pPr>
            <a:r>
              <a:rPr sz="2200" spc="-10" dirty="0">
                <a:latin typeface="Calibri"/>
                <a:cs typeface="Calibri"/>
              </a:rPr>
              <a:t>&lt;form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name="myform" </a:t>
            </a:r>
            <a:r>
              <a:rPr sz="2200" spc="-20" dirty="0">
                <a:latin typeface="Calibri"/>
                <a:cs typeface="Calibri"/>
                <a:hlinkClick r:id="rId2"/>
              </a:rPr>
              <a:t>action="http://www.mydomain.com/myformhandIer.cgi"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method=”POST"&gt;</a:t>
            </a:r>
            <a:endParaRPr sz="2150">
              <a:latin typeface="Calibri"/>
              <a:cs typeface="Calibri"/>
            </a:endParaRPr>
          </a:p>
          <a:p>
            <a:pPr marL="370840">
              <a:lnSpc>
                <a:spcPts val="1855"/>
              </a:lnSpc>
            </a:pPr>
            <a:r>
              <a:rPr sz="2200" dirty="0">
                <a:latin typeface="Calibri"/>
                <a:cs typeface="Calibri"/>
              </a:rPr>
              <a:t>&lt;div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align="center"&gt;&lt;br&gt;</a:t>
            </a:r>
            <a:endParaRPr sz="2200">
              <a:latin typeface="Calibri"/>
              <a:cs typeface="Calibri"/>
            </a:endParaRPr>
          </a:p>
          <a:p>
            <a:pPr marL="370840">
              <a:lnSpc>
                <a:spcPts val="2110"/>
              </a:lnSpc>
            </a:pPr>
            <a:r>
              <a:rPr sz="2200" dirty="0">
                <a:latin typeface="Calibri"/>
                <a:cs typeface="Calibri"/>
              </a:rPr>
              <a:t>&lt;input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type=”radio"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name="group1"</a:t>
            </a:r>
            <a:r>
              <a:rPr sz="2200" spc="15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value=”MiIk"&gt;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Milk&lt;br&gt;</a:t>
            </a:r>
            <a:endParaRPr sz="2200">
              <a:latin typeface="Calibri"/>
              <a:cs typeface="Calibri"/>
            </a:endParaRPr>
          </a:p>
          <a:p>
            <a:pPr marL="370840">
              <a:lnSpc>
                <a:spcPts val="2135"/>
              </a:lnSpc>
            </a:pPr>
            <a:r>
              <a:rPr sz="2200" dirty="0">
                <a:latin typeface="Calibri"/>
                <a:cs typeface="Calibri"/>
              </a:rPr>
              <a:t>&lt;input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type="radio"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name="group1"</a:t>
            </a:r>
            <a:r>
              <a:rPr sz="2200" spc="1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value="Butter"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checked&gt;</a:t>
            </a:r>
            <a:endParaRPr sz="2200">
              <a:latin typeface="Calibri"/>
              <a:cs typeface="Calibri"/>
            </a:endParaRPr>
          </a:p>
          <a:p>
            <a:pPr marL="366395">
              <a:lnSpc>
                <a:spcPts val="2095"/>
              </a:lnSpc>
            </a:pPr>
            <a:r>
              <a:rPr sz="2150" spc="-10" dirty="0">
                <a:latin typeface="Calibri"/>
                <a:cs typeface="Calibri"/>
              </a:rPr>
              <a:t>Butter&lt;br&gt;</a:t>
            </a:r>
            <a:endParaRPr sz="2150">
              <a:latin typeface="Calibri"/>
              <a:cs typeface="Calibri"/>
            </a:endParaRPr>
          </a:p>
          <a:p>
            <a:pPr marL="370840">
              <a:lnSpc>
                <a:spcPts val="2115"/>
              </a:lnSpc>
            </a:pPr>
            <a:r>
              <a:rPr sz="2200" dirty="0">
                <a:latin typeface="Calibri"/>
                <a:cs typeface="Calibri"/>
              </a:rPr>
              <a:t>&lt;input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type="radio"</a:t>
            </a:r>
            <a:r>
              <a:rPr sz="2200" spc="9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name="group1"</a:t>
            </a:r>
            <a:r>
              <a:rPr sz="2200" spc="1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value="Cheese"&gt;</a:t>
            </a:r>
            <a:r>
              <a:rPr sz="2200" spc="-11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Cheese</a:t>
            </a:r>
            <a:endParaRPr sz="2200">
              <a:latin typeface="Calibri"/>
              <a:cs typeface="Calibri"/>
            </a:endParaRPr>
          </a:p>
          <a:p>
            <a:pPr marL="370840">
              <a:lnSpc>
                <a:spcPts val="2125"/>
              </a:lnSpc>
            </a:pPr>
            <a:r>
              <a:rPr sz="2200" spc="-20" dirty="0">
                <a:latin typeface="Calibri"/>
                <a:cs typeface="Calibri"/>
              </a:rPr>
              <a:t>&lt;hr&gt;</a:t>
            </a:r>
            <a:endParaRPr sz="2200">
              <a:latin typeface="Calibri"/>
              <a:cs typeface="Calibri"/>
            </a:endParaRPr>
          </a:p>
          <a:p>
            <a:pPr marL="370840">
              <a:lnSpc>
                <a:spcPts val="2145"/>
              </a:lnSpc>
              <a:tabLst>
                <a:tab pos="6443980" algn="l"/>
              </a:tabLst>
            </a:pPr>
            <a:r>
              <a:rPr sz="2200" dirty="0">
                <a:latin typeface="Calibri"/>
                <a:cs typeface="Calibri"/>
              </a:rPr>
              <a:t>&lt;input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type=”radio”</a:t>
            </a:r>
            <a:r>
              <a:rPr sz="2200" spc="114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name="group2"</a:t>
            </a:r>
            <a:r>
              <a:rPr sz="2200" spc="10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vaIue=”Water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45" dirty="0">
                <a:latin typeface="Calibri"/>
                <a:cs typeface="Calibri"/>
              </a:rPr>
              <a:t>Water&lt;br&gt;</a:t>
            </a:r>
            <a:endParaRPr sz="2200">
              <a:latin typeface="Calibri"/>
              <a:cs typeface="Calibri"/>
            </a:endParaRPr>
          </a:p>
          <a:p>
            <a:pPr marL="370840">
              <a:lnSpc>
                <a:spcPts val="2110"/>
              </a:lnSpc>
              <a:tabLst>
                <a:tab pos="3578860" algn="l"/>
              </a:tabLst>
            </a:pPr>
            <a:r>
              <a:rPr sz="2200" dirty="0">
                <a:latin typeface="Calibri"/>
                <a:cs typeface="Calibri"/>
              </a:rPr>
              <a:t>&lt;input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type=”radio”</a:t>
            </a:r>
            <a:r>
              <a:rPr sz="2200" spc="114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name</a:t>
            </a:r>
            <a:r>
              <a:rPr sz="2200" dirty="0">
                <a:latin typeface="Calibri"/>
                <a:cs typeface="Calibri"/>
              </a:rPr>
              <a:t>	group2"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value=”Beer"&gt;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Beer&lt;br&gt;</a:t>
            </a:r>
            <a:endParaRPr sz="2200">
              <a:latin typeface="Calibri"/>
              <a:cs typeface="Calibri"/>
            </a:endParaRPr>
          </a:p>
          <a:p>
            <a:pPr marL="370840">
              <a:lnSpc>
                <a:spcPts val="2085"/>
              </a:lnSpc>
            </a:pPr>
            <a:r>
              <a:rPr sz="2200" dirty="0">
                <a:latin typeface="Calibri"/>
                <a:cs typeface="Calibri"/>
              </a:rPr>
              <a:t>&lt;input</a:t>
            </a:r>
            <a:r>
              <a:rPr sz="2200" spc="-20" dirty="0">
                <a:latin typeface="Calibri"/>
                <a:cs typeface="Calibri"/>
              </a:rPr>
              <a:t> type="radio"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name="group2"</a:t>
            </a:r>
            <a:r>
              <a:rPr sz="2200" spc="1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vaIue="Wine"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checked&gt;</a:t>
            </a:r>
            <a:endParaRPr sz="2200">
              <a:latin typeface="Calibri"/>
              <a:cs typeface="Calibri"/>
            </a:endParaRPr>
          </a:p>
          <a:p>
            <a:pPr marL="372110">
              <a:lnSpc>
                <a:spcPts val="2020"/>
              </a:lnSpc>
            </a:pPr>
            <a:r>
              <a:rPr sz="2250" spc="-10" dirty="0">
                <a:latin typeface="Calibri"/>
                <a:cs typeface="Calibri"/>
              </a:rPr>
              <a:t>Wine&lt;br&gt;</a:t>
            </a:r>
            <a:endParaRPr sz="2250">
              <a:latin typeface="Calibri"/>
              <a:cs typeface="Calibri"/>
            </a:endParaRPr>
          </a:p>
          <a:p>
            <a:pPr marL="370205">
              <a:lnSpc>
                <a:spcPts val="2225"/>
              </a:lnSpc>
            </a:pPr>
            <a:r>
              <a:rPr sz="2400" spc="-10" dirty="0">
                <a:latin typeface="Calibri"/>
                <a:cs typeface="Calibri"/>
              </a:rPr>
              <a:t>&lt;/div»</a:t>
            </a:r>
            <a:endParaRPr sz="2400">
              <a:latin typeface="Calibri"/>
              <a:cs typeface="Calibri"/>
            </a:endParaRPr>
          </a:p>
          <a:p>
            <a:pPr marL="370840">
              <a:lnSpc>
                <a:spcPts val="2080"/>
              </a:lnSpc>
            </a:pPr>
            <a:r>
              <a:rPr sz="2200" spc="-10" dirty="0">
                <a:latin typeface="Calibri"/>
                <a:cs typeface="Calibri"/>
              </a:rPr>
              <a:t>&lt;/form&gt;</a:t>
            </a:r>
            <a:endParaRPr sz="2200">
              <a:latin typeface="Calibri"/>
              <a:cs typeface="Calibri"/>
            </a:endParaRPr>
          </a:p>
          <a:p>
            <a:pPr marL="370840">
              <a:lnSpc>
                <a:spcPts val="2039"/>
              </a:lnSpc>
            </a:pPr>
            <a:r>
              <a:rPr sz="2250" spc="-10" dirty="0">
                <a:latin typeface="Calibri"/>
                <a:cs typeface="Calibri"/>
              </a:rPr>
              <a:t>&lt;/body&gt;</a:t>
            </a:r>
            <a:endParaRPr sz="2250">
              <a:latin typeface="Calibri"/>
              <a:cs typeface="Calibri"/>
            </a:endParaRPr>
          </a:p>
          <a:p>
            <a:pPr marL="370205">
              <a:lnSpc>
                <a:spcPts val="2510"/>
              </a:lnSpc>
            </a:pPr>
            <a:r>
              <a:rPr sz="2400" spc="-10" dirty="0">
                <a:latin typeface="Calibri"/>
                <a:cs typeface="Calibri"/>
              </a:rPr>
              <a:t>&lt;/html»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6315">
              <a:lnSpc>
                <a:spcPct val="100000"/>
              </a:lnSpc>
              <a:spcBef>
                <a:spcPts val="100"/>
              </a:spcBef>
            </a:pPr>
            <a:r>
              <a:rPr dirty="0"/>
              <a:t>Drop</a:t>
            </a:r>
            <a:r>
              <a:rPr spc="-135" dirty="0"/>
              <a:t> </a:t>
            </a:r>
            <a:r>
              <a:rPr dirty="0"/>
              <a:t>Down</a:t>
            </a:r>
            <a:r>
              <a:rPr spc="-60" dirty="0"/>
              <a:t> </a:t>
            </a:r>
            <a:r>
              <a:rPr spc="-20" dirty="0"/>
              <a:t>Menu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0586" y="1010493"/>
            <a:ext cx="8044180" cy="51466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62585" indent="-349885">
              <a:lnSpc>
                <a:spcPct val="100000"/>
              </a:lnSpc>
              <a:spcBef>
                <a:spcPts val="110"/>
              </a:spcBef>
              <a:buChar char="•"/>
              <a:tabLst>
                <a:tab pos="362585" algn="l"/>
              </a:tabLst>
            </a:pPr>
            <a:r>
              <a:rPr sz="1600" spc="-35" dirty="0">
                <a:latin typeface="Calibri"/>
                <a:cs typeface="Calibri"/>
              </a:rPr>
              <a:t>Drop-</a:t>
            </a:r>
            <a:r>
              <a:rPr sz="1600" dirty="0">
                <a:latin typeface="Calibri"/>
                <a:cs typeface="Calibri"/>
              </a:rPr>
              <a:t>down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menus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probably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most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flexible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objects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you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add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your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forms.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Calibri"/>
              <a:cs typeface="Calibri"/>
            </a:endParaRPr>
          </a:p>
          <a:p>
            <a:pPr marL="357505" marR="68580" indent="4445">
              <a:lnSpc>
                <a:spcPts val="1900"/>
              </a:lnSpc>
            </a:pPr>
            <a:r>
              <a:rPr sz="1600" spc="-10" dirty="0">
                <a:latin typeface="Calibri"/>
                <a:cs typeface="Calibri"/>
              </a:rPr>
              <a:t>Depending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your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settings,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drop-</a:t>
            </a:r>
            <a:r>
              <a:rPr sz="1600" dirty="0">
                <a:latin typeface="Calibri"/>
                <a:cs typeface="Calibri"/>
              </a:rPr>
              <a:t>down</a:t>
            </a:r>
            <a:r>
              <a:rPr sz="1600" spc="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menus </a:t>
            </a:r>
            <a:r>
              <a:rPr sz="1600" dirty="0">
                <a:latin typeface="Calibri"/>
                <a:cs typeface="Calibri"/>
              </a:rPr>
              <a:t>can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serve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same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purpose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radio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buttons </a:t>
            </a:r>
            <a:r>
              <a:rPr sz="1600" dirty="0">
                <a:latin typeface="Calibri"/>
                <a:cs typeface="Calibri"/>
              </a:rPr>
              <a:t>(one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selection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only)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check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boxes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(multiple</a:t>
            </a:r>
            <a:r>
              <a:rPr sz="1600" spc="-10" dirty="0">
                <a:latin typeface="Calibri"/>
                <a:cs typeface="Calibri"/>
              </a:rPr>
              <a:t> selections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allowed).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Calibri"/>
              <a:cs typeface="Calibri"/>
            </a:endParaRPr>
          </a:p>
          <a:p>
            <a:pPr marL="358775" marR="283845" indent="1270">
              <a:lnSpc>
                <a:spcPts val="1900"/>
              </a:lnSpc>
            </a:pPr>
            <a:r>
              <a:rPr sz="1600" dirty="0">
                <a:latin typeface="Calibri"/>
                <a:cs typeface="Calibri"/>
              </a:rPr>
              <a:t>The</a:t>
            </a:r>
            <a:r>
              <a:rPr sz="1600" spc="-9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advantage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60" dirty="0">
                <a:solidFill>
                  <a:srgbClr val="0C0C0C"/>
                </a:solidFill>
                <a:latin typeface="Calibri"/>
                <a:cs typeface="Calibri"/>
              </a:rPr>
              <a:t>a</a:t>
            </a:r>
            <a:r>
              <a:rPr sz="1600" spc="-90" dirty="0">
                <a:solidFill>
                  <a:srgbClr val="0C0C0C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drop-</a:t>
            </a:r>
            <a:r>
              <a:rPr sz="1600" dirty="0">
                <a:latin typeface="Calibri"/>
                <a:cs typeface="Calibri"/>
              </a:rPr>
              <a:t>down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menu,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compared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radio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buttons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check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boxes,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that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it </a:t>
            </a:r>
            <a:r>
              <a:rPr sz="1600" spc="-10" dirty="0">
                <a:latin typeface="Calibri"/>
                <a:cs typeface="Calibri"/>
              </a:rPr>
              <a:t>takes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up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less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space.</a:t>
            </a:r>
            <a:endParaRPr sz="1600">
              <a:latin typeface="Calibri"/>
              <a:cs typeface="Calibri"/>
            </a:endParaRPr>
          </a:p>
          <a:p>
            <a:pPr marL="362585">
              <a:lnSpc>
                <a:spcPts val="1905"/>
              </a:lnSpc>
            </a:pPr>
            <a:r>
              <a:rPr sz="1600" dirty="0">
                <a:latin typeface="Calibri"/>
                <a:cs typeface="Calibri"/>
              </a:rPr>
              <a:t>But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that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also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60" dirty="0">
                <a:latin typeface="Calibri"/>
                <a:cs typeface="Calibri"/>
              </a:rPr>
              <a:t>a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disadvantage,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because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people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can't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all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options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menu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right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away.</a:t>
            </a:r>
            <a:endParaRPr sz="1600">
              <a:latin typeface="Calibri"/>
              <a:cs typeface="Calibri"/>
            </a:endParaRPr>
          </a:p>
          <a:p>
            <a:pPr marL="355600" marR="5080" indent="4445">
              <a:lnSpc>
                <a:spcPct val="100699"/>
              </a:lnSpc>
              <a:spcBef>
                <a:spcPts val="1864"/>
              </a:spcBef>
            </a:pPr>
            <a:r>
              <a:rPr sz="1600" dirty="0">
                <a:latin typeface="Calibri"/>
                <a:cs typeface="Calibri"/>
              </a:rPr>
              <a:t>There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workaround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this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-</a:t>
            </a:r>
            <a:r>
              <a:rPr sz="1600" spc="-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with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size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setting,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you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can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customize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menu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so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it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shows </a:t>
            </a:r>
            <a:r>
              <a:rPr sz="1600" dirty="0">
                <a:latin typeface="Calibri"/>
                <a:cs typeface="Calibri"/>
              </a:rPr>
              <a:t>more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than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just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option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at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31313"/>
                </a:solidFill>
                <a:latin typeface="Calibri"/>
                <a:cs typeface="Calibri"/>
              </a:rPr>
              <a:t>a</a:t>
            </a:r>
            <a:r>
              <a:rPr sz="1600" spc="-60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time,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but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when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you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that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-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2400" baseline="-3472" dirty="0">
                <a:latin typeface="Calibri"/>
                <a:cs typeface="Calibri"/>
              </a:rPr>
              <a:t>v</a:t>
            </a:r>
            <a:r>
              <a:rPr sz="2400" baseline="1736" dirty="0">
                <a:latin typeface="Calibri"/>
                <a:cs typeface="Calibri"/>
              </a:rPr>
              <a:t>ou</a:t>
            </a:r>
            <a:r>
              <a:rPr sz="2400" spc="-60" baseline="1736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also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lose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advantage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of </a:t>
            </a:r>
            <a:r>
              <a:rPr sz="1600" dirty="0">
                <a:latin typeface="Calibri"/>
                <a:cs typeface="Calibri"/>
              </a:rPr>
              <a:t>taking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up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less</a:t>
            </a:r>
            <a:r>
              <a:rPr sz="1600" spc="-10" dirty="0">
                <a:latin typeface="Calibri"/>
                <a:cs typeface="Calibri"/>
              </a:rPr>
              <a:t> space.</a:t>
            </a:r>
            <a:endParaRPr sz="1600">
              <a:latin typeface="Calibri"/>
              <a:cs typeface="Calibri"/>
            </a:endParaRPr>
          </a:p>
          <a:p>
            <a:pPr marL="363855">
              <a:lnSpc>
                <a:spcPct val="100000"/>
              </a:lnSpc>
              <a:spcBef>
                <a:spcPts val="1945"/>
              </a:spcBef>
            </a:pPr>
            <a:r>
              <a:rPr sz="1600" dirty="0">
                <a:latin typeface="Calibri"/>
                <a:cs typeface="Calibri"/>
              </a:rPr>
              <a:t>So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whatever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you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decide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-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there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always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31313"/>
                </a:solidFill>
                <a:latin typeface="Calibri"/>
                <a:cs typeface="Calibri"/>
              </a:rPr>
              <a:t>a</a:t>
            </a:r>
            <a:r>
              <a:rPr sz="1600" spc="-80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bonus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price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pay.</a:t>
            </a:r>
            <a:endParaRPr sz="1600">
              <a:latin typeface="Calibri"/>
              <a:cs typeface="Calibri"/>
            </a:endParaRPr>
          </a:p>
          <a:p>
            <a:pPr marL="355600" marR="194310" indent="7620">
              <a:lnSpc>
                <a:spcPct val="100699"/>
              </a:lnSpc>
              <a:spcBef>
                <a:spcPts val="1864"/>
              </a:spcBef>
            </a:pPr>
            <a:r>
              <a:rPr sz="1600" spc="-10" dirty="0">
                <a:latin typeface="Calibri"/>
                <a:cs typeface="Calibri"/>
              </a:rPr>
              <a:t>Sometimes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you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may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want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replace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text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fields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with</a:t>
            </a:r>
            <a:r>
              <a:rPr sz="1600" spc="-9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drop-</a:t>
            </a:r>
            <a:r>
              <a:rPr sz="1600" dirty="0">
                <a:latin typeface="Calibri"/>
                <a:cs typeface="Calibri"/>
              </a:rPr>
              <a:t>down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menus.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This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might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be </a:t>
            </a:r>
            <a:r>
              <a:rPr sz="1600" spc="-10" dirty="0">
                <a:latin typeface="Calibri"/>
                <a:cs typeface="Calibri"/>
              </a:rPr>
              <a:t>because</a:t>
            </a:r>
            <a:r>
              <a:rPr sz="1600" spc="8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selecting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from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menu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easier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than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typing.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But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it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could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also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because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script </a:t>
            </a:r>
            <a:r>
              <a:rPr sz="1600" dirty="0">
                <a:latin typeface="Calibri"/>
                <a:cs typeface="Calibri"/>
              </a:rPr>
              <a:t>that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handles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form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can't </a:t>
            </a:r>
            <a:r>
              <a:rPr sz="1600" spc="-10" dirty="0">
                <a:latin typeface="Calibri"/>
                <a:cs typeface="Calibri"/>
              </a:rPr>
              <a:t>interpret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just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any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text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entry.</a:t>
            </a:r>
            <a:endParaRPr sz="1600">
              <a:latin typeface="Calibri"/>
              <a:cs typeface="Calibri"/>
            </a:endParaRPr>
          </a:p>
          <a:p>
            <a:pPr marL="355600" marR="447675" indent="6985">
              <a:lnSpc>
                <a:spcPct val="102499"/>
              </a:lnSpc>
              <a:spcBef>
                <a:spcPts val="1830"/>
              </a:spcBef>
            </a:pPr>
            <a:r>
              <a:rPr sz="1600" dirty="0">
                <a:latin typeface="Calibri"/>
                <a:cs typeface="Calibri"/>
              </a:rPr>
              <a:t>For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example,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you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will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often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</a:t>
            </a:r>
            <a:r>
              <a:rPr sz="1600" spc="-10" dirty="0">
                <a:latin typeface="Calibri"/>
                <a:cs typeface="Calibri"/>
              </a:rPr>
              <a:t> asked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choose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your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state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from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drop-</a:t>
            </a:r>
            <a:r>
              <a:rPr sz="1600" spc="-10" dirty="0">
                <a:latin typeface="Calibri"/>
                <a:cs typeface="Calibri"/>
              </a:rPr>
              <a:t>down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menu.</a:t>
            </a:r>
            <a:r>
              <a:rPr sz="1600" spc="-20" dirty="0">
                <a:latin typeface="Calibri"/>
                <a:cs typeface="Calibri"/>
              </a:rPr>
              <a:t> This </a:t>
            </a:r>
            <a:r>
              <a:rPr sz="1600" dirty="0">
                <a:latin typeface="Calibri"/>
                <a:cs typeface="Calibri"/>
              </a:rPr>
              <a:t>might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because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picking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it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from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menu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C0C0C"/>
                </a:solidFill>
                <a:latin typeface="Calibri"/>
                <a:cs typeface="Calibri"/>
              </a:rPr>
              <a:t>is</a:t>
            </a:r>
            <a:r>
              <a:rPr sz="1600" spc="-60" dirty="0">
                <a:solidFill>
                  <a:srgbClr val="0C0C0C"/>
                </a:solid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easier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than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typing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name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state.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898" y="405010"/>
            <a:ext cx="7990840" cy="543369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68300" marR="5080" indent="-354330">
              <a:lnSpc>
                <a:spcPct val="82400"/>
              </a:lnSpc>
              <a:spcBef>
                <a:spcPts val="605"/>
              </a:spcBef>
              <a:buChar char="•"/>
              <a:tabLst>
                <a:tab pos="368300" algn="l"/>
                <a:tab pos="377190" algn="l"/>
              </a:tabLst>
            </a:pPr>
            <a:r>
              <a:rPr sz="2450" dirty="0">
                <a:latin typeface="Calibri"/>
                <a:cs typeface="Calibri"/>
              </a:rPr>
              <a:t>	Along</a:t>
            </a:r>
            <a:r>
              <a:rPr sz="2450" spc="7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the</a:t>
            </a:r>
            <a:r>
              <a:rPr sz="2450" spc="2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same</a:t>
            </a:r>
            <a:r>
              <a:rPr sz="2450" spc="7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line,</a:t>
            </a:r>
            <a:r>
              <a:rPr sz="2450" spc="8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you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may</a:t>
            </a:r>
            <a:r>
              <a:rPr sz="2450" spc="2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often</a:t>
            </a:r>
            <a:r>
              <a:rPr sz="2450" spc="3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asked</a:t>
            </a:r>
            <a:r>
              <a:rPr sz="2450" spc="4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to</a:t>
            </a:r>
            <a:r>
              <a:rPr sz="2450" spc="-1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enter</a:t>
            </a:r>
            <a:r>
              <a:rPr sz="2450" spc="10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the</a:t>
            </a:r>
            <a:r>
              <a:rPr sz="2450" spc="55" dirty="0">
                <a:latin typeface="Calibri"/>
                <a:cs typeface="Calibri"/>
              </a:rPr>
              <a:t> </a:t>
            </a:r>
            <a:r>
              <a:rPr sz="2450" spc="-50" dirty="0">
                <a:latin typeface="Calibri"/>
                <a:cs typeface="Calibri"/>
              </a:rPr>
              <a:t>2 </a:t>
            </a:r>
            <a:r>
              <a:rPr sz="2450" dirty="0">
                <a:latin typeface="Calibri"/>
                <a:cs typeface="Calibri"/>
              </a:rPr>
              <a:t>letter</a:t>
            </a:r>
            <a:r>
              <a:rPr sz="2450" spc="6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initials</a:t>
            </a:r>
            <a:r>
              <a:rPr sz="2450" spc="8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of</a:t>
            </a:r>
            <a:r>
              <a:rPr sz="2450" spc="4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your</a:t>
            </a:r>
            <a:r>
              <a:rPr sz="2450" spc="6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state</a:t>
            </a:r>
            <a:r>
              <a:rPr sz="2450" spc="1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from</a:t>
            </a:r>
            <a:r>
              <a:rPr sz="2450" spc="5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a</a:t>
            </a:r>
            <a:r>
              <a:rPr sz="2450" spc="-45" dirty="0">
                <a:latin typeface="Calibri"/>
                <a:cs typeface="Calibri"/>
              </a:rPr>
              <a:t> </a:t>
            </a:r>
            <a:r>
              <a:rPr sz="2450" spc="-25" dirty="0">
                <a:latin typeface="Calibri"/>
                <a:cs typeface="Calibri"/>
              </a:rPr>
              <a:t>drop-</a:t>
            </a:r>
            <a:r>
              <a:rPr sz="2450" dirty="0">
                <a:latin typeface="Calibri"/>
                <a:cs typeface="Calibri"/>
              </a:rPr>
              <a:t>down</a:t>
            </a:r>
            <a:r>
              <a:rPr sz="2450" spc="15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menu</a:t>
            </a:r>
            <a:r>
              <a:rPr sz="2450" spc="6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as</a:t>
            </a:r>
            <a:r>
              <a:rPr sz="2450" spc="-3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well. </a:t>
            </a:r>
            <a:r>
              <a:rPr sz="2500" dirty="0">
                <a:latin typeface="Calibri"/>
                <a:cs typeface="Calibri"/>
              </a:rPr>
              <a:t>This</a:t>
            </a:r>
            <a:r>
              <a:rPr sz="2500" spc="-9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could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prevent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confusion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for</a:t>
            </a:r>
            <a:r>
              <a:rPr sz="2500" spc="-12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the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script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that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handles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the </a:t>
            </a:r>
            <a:r>
              <a:rPr sz="2450" dirty="0">
                <a:latin typeface="Calibri"/>
                <a:cs typeface="Calibri"/>
              </a:rPr>
              <a:t>form</a:t>
            </a:r>
            <a:r>
              <a:rPr sz="2450" spc="3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input.</a:t>
            </a:r>
            <a:r>
              <a:rPr sz="2450" spc="7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If,</a:t>
            </a:r>
            <a:r>
              <a:rPr sz="2450" spc="-5" dirty="0">
                <a:latin typeface="Calibri"/>
                <a:cs typeface="Calibri"/>
              </a:rPr>
              <a:t> </a:t>
            </a:r>
            <a:r>
              <a:rPr sz="2450" spc="-20" dirty="0">
                <a:latin typeface="Calibri"/>
                <a:cs typeface="Calibri"/>
              </a:rPr>
              <a:t>say,</a:t>
            </a:r>
            <a:r>
              <a:rPr sz="2450" spc="2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the</a:t>
            </a:r>
            <a:r>
              <a:rPr sz="2450" spc="-1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script</a:t>
            </a:r>
            <a:r>
              <a:rPr sz="2450" spc="8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was</a:t>
            </a:r>
            <a:r>
              <a:rPr sz="2450" spc="-6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programmed</a:t>
            </a:r>
            <a:r>
              <a:rPr sz="2450" spc="8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to</a:t>
            </a:r>
            <a:r>
              <a:rPr sz="2450" spc="-45" dirty="0">
                <a:latin typeface="Calibri"/>
                <a:cs typeface="Calibri"/>
              </a:rPr>
              <a:t> </a:t>
            </a:r>
            <a:r>
              <a:rPr sz="2450" spc="-20" dirty="0">
                <a:latin typeface="Calibri"/>
                <a:cs typeface="Calibri"/>
              </a:rPr>
              <a:t>only </a:t>
            </a:r>
            <a:r>
              <a:rPr sz="2400" dirty="0">
                <a:latin typeface="Calibri"/>
                <a:cs typeface="Calibri"/>
              </a:rPr>
              <a:t>accept</a:t>
            </a:r>
            <a:r>
              <a:rPr sz="2400" spc="2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capital</a:t>
            </a:r>
            <a:r>
              <a:rPr sz="2400" spc="2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letters,</a:t>
            </a:r>
            <a:r>
              <a:rPr sz="2400" spc="2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then</a:t>
            </a:r>
            <a:r>
              <a:rPr sz="2400" spc="1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drop-down</a:t>
            </a:r>
            <a:r>
              <a:rPr sz="2400" spc="22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menu</a:t>
            </a:r>
            <a:r>
              <a:rPr sz="2400" spc="1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would</a:t>
            </a:r>
            <a:r>
              <a:rPr sz="2400" spc="600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secure</a:t>
            </a:r>
            <a:r>
              <a:rPr sz="2350" spc="370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that</a:t>
            </a:r>
            <a:r>
              <a:rPr sz="2350" spc="280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no</a:t>
            </a:r>
            <a:r>
              <a:rPr sz="2350" spc="215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invalid</a:t>
            </a:r>
            <a:r>
              <a:rPr sz="2350" spc="250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entries</a:t>
            </a:r>
            <a:r>
              <a:rPr sz="2350" spc="290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were</a:t>
            </a:r>
            <a:r>
              <a:rPr sz="2350" spc="315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made.</a:t>
            </a:r>
            <a:endParaRPr sz="2350">
              <a:latin typeface="Calibri"/>
              <a:cs typeface="Calibri"/>
            </a:endParaRPr>
          </a:p>
          <a:p>
            <a:pPr marL="374650" indent="-360680">
              <a:lnSpc>
                <a:spcPts val="2710"/>
              </a:lnSpc>
              <a:spcBef>
                <a:spcPts val="70"/>
              </a:spcBef>
              <a:buChar char="•"/>
              <a:tabLst>
                <a:tab pos="374650" algn="l"/>
              </a:tabLst>
            </a:pPr>
            <a:r>
              <a:rPr sz="2450" dirty="0">
                <a:latin typeface="Calibri"/>
                <a:cs typeface="Calibri"/>
              </a:rPr>
              <a:t>Below</a:t>
            </a:r>
            <a:r>
              <a:rPr sz="2450" spc="9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are</a:t>
            </a:r>
            <a:r>
              <a:rPr sz="2450" spc="4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valid</a:t>
            </a:r>
            <a:r>
              <a:rPr sz="2450" spc="4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settings</a:t>
            </a:r>
            <a:r>
              <a:rPr sz="2450" spc="114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of</a:t>
            </a:r>
            <a:r>
              <a:rPr sz="2450" spc="-2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a</a:t>
            </a:r>
            <a:r>
              <a:rPr sz="2450" spc="-5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drop</a:t>
            </a:r>
            <a:r>
              <a:rPr sz="2450" spc="3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down</a:t>
            </a:r>
            <a:r>
              <a:rPr sz="2450" spc="60" dirty="0">
                <a:latin typeface="Calibri"/>
                <a:cs typeface="Calibri"/>
              </a:rPr>
              <a:t> </a:t>
            </a:r>
            <a:r>
              <a:rPr sz="2450" spc="-20" dirty="0">
                <a:latin typeface="Calibri"/>
                <a:cs typeface="Calibri"/>
              </a:rPr>
              <a:t>menu</a:t>
            </a:r>
            <a:endParaRPr sz="2450">
              <a:latin typeface="Calibri"/>
              <a:cs typeface="Calibri"/>
            </a:endParaRPr>
          </a:p>
          <a:p>
            <a:pPr marL="511809" marR="6259830" indent="-141605">
              <a:lnSpc>
                <a:spcPts val="2390"/>
              </a:lnSpc>
              <a:spcBef>
                <a:spcPts val="254"/>
              </a:spcBef>
            </a:pPr>
            <a:r>
              <a:rPr sz="2400" spc="-10" dirty="0">
                <a:latin typeface="Calibri"/>
                <a:cs typeface="Calibri"/>
              </a:rPr>
              <a:t>select </a:t>
            </a:r>
            <a:r>
              <a:rPr sz="2300" spc="60" dirty="0">
                <a:latin typeface="Calibri"/>
                <a:cs typeface="Calibri"/>
              </a:rPr>
              <a:t>name= </a:t>
            </a:r>
            <a:r>
              <a:rPr sz="2400" spc="-10" dirty="0">
                <a:latin typeface="Calibri"/>
                <a:cs typeface="Calibri"/>
              </a:rPr>
              <a:t>size= multiple=</a:t>
            </a:r>
            <a:endParaRPr sz="2400">
              <a:latin typeface="Calibri"/>
              <a:cs typeface="Calibri"/>
            </a:endParaRPr>
          </a:p>
          <a:p>
            <a:pPr marL="511809" marR="6406515" indent="-142875">
              <a:lnSpc>
                <a:spcPts val="2430"/>
              </a:lnSpc>
              <a:spcBef>
                <a:spcPts val="2365"/>
              </a:spcBef>
            </a:pPr>
            <a:r>
              <a:rPr sz="2500" spc="-10" dirty="0">
                <a:latin typeface="Calibri"/>
                <a:cs typeface="Calibri"/>
              </a:rPr>
              <a:t>option </a:t>
            </a:r>
            <a:r>
              <a:rPr sz="2500" spc="-30" dirty="0">
                <a:latin typeface="Calibri"/>
                <a:cs typeface="Calibri"/>
              </a:rPr>
              <a:t>selected </a:t>
            </a:r>
            <a:r>
              <a:rPr sz="2400" spc="-10" dirty="0">
                <a:latin typeface="Calibri"/>
                <a:cs typeface="Calibri"/>
              </a:rPr>
              <a:t>value=</a:t>
            </a:r>
            <a:endParaRPr sz="2400">
              <a:latin typeface="Calibri"/>
              <a:cs typeface="Calibri"/>
            </a:endParaRPr>
          </a:p>
          <a:p>
            <a:pPr marL="372745" marR="1030605" indent="-360680">
              <a:lnSpc>
                <a:spcPct val="79300"/>
              </a:lnSpc>
              <a:spcBef>
                <a:spcPts val="540"/>
              </a:spcBef>
              <a:buChar char="•"/>
              <a:tabLst>
                <a:tab pos="372745" algn="l"/>
              </a:tabLst>
            </a:pPr>
            <a:r>
              <a:rPr sz="2550" spc="-70" dirty="0">
                <a:latin typeface="Calibri"/>
                <a:cs typeface="Calibri"/>
              </a:rPr>
              <a:t>Drop-</a:t>
            </a:r>
            <a:r>
              <a:rPr sz="2550" spc="-10" dirty="0">
                <a:latin typeface="Calibri"/>
                <a:cs typeface="Calibri"/>
              </a:rPr>
              <a:t>down</a:t>
            </a:r>
            <a:r>
              <a:rPr sz="2550" spc="15" dirty="0">
                <a:latin typeface="Calibri"/>
                <a:cs typeface="Calibri"/>
              </a:rPr>
              <a:t> </a:t>
            </a:r>
            <a:r>
              <a:rPr sz="2550" spc="-30" dirty="0">
                <a:latin typeface="Calibri"/>
                <a:cs typeface="Calibri"/>
              </a:rPr>
              <a:t>menus</a:t>
            </a:r>
            <a:r>
              <a:rPr sz="2550" spc="-50" dirty="0">
                <a:latin typeface="Calibri"/>
                <a:cs typeface="Calibri"/>
              </a:rPr>
              <a:t> </a:t>
            </a:r>
            <a:r>
              <a:rPr sz="2550" spc="-30" dirty="0">
                <a:latin typeface="Calibri"/>
                <a:cs typeface="Calibri"/>
              </a:rPr>
              <a:t>combine</a:t>
            </a:r>
            <a:r>
              <a:rPr sz="2550" spc="-70" dirty="0">
                <a:latin typeface="Calibri"/>
                <a:cs typeface="Calibri"/>
              </a:rPr>
              <a:t> </a:t>
            </a:r>
            <a:r>
              <a:rPr sz="2550" spc="-35" dirty="0">
                <a:latin typeface="Calibri"/>
                <a:cs typeface="Calibri"/>
              </a:rPr>
              <a:t>&lt;seIect&gt;</a:t>
            </a:r>
            <a:r>
              <a:rPr sz="2550" spc="-6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and</a:t>
            </a:r>
            <a:r>
              <a:rPr sz="2550" spc="-100" dirty="0">
                <a:latin typeface="Calibri"/>
                <a:cs typeface="Calibri"/>
              </a:rPr>
              <a:t> </a:t>
            </a:r>
            <a:r>
              <a:rPr sz="2550" spc="-25" dirty="0">
                <a:latin typeface="Calibri"/>
                <a:cs typeface="Calibri"/>
              </a:rPr>
              <a:t>&lt;option&gt;. </a:t>
            </a:r>
            <a:r>
              <a:rPr sz="2550" spc="-10" dirty="0">
                <a:latin typeface="Calibri"/>
                <a:cs typeface="Calibri"/>
              </a:rPr>
              <a:t>Both</a:t>
            </a:r>
            <a:r>
              <a:rPr sz="2550" spc="-95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tags</a:t>
            </a:r>
            <a:r>
              <a:rPr sz="2550" spc="-95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have</a:t>
            </a:r>
            <a:r>
              <a:rPr sz="2550" spc="-10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an</a:t>
            </a:r>
            <a:r>
              <a:rPr sz="2550" spc="-114" dirty="0">
                <a:latin typeface="Calibri"/>
                <a:cs typeface="Calibri"/>
              </a:rPr>
              <a:t> </a:t>
            </a:r>
            <a:r>
              <a:rPr sz="2550" spc="-35" dirty="0">
                <a:latin typeface="Calibri"/>
                <a:cs typeface="Calibri"/>
              </a:rPr>
              <a:t>opening</a:t>
            </a:r>
            <a:r>
              <a:rPr sz="2550" spc="1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and</a:t>
            </a:r>
            <a:r>
              <a:rPr sz="2550" spc="-9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a</a:t>
            </a:r>
            <a:r>
              <a:rPr sz="2550" spc="-140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closing</a:t>
            </a:r>
            <a:r>
              <a:rPr sz="2550" spc="-20" dirty="0">
                <a:latin typeface="Calibri"/>
                <a:cs typeface="Calibri"/>
              </a:rPr>
              <a:t> tag.</a:t>
            </a:r>
            <a:endParaRPr sz="2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9150" y="297606"/>
            <a:ext cx="5758815" cy="4946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50520" algn="l"/>
              </a:tabLst>
            </a:pPr>
            <a:r>
              <a:rPr sz="3050" spc="-50" dirty="0"/>
              <a:t>°</a:t>
            </a:r>
            <a:r>
              <a:rPr sz="3050" dirty="0"/>
              <a:t>	The</a:t>
            </a:r>
            <a:r>
              <a:rPr sz="3050" spc="-145" dirty="0"/>
              <a:t> </a:t>
            </a:r>
            <a:r>
              <a:rPr sz="3050" spc="-35" dirty="0"/>
              <a:t>&lt;seIect&gt;</a:t>
            </a:r>
            <a:r>
              <a:rPr sz="3050" spc="-60" dirty="0"/>
              <a:t> </a:t>
            </a:r>
            <a:r>
              <a:rPr sz="3050" dirty="0"/>
              <a:t>tag</a:t>
            </a:r>
            <a:r>
              <a:rPr sz="3050" spc="-155" dirty="0"/>
              <a:t> </a:t>
            </a:r>
            <a:r>
              <a:rPr sz="3050" spc="-10" dirty="0"/>
              <a:t>defines</a:t>
            </a:r>
            <a:r>
              <a:rPr sz="3050" spc="-120" dirty="0"/>
              <a:t> </a:t>
            </a:r>
            <a:r>
              <a:rPr sz="3050" dirty="0"/>
              <a:t>the</a:t>
            </a:r>
            <a:r>
              <a:rPr sz="3050" spc="-150" dirty="0"/>
              <a:t> </a:t>
            </a:r>
            <a:r>
              <a:rPr sz="3050" spc="-10" dirty="0"/>
              <a:t>menu.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873503" y="1029841"/>
            <a:ext cx="7461884" cy="524256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20955" marR="211454" indent="-5080" algn="just">
              <a:lnSpc>
                <a:spcPct val="78800"/>
              </a:lnSpc>
              <a:spcBef>
                <a:spcPts val="900"/>
              </a:spcBef>
            </a:pPr>
            <a:r>
              <a:rPr sz="3050" dirty="0">
                <a:latin typeface="Calibri"/>
                <a:cs typeface="Calibri"/>
              </a:rPr>
              <a:t>The</a:t>
            </a:r>
            <a:r>
              <a:rPr sz="3050" spc="-125" dirty="0">
                <a:latin typeface="Calibri"/>
                <a:cs typeface="Calibri"/>
              </a:rPr>
              <a:t> </a:t>
            </a:r>
            <a:r>
              <a:rPr sz="3050" spc="-20" dirty="0">
                <a:latin typeface="Calibri"/>
                <a:cs typeface="Calibri"/>
              </a:rPr>
              <a:t>name</a:t>
            </a:r>
            <a:r>
              <a:rPr sz="3050" spc="-130" dirty="0">
                <a:latin typeface="Calibri"/>
                <a:cs typeface="Calibri"/>
              </a:rPr>
              <a:t> </a:t>
            </a:r>
            <a:r>
              <a:rPr sz="3050" spc="-25" dirty="0">
                <a:latin typeface="Calibri"/>
                <a:cs typeface="Calibri"/>
              </a:rPr>
              <a:t>setting</a:t>
            </a:r>
            <a:r>
              <a:rPr sz="3050" spc="-13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adds</a:t>
            </a:r>
            <a:r>
              <a:rPr sz="3050" spc="-11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an</a:t>
            </a:r>
            <a:r>
              <a:rPr sz="3050" spc="-170" dirty="0">
                <a:latin typeface="Calibri"/>
                <a:cs typeface="Calibri"/>
              </a:rPr>
              <a:t> </a:t>
            </a:r>
            <a:r>
              <a:rPr sz="3050" spc="-25" dirty="0">
                <a:latin typeface="Calibri"/>
                <a:cs typeface="Calibri"/>
              </a:rPr>
              <a:t>internal</a:t>
            </a:r>
            <a:r>
              <a:rPr sz="3050" spc="-30" dirty="0">
                <a:latin typeface="Calibri"/>
                <a:cs typeface="Calibri"/>
              </a:rPr>
              <a:t> </a:t>
            </a:r>
            <a:r>
              <a:rPr sz="3050" spc="-20" dirty="0">
                <a:latin typeface="Calibri"/>
                <a:cs typeface="Calibri"/>
              </a:rPr>
              <a:t>name</a:t>
            </a:r>
            <a:r>
              <a:rPr sz="3050" spc="-13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to</a:t>
            </a:r>
            <a:r>
              <a:rPr sz="3050" spc="-170" dirty="0">
                <a:latin typeface="Calibri"/>
                <a:cs typeface="Calibri"/>
              </a:rPr>
              <a:t> </a:t>
            </a:r>
            <a:r>
              <a:rPr sz="3050" spc="-25" dirty="0">
                <a:latin typeface="Calibri"/>
                <a:cs typeface="Calibri"/>
              </a:rPr>
              <a:t>the </a:t>
            </a:r>
            <a:r>
              <a:rPr sz="3050" dirty="0">
                <a:latin typeface="Calibri"/>
                <a:cs typeface="Calibri"/>
              </a:rPr>
              <a:t>field</a:t>
            </a:r>
            <a:r>
              <a:rPr sz="3050" spc="-14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so</a:t>
            </a:r>
            <a:r>
              <a:rPr sz="3050" spc="-17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the</a:t>
            </a:r>
            <a:r>
              <a:rPr sz="3050" spc="-170" dirty="0">
                <a:latin typeface="Calibri"/>
                <a:cs typeface="Calibri"/>
              </a:rPr>
              <a:t> </a:t>
            </a:r>
            <a:r>
              <a:rPr sz="3050" spc="-40" dirty="0">
                <a:latin typeface="Calibri"/>
                <a:cs typeface="Calibri"/>
              </a:rPr>
              <a:t>program</a:t>
            </a:r>
            <a:r>
              <a:rPr sz="3050" spc="-55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that</a:t>
            </a:r>
            <a:r>
              <a:rPr sz="3050" spc="-155" dirty="0">
                <a:latin typeface="Calibri"/>
                <a:cs typeface="Calibri"/>
              </a:rPr>
              <a:t> </a:t>
            </a:r>
            <a:r>
              <a:rPr sz="3050" spc="-20" dirty="0">
                <a:latin typeface="Calibri"/>
                <a:cs typeface="Calibri"/>
              </a:rPr>
              <a:t>handles</a:t>
            </a:r>
            <a:r>
              <a:rPr sz="3050" spc="-5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the</a:t>
            </a:r>
            <a:r>
              <a:rPr sz="3050" spc="-90" dirty="0">
                <a:latin typeface="Calibri"/>
                <a:cs typeface="Calibri"/>
              </a:rPr>
              <a:t> </a:t>
            </a:r>
            <a:r>
              <a:rPr sz="3050" spc="-30" dirty="0">
                <a:latin typeface="Calibri"/>
                <a:cs typeface="Calibri"/>
              </a:rPr>
              <a:t>form</a:t>
            </a:r>
            <a:r>
              <a:rPr sz="3050" spc="-135" dirty="0">
                <a:latin typeface="Calibri"/>
                <a:cs typeface="Calibri"/>
              </a:rPr>
              <a:t> </a:t>
            </a:r>
            <a:r>
              <a:rPr sz="3050" spc="-25" dirty="0">
                <a:latin typeface="Calibri"/>
                <a:cs typeface="Calibri"/>
              </a:rPr>
              <a:t>can </a:t>
            </a:r>
            <a:r>
              <a:rPr sz="3000" dirty="0">
                <a:latin typeface="Calibri"/>
                <a:cs typeface="Calibri"/>
              </a:rPr>
              <a:t>identify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fields.</a:t>
            </a:r>
            <a:endParaRPr sz="3000">
              <a:latin typeface="Calibri"/>
              <a:cs typeface="Calibri"/>
            </a:endParaRPr>
          </a:p>
          <a:p>
            <a:pPr marL="16510" marR="137160" indent="-635" algn="just">
              <a:lnSpc>
                <a:spcPct val="78400"/>
              </a:lnSpc>
              <a:spcBef>
                <a:spcPts val="2870"/>
              </a:spcBef>
            </a:pPr>
            <a:r>
              <a:rPr sz="3100" spc="-45" dirty="0">
                <a:latin typeface="Calibri"/>
                <a:cs typeface="Calibri"/>
              </a:rPr>
              <a:t>The</a:t>
            </a:r>
            <a:r>
              <a:rPr sz="3100" spc="-130" dirty="0">
                <a:latin typeface="Calibri"/>
                <a:cs typeface="Calibri"/>
              </a:rPr>
              <a:t> </a:t>
            </a:r>
            <a:r>
              <a:rPr sz="3100" spc="-25" dirty="0">
                <a:latin typeface="Calibri"/>
                <a:cs typeface="Calibri"/>
              </a:rPr>
              <a:t>size</a:t>
            </a:r>
            <a:r>
              <a:rPr sz="3100" spc="-150" dirty="0">
                <a:latin typeface="Calibri"/>
                <a:cs typeface="Calibri"/>
              </a:rPr>
              <a:t> </a:t>
            </a:r>
            <a:r>
              <a:rPr sz="3100" spc="-45" dirty="0">
                <a:latin typeface="Calibri"/>
                <a:cs typeface="Calibri"/>
              </a:rPr>
              <a:t>option</a:t>
            </a:r>
            <a:r>
              <a:rPr sz="3100" spc="-100" dirty="0">
                <a:latin typeface="Calibri"/>
                <a:cs typeface="Calibri"/>
              </a:rPr>
              <a:t> </a:t>
            </a:r>
            <a:r>
              <a:rPr sz="3100" spc="-50" dirty="0">
                <a:latin typeface="Calibri"/>
                <a:cs typeface="Calibri"/>
              </a:rPr>
              <a:t>defines</a:t>
            </a:r>
            <a:r>
              <a:rPr sz="3100" spc="-35" dirty="0">
                <a:latin typeface="Calibri"/>
                <a:cs typeface="Calibri"/>
              </a:rPr>
              <a:t> </a:t>
            </a:r>
            <a:r>
              <a:rPr sz="3100" spc="-45" dirty="0">
                <a:latin typeface="Calibri"/>
                <a:cs typeface="Calibri"/>
              </a:rPr>
              <a:t>how</a:t>
            </a:r>
            <a:r>
              <a:rPr sz="3100" spc="-130" dirty="0">
                <a:latin typeface="Calibri"/>
                <a:cs typeface="Calibri"/>
              </a:rPr>
              <a:t> </a:t>
            </a:r>
            <a:r>
              <a:rPr sz="3100" spc="-60" dirty="0">
                <a:latin typeface="Calibri"/>
                <a:cs typeface="Calibri"/>
              </a:rPr>
              <a:t>many</a:t>
            </a:r>
            <a:r>
              <a:rPr sz="3100" spc="-114" dirty="0">
                <a:latin typeface="Calibri"/>
                <a:cs typeface="Calibri"/>
              </a:rPr>
              <a:t> </a:t>
            </a:r>
            <a:r>
              <a:rPr sz="3100" spc="-55" dirty="0">
                <a:latin typeface="Calibri"/>
                <a:cs typeface="Calibri"/>
              </a:rPr>
              <a:t>items</a:t>
            </a:r>
            <a:r>
              <a:rPr sz="3100" spc="-120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should </a:t>
            </a:r>
            <a:r>
              <a:rPr sz="3100" dirty="0">
                <a:latin typeface="Calibri"/>
                <a:cs typeface="Calibri"/>
              </a:rPr>
              <a:t>be</a:t>
            </a:r>
            <a:r>
              <a:rPr sz="3100" spc="-70" dirty="0">
                <a:latin typeface="Calibri"/>
                <a:cs typeface="Calibri"/>
              </a:rPr>
              <a:t> </a:t>
            </a:r>
            <a:r>
              <a:rPr sz="3100" spc="-45" dirty="0">
                <a:latin typeface="Calibri"/>
                <a:cs typeface="Calibri"/>
              </a:rPr>
              <a:t>visible</a:t>
            </a:r>
            <a:r>
              <a:rPr sz="3100" spc="-8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at</a:t>
            </a:r>
            <a:r>
              <a:rPr sz="3100" spc="-17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a</a:t>
            </a:r>
            <a:r>
              <a:rPr sz="3100" spc="-170" dirty="0">
                <a:latin typeface="Calibri"/>
                <a:cs typeface="Calibri"/>
              </a:rPr>
              <a:t> </a:t>
            </a:r>
            <a:r>
              <a:rPr sz="3100" spc="-30" dirty="0">
                <a:latin typeface="Calibri"/>
                <a:cs typeface="Calibri"/>
              </a:rPr>
              <a:t>time.</a:t>
            </a:r>
            <a:r>
              <a:rPr sz="3100" spc="-90" dirty="0">
                <a:latin typeface="Calibri"/>
                <a:cs typeface="Calibri"/>
              </a:rPr>
              <a:t> </a:t>
            </a:r>
            <a:r>
              <a:rPr sz="3100" spc="-55" dirty="0">
                <a:latin typeface="Calibri"/>
                <a:cs typeface="Calibri"/>
              </a:rPr>
              <a:t>Default</a:t>
            </a:r>
            <a:r>
              <a:rPr sz="3100" spc="-7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is</a:t>
            </a:r>
            <a:r>
              <a:rPr sz="3100" spc="-85" dirty="0">
                <a:latin typeface="Calibri"/>
                <a:cs typeface="Calibri"/>
              </a:rPr>
              <a:t> </a:t>
            </a:r>
            <a:r>
              <a:rPr sz="3100" spc="-50" dirty="0">
                <a:latin typeface="Calibri"/>
                <a:cs typeface="Calibri"/>
              </a:rPr>
              <a:t>one</a:t>
            </a:r>
            <a:r>
              <a:rPr sz="3100" spc="-120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item.</a:t>
            </a:r>
            <a:endParaRPr sz="3100">
              <a:latin typeface="Calibri"/>
              <a:cs typeface="Calibri"/>
            </a:endParaRPr>
          </a:p>
          <a:p>
            <a:pPr marL="16510">
              <a:lnSpc>
                <a:spcPts val="3155"/>
              </a:lnSpc>
              <a:spcBef>
                <a:spcPts val="2160"/>
              </a:spcBef>
            </a:pPr>
            <a:r>
              <a:rPr sz="2950" dirty="0">
                <a:latin typeface="Calibri"/>
                <a:cs typeface="Calibri"/>
              </a:rPr>
              <a:t>The</a:t>
            </a:r>
            <a:r>
              <a:rPr sz="2950" spc="5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multiple</a:t>
            </a:r>
            <a:r>
              <a:rPr sz="2950" spc="15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setting</a:t>
            </a:r>
            <a:r>
              <a:rPr sz="2950" spc="1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will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allow</a:t>
            </a:r>
            <a:r>
              <a:rPr sz="2950" spc="1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for</a:t>
            </a:r>
            <a:r>
              <a:rPr sz="2950" spc="7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multiple</a:t>
            </a:r>
            <a:endParaRPr sz="2950">
              <a:latin typeface="Calibri"/>
              <a:cs typeface="Calibri"/>
            </a:endParaRPr>
          </a:p>
          <a:p>
            <a:pPr marL="12700">
              <a:lnSpc>
                <a:spcPts val="2955"/>
              </a:lnSpc>
            </a:pPr>
            <a:r>
              <a:rPr sz="3100" spc="-45" dirty="0">
                <a:latin typeface="Calibri"/>
                <a:cs typeface="Calibri"/>
              </a:rPr>
              <a:t>selections</a:t>
            </a:r>
            <a:r>
              <a:rPr sz="3100" spc="-5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if</a:t>
            </a:r>
            <a:r>
              <a:rPr sz="3100" spc="-114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present.</a:t>
            </a:r>
            <a:endParaRPr sz="3100">
              <a:latin typeface="Calibri"/>
              <a:cs typeface="Calibri"/>
            </a:endParaRPr>
          </a:p>
          <a:p>
            <a:pPr marL="16510">
              <a:lnSpc>
                <a:spcPts val="2810"/>
              </a:lnSpc>
            </a:pPr>
            <a:r>
              <a:rPr sz="2950" dirty="0">
                <a:latin typeface="Calibri"/>
                <a:cs typeface="Calibri"/>
              </a:rPr>
              <a:t>The</a:t>
            </a:r>
            <a:r>
              <a:rPr sz="2950" spc="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&lt;option&gt;</a:t>
            </a:r>
            <a:r>
              <a:rPr sz="2950" spc="19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tag</a:t>
            </a:r>
            <a:r>
              <a:rPr sz="2950" spc="5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defines</a:t>
            </a:r>
            <a:r>
              <a:rPr sz="2950" spc="1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single</a:t>
            </a:r>
            <a:r>
              <a:rPr sz="2950" spc="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items</a:t>
            </a:r>
            <a:r>
              <a:rPr sz="2950" spc="9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in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the</a:t>
            </a:r>
            <a:endParaRPr sz="2950">
              <a:latin typeface="Calibri"/>
              <a:cs typeface="Calibri"/>
            </a:endParaRPr>
          </a:p>
          <a:p>
            <a:pPr marL="17145">
              <a:lnSpc>
                <a:spcPts val="3245"/>
              </a:lnSpc>
            </a:pPr>
            <a:r>
              <a:rPr sz="3000" spc="-10" dirty="0">
                <a:latin typeface="Calibri"/>
                <a:cs typeface="Calibri"/>
              </a:rPr>
              <a:t>menu.</a:t>
            </a:r>
            <a:endParaRPr sz="3000">
              <a:latin typeface="Calibri"/>
              <a:cs typeface="Calibri"/>
            </a:endParaRPr>
          </a:p>
          <a:p>
            <a:pPr marL="21590" marR="5080" indent="-5080">
              <a:lnSpc>
                <a:spcPts val="2880"/>
              </a:lnSpc>
              <a:spcBef>
                <a:spcPts val="2860"/>
              </a:spcBef>
            </a:pPr>
            <a:r>
              <a:rPr sz="2950" dirty="0">
                <a:latin typeface="Calibri"/>
                <a:cs typeface="Calibri"/>
              </a:rPr>
              <a:t>The</a:t>
            </a:r>
            <a:r>
              <a:rPr sz="2950" spc="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value</a:t>
            </a:r>
            <a:r>
              <a:rPr sz="2950" spc="1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setting</a:t>
            </a:r>
            <a:r>
              <a:rPr sz="2950" spc="1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defines</a:t>
            </a:r>
            <a:r>
              <a:rPr sz="2950" spc="1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what</a:t>
            </a:r>
            <a:r>
              <a:rPr sz="2950" spc="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will</a:t>
            </a:r>
            <a:r>
              <a:rPr sz="2950" spc="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be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submitted </a:t>
            </a:r>
            <a:r>
              <a:rPr sz="2950" dirty="0">
                <a:latin typeface="Calibri"/>
                <a:cs typeface="Calibri"/>
              </a:rPr>
              <a:t>if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item</a:t>
            </a:r>
            <a:r>
              <a:rPr sz="2950" spc="10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is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selected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574" y="190202"/>
            <a:ext cx="6304915" cy="5821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9570" indent="-354330">
              <a:lnSpc>
                <a:spcPts val="2130"/>
              </a:lnSpc>
              <a:spcBef>
                <a:spcPts val="100"/>
              </a:spcBef>
              <a:buChar char="•"/>
              <a:tabLst>
                <a:tab pos="369570" algn="l"/>
              </a:tabLst>
            </a:pPr>
            <a:r>
              <a:rPr sz="1950" spc="-10" dirty="0">
                <a:latin typeface="Calibri"/>
                <a:cs typeface="Calibri"/>
              </a:rPr>
              <a:t>&lt;htmI&gt;</a:t>
            </a:r>
            <a:endParaRPr sz="1950">
              <a:latin typeface="Calibri"/>
              <a:cs typeface="Calibri"/>
            </a:endParaRPr>
          </a:p>
          <a:p>
            <a:pPr marL="369570">
              <a:lnSpc>
                <a:spcPts val="1939"/>
              </a:lnSpc>
            </a:pPr>
            <a:r>
              <a:rPr sz="2000" spc="-10" dirty="0">
                <a:latin typeface="Calibri"/>
                <a:cs typeface="Calibri"/>
              </a:rPr>
              <a:t>&lt;head&gt;</a:t>
            </a:r>
            <a:endParaRPr sz="2000">
              <a:latin typeface="Calibri"/>
              <a:cs typeface="Calibri"/>
            </a:endParaRPr>
          </a:p>
          <a:p>
            <a:pPr marL="369570">
              <a:lnSpc>
                <a:spcPts val="1900"/>
              </a:lnSpc>
            </a:pPr>
            <a:r>
              <a:rPr sz="2000" spc="-20" dirty="0">
                <a:latin typeface="Calibri"/>
                <a:cs typeface="Calibri"/>
              </a:rPr>
              <a:t>&lt;titIe&gt;My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Page&lt;/title&gt;</a:t>
            </a:r>
            <a:endParaRPr sz="2000">
              <a:latin typeface="Calibri"/>
              <a:cs typeface="Calibri"/>
            </a:endParaRPr>
          </a:p>
          <a:p>
            <a:pPr marL="369570">
              <a:lnSpc>
                <a:spcPts val="1960"/>
              </a:lnSpc>
            </a:pPr>
            <a:r>
              <a:rPr sz="2000" spc="-10" dirty="0">
                <a:latin typeface="Calibri"/>
                <a:cs typeface="Calibri"/>
              </a:rPr>
              <a:t>&lt;/head&gt;</a:t>
            </a:r>
            <a:endParaRPr sz="2000">
              <a:latin typeface="Calibri"/>
              <a:cs typeface="Calibri"/>
            </a:endParaRPr>
          </a:p>
          <a:p>
            <a:pPr marL="369570">
              <a:lnSpc>
                <a:spcPts val="1930"/>
              </a:lnSpc>
            </a:pPr>
            <a:r>
              <a:rPr sz="1950" spc="-10" dirty="0">
                <a:latin typeface="Calibri"/>
                <a:cs typeface="Calibri"/>
              </a:rPr>
              <a:t>&lt;body&gt;</a:t>
            </a:r>
            <a:endParaRPr sz="1950">
              <a:latin typeface="Calibri"/>
              <a:cs typeface="Calibri"/>
            </a:endParaRPr>
          </a:p>
          <a:p>
            <a:pPr marL="367030" marR="5080" indent="2540">
              <a:lnSpc>
                <a:spcPts val="1900"/>
              </a:lnSpc>
              <a:spcBef>
                <a:spcPts val="210"/>
              </a:spcBef>
            </a:pPr>
            <a:r>
              <a:rPr sz="1950" dirty="0">
                <a:latin typeface="Calibri"/>
                <a:cs typeface="Calibri"/>
              </a:rPr>
              <a:t>&lt;form</a:t>
            </a:r>
            <a:r>
              <a:rPr sz="1950" spc="3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name="myform" </a:t>
            </a:r>
            <a:r>
              <a:rPr sz="1950" spc="-10" dirty="0">
                <a:latin typeface="Calibri"/>
                <a:cs typeface="Calibri"/>
                <a:hlinkClick r:id="rId2"/>
              </a:rPr>
              <a:t>action="http://www.mydomain.com/myformhandIer.cgi"</a:t>
            </a:r>
            <a:r>
              <a:rPr sz="1950" spc="-10" dirty="0">
                <a:latin typeface="Calibri"/>
                <a:cs typeface="Calibri"/>
              </a:rPr>
              <a:t> method="POST"&gt;</a:t>
            </a:r>
            <a:endParaRPr sz="1950">
              <a:latin typeface="Calibri"/>
              <a:cs typeface="Calibri"/>
            </a:endParaRPr>
          </a:p>
          <a:p>
            <a:pPr marL="369570">
              <a:lnSpc>
                <a:spcPts val="1785"/>
              </a:lnSpc>
            </a:pPr>
            <a:r>
              <a:rPr sz="2000" dirty="0">
                <a:latin typeface="Calibri"/>
                <a:cs typeface="Calibri"/>
              </a:rPr>
              <a:t>&lt;div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align="center"&gt;</a:t>
            </a:r>
            <a:endParaRPr sz="2000">
              <a:latin typeface="Calibri"/>
              <a:cs typeface="Calibri"/>
            </a:endParaRPr>
          </a:p>
          <a:p>
            <a:pPr marL="369570">
              <a:lnSpc>
                <a:spcPts val="1914"/>
              </a:lnSpc>
            </a:pPr>
            <a:r>
              <a:rPr sz="1900" dirty="0">
                <a:latin typeface="Calibri"/>
                <a:cs typeface="Calibri"/>
              </a:rPr>
              <a:t>&lt;seIect</a:t>
            </a:r>
            <a:r>
              <a:rPr sz="1900" spc="254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name="mydropdown"&gt;</a:t>
            </a:r>
            <a:endParaRPr sz="1900">
              <a:latin typeface="Calibri"/>
              <a:cs typeface="Calibri"/>
            </a:endParaRPr>
          </a:p>
          <a:p>
            <a:pPr marL="370205">
              <a:lnSpc>
                <a:spcPts val="1855"/>
              </a:lnSpc>
            </a:pPr>
            <a:r>
              <a:rPr sz="1850" spc="45" dirty="0">
                <a:latin typeface="Calibri"/>
                <a:cs typeface="Calibri"/>
              </a:rPr>
              <a:t>&lt;option</a:t>
            </a:r>
            <a:r>
              <a:rPr sz="1850" spc="145" dirty="0">
                <a:latin typeface="Calibri"/>
                <a:cs typeface="Calibri"/>
              </a:rPr>
              <a:t> </a:t>
            </a:r>
            <a:r>
              <a:rPr sz="1850" spc="60" dirty="0">
                <a:latin typeface="Calibri"/>
                <a:cs typeface="Calibri"/>
              </a:rPr>
              <a:t>value="Milk"&gt;Fresh</a:t>
            </a:r>
            <a:r>
              <a:rPr sz="1850" spc="25" dirty="0">
                <a:latin typeface="Calibri"/>
                <a:cs typeface="Calibri"/>
              </a:rPr>
              <a:t> </a:t>
            </a:r>
            <a:r>
              <a:rPr sz="1850" spc="50" dirty="0">
                <a:latin typeface="Calibri"/>
                <a:cs typeface="Calibri"/>
              </a:rPr>
              <a:t>Milk&lt;/options</a:t>
            </a:r>
            <a:endParaRPr sz="1850">
              <a:latin typeface="Calibri"/>
              <a:cs typeface="Calibri"/>
            </a:endParaRPr>
          </a:p>
          <a:p>
            <a:pPr marL="369570">
              <a:lnSpc>
                <a:spcPts val="1975"/>
              </a:lnSpc>
            </a:pPr>
            <a:r>
              <a:rPr sz="2000" dirty="0">
                <a:latin typeface="Calibri"/>
                <a:cs typeface="Calibri"/>
              </a:rPr>
              <a:t>&lt;option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value="Cheese"&gt;OId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Cheese&lt;/option&gt;</a:t>
            </a:r>
            <a:endParaRPr sz="2000">
              <a:latin typeface="Calibri"/>
              <a:cs typeface="Calibri"/>
            </a:endParaRPr>
          </a:p>
          <a:p>
            <a:pPr marL="369570">
              <a:lnSpc>
                <a:spcPts val="2115"/>
              </a:lnSpc>
            </a:pPr>
            <a:r>
              <a:rPr sz="1950" dirty="0">
                <a:latin typeface="Calibri"/>
                <a:cs typeface="Calibri"/>
              </a:rPr>
              <a:t>&lt;option</a:t>
            </a:r>
            <a:r>
              <a:rPr sz="1950" spc="35" dirty="0">
                <a:latin typeface="Calibri"/>
                <a:cs typeface="Calibri"/>
              </a:rPr>
              <a:t>  </a:t>
            </a:r>
            <a:r>
              <a:rPr sz="1950" dirty="0">
                <a:latin typeface="Calibri"/>
                <a:cs typeface="Calibri"/>
              </a:rPr>
              <a:t>value-"Bread"&gt;Hot</a:t>
            </a:r>
            <a:r>
              <a:rPr sz="1950" spc="32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Bread&lt;/option&gt;</a:t>
            </a:r>
            <a:endParaRPr sz="1950">
              <a:latin typeface="Calibri"/>
              <a:cs typeface="Calibri"/>
            </a:endParaRPr>
          </a:p>
          <a:p>
            <a:pPr marL="369570" indent="-353695">
              <a:lnSpc>
                <a:spcPct val="100000"/>
              </a:lnSpc>
              <a:spcBef>
                <a:spcPts val="100"/>
              </a:spcBef>
              <a:buChar char="•"/>
              <a:tabLst>
                <a:tab pos="369570" algn="l"/>
              </a:tabLst>
            </a:pPr>
            <a:r>
              <a:rPr sz="1900" dirty="0">
                <a:latin typeface="Calibri"/>
                <a:cs typeface="Calibri"/>
              </a:rPr>
              <a:t>&lt;option</a:t>
            </a:r>
            <a:r>
              <a:rPr sz="1900" spc="110" dirty="0">
                <a:latin typeface="Calibri"/>
                <a:cs typeface="Calibri"/>
              </a:rPr>
              <a:t>  </a:t>
            </a:r>
            <a:r>
              <a:rPr sz="1900" spc="-10" dirty="0">
                <a:latin typeface="Calibri"/>
                <a:cs typeface="Calibri"/>
              </a:rPr>
              <a:t>value="Bread"&gt;Bread&lt;/option&gt;</a:t>
            </a:r>
            <a:endParaRPr sz="1900">
              <a:latin typeface="Calibri"/>
              <a:cs typeface="Calibri"/>
            </a:endParaRPr>
          </a:p>
          <a:p>
            <a:pPr marL="369570" indent="-353695">
              <a:lnSpc>
                <a:spcPct val="100000"/>
              </a:lnSpc>
              <a:spcBef>
                <a:spcPts val="110"/>
              </a:spcBef>
              <a:buChar char="•"/>
              <a:tabLst>
                <a:tab pos="369570" algn="l"/>
              </a:tabLst>
            </a:pPr>
            <a:r>
              <a:rPr sz="1900" dirty="0">
                <a:latin typeface="Calibri"/>
                <a:cs typeface="Calibri"/>
              </a:rPr>
              <a:t>&lt;option</a:t>
            </a:r>
            <a:r>
              <a:rPr sz="1900" spc="135" dirty="0">
                <a:latin typeface="Calibri"/>
                <a:cs typeface="Calibri"/>
              </a:rPr>
              <a:t>  </a:t>
            </a:r>
            <a:r>
              <a:rPr sz="1900" spc="-10" dirty="0">
                <a:latin typeface="Calibri"/>
                <a:cs typeface="Calibri"/>
              </a:rPr>
              <a:t>vaIue="Bread"&gt;coffee&lt;/options</a:t>
            </a:r>
            <a:endParaRPr sz="1900">
              <a:latin typeface="Calibri"/>
              <a:cs typeface="Calibri"/>
            </a:endParaRPr>
          </a:p>
          <a:p>
            <a:pPr marL="369570" indent="-353695">
              <a:lnSpc>
                <a:spcPct val="100000"/>
              </a:lnSpc>
              <a:spcBef>
                <a:spcPts val="115"/>
              </a:spcBef>
              <a:buChar char="•"/>
              <a:tabLst>
                <a:tab pos="369570" algn="l"/>
              </a:tabLst>
            </a:pPr>
            <a:r>
              <a:rPr sz="1900" spc="10" dirty="0">
                <a:latin typeface="Calibri"/>
                <a:cs typeface="Calibri"/>
              </a:rPr>
              <a:t>&lt;option</a:t>
            </a:r>
            <a:r>
              <a:rPr sz="1900" spc="380" dirty="0">
                <a:latin typeface="Calibri"/>
                <a:cs typeface="Calibri"/>
              </a:rPr>
              <a:t> </a:t>
            </a:r>
            <a:r>
              <a:rPr sz="1900" spc="10" dirty="0">
                <a:latin typeface="Calibri"/>
                <a:cs typeface="Calibri"/>
              </a:rPr>
              <a:t>value="Bread"&gt;hot</a:t>
            </a:r>
            <a:r>
              <a:rPr sz="1900" spc="165" dirty="0">
                <a:latin typeface="Calibri"/>
                <a:cs typeface="Calibri"/>
              </a:rPr>
              <a:t> </a:t>
            </a:r>
            <a:r>
              <a:rPr sz="1900" spc="40" dirty="0">
                <a:latin typeface="Calibri"/>
                <a:cs typeface="Calibri"/>
              </a:rPr>
              <a:t>coffee&lt;/options</a:t>
            </a:r>
            <a:endParaRPr sz="1900">
              <a:latin typeface="Calibri"/>
              <a:cs typeface="Calibri"/>
            </a:endParaRPr>
          </a:p>
          <a:p>
            <a:pPr marL="368935" indent="-354965">
              <a:lnSpc>
                <a:spcPts val="2180"/>
              </a:lnSpc>
              <a:spcBef>
                <a:spcPts val="30"/>
              </a:spcBef>
              <a:buChar char="•"/>
              <a:tabLst>
                <a:tab pos="368935" algn="l"/>
              </a:tabLst>
            </a:pPr>
            <a:r>
              <a:rPr sz="2050" spc="-20" dirty="0">
                <a:latin typeface="Calibri"/>
                <a:cs typeface="Calibri"/>
              </a:rPr>
              <a:t>&lt;option</a:t>
            </a:r>
            <a:r>
              <a:rPr sz="2050" spc="75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value="Bread"&gt;cold</a:t>
            </a:r>
            <a:r>
              <a:rPr sz="2050" spc="-160" dirty="0">
                <a:latin typeface="Calibri"/>
                <a:cs typeface="Calibri"/>
              </a:rPr>
              <a:t> </a:t>
            </a:r>
            <a:r>
              <a:rPr sz="2050" spc="-10" dirty="0">
                <a:latin typeface="Calibri"/>
                <a:cs typeface="Calibri"/>
              </a:rPr>
              <a:t>coffees/options</a:t>
            </a:r>
            <a:endParaRPr sz="2050">
              <a:latin typeface="Calibri"/>
              <a:cs typeface="Calibri"/>
            </a:endParaRPr>
          </a:p>
          <a:p>
            <a:pPr marL="368935">
              <a:lnSpc>
                <a:spcPts val="1925"/>
              </a:lnSpc>
            </a:pPr>
            <a:r>
              <a:rPr sz="2050" spc="-10" dirty="0">
                <a:latin typeface="Calibri"/>
                <a:cs typeface="Calibri"/>
              </a:rPr>
              <a:t>&lt;/selects</a:t>
            </a:r>
            <a:endParaRPr sz="2050">
              <a:latin typeface="Calibri"/>
              <a:cs typeface="Calibri"/>
            </a:endParaRPr>
          </a:p>
          <a:p>
            <a:pPr marL="369570">
              <a:lnSpc>
                <a:spcPts val="1880"/>
              </a:lnSpc>
            </a:pPr>
            <a:r>
              <a:rPr sz="2000" spc="-10" dirty="0">
                <a:latin typeface="Calibri"/>
                <a:cs typeface="Calibri"/>
              </a:rPr>
              <a:t>&lt;/div&gt;</a:t>
            </a:r>
            <a:endParaRPr sz="2000">
              <a:latin typeface="Calibri"/>
              <a:cs typeface="Calibri"/>
            </a:endParaRPr>
          </a:p>
          <a:p>
            <a:pPr marL="368935">
              <a:lnSpc>
                <a:spcPts val="2190"/>
              </a:lnSpc>
            </a:pPr>
            <a:r>
              <a:rPr sz="2100" spc="-10" dirty="0">
                <a:latin typeface="Calibri"/>
                <a:cs typeface="Calibri"/>
              </a:rPr>
              <a:t>&lt;/form&gt;</a:t>
            </a:r>
            <a:endParaRPr sz="2100">
              <a:latin typeface="Calibri"/>
              <a:cs typeface="Calibri"/>
            </a:endParaRPr>
          </a:p>
          <a:p>
            <a:pPr marL="368935" indent="-355600">
              <a:lnSpc>
                <a:spcPts val="2340"/>
              </a:lnSpc>
              <a:buChar char="•"/>
              <a:tabLst>
                <a:tab pos="368935" algn="l"/>
              </a:tabLst>
            </a:pPr>
            <a:r>
              <a:rPr sz="2100" spc="-10" dirty="0">
                <a:latin typeface="Calibri"/>
                <a:cs typeface="Calibri"/>
              </a:rPr>
              <a:t>&lt;/body&gt;</a:t>
            </a:r>
            <a:endParaRPr sz="2100">
              <a:latin typeface="Calibri"/>
              <a:cs typeface="Calibri"/>
            </a:endParaRPr>
          </a:p>
          <a:p>
            <a:pPr marL="368300" indent="-355600">
              <a:lnSpc>
                <a:spcPts val="2525"/>
              </a:lnSpc>
              <a:buChar char="•"/>
              <a:tabLst>
                <a:tab pos="368300" algn="l"/>
              </a:tabLst>
            </a:pPr>
            <a:r>
              <a:rPr sz="2200" spc="-10" dirty="0">
                <a:latin typeface="Calibri"/>
                <a:cs typeface="Calibri"/>
              </a:rPr>
              <a:t>&lt;/htmI&gt;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8055" y="271809"/>
            <a:ext cx="2976880" cy="643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50" dirty="0"/>
              <a:t>Submit</a:t>
            </a:r>
            <a:r>
              <a:rPr sz="4050" spc="-185" dirty="0"/>
              <a:t> </a:t>
            </a:r>
            <a:r>
              <a:rPr sz="4050" spc="-70" dirty="0"/>
              <a:t>Button</a:t>
            </a:r>
            <a:endParaRPr sz="4050"/>
          </a:p>
        </p:txBody>
      </p:sp>
      <p:sp>
        <p:nvSpPr>
          <p:cNvPr id="3" name="object 3"/>
          <p:cNvSpPr txBox="1"/>
          <p:nvPr/>
        </p:nvSpPr>
        <p:spPr>
          <a:xfrm>
            <a:off x="523153" y="917227"/>
            <a:ext cx="7952740" cy="523621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63220" marR="5080" indent="-351155" algn="just">
              <a:lnSpc>
                <a:spcPct val="80300"/>
              </a:lnSpc>
              <a:spcBef>
                <a:spcPts val="825"/>
              </a:spcBef>
              <a:buChar char="•"/>
              <a:tabLst>
                <a:tab pos="363220" algn="l"/>
                <a:tab pos="364490" algn="l"/>
              </a:tabLst>
            </a:pPr>
            <a:r>
              <a:rPr sz="2950" dirty="0">
                <a:latin typeface="Calibri"/>
                <a:cs typeface="Calibri"/>
              </a:rPr>
              <a:t>	When</a:t>
            </a:r>
            <a:r>
              <a:rPr sz="2950" spc="60" dirty="0">
                <a:latin typeface="Calibri"/>
                <a:cs typeface="Calibri"/>
              </a:rPr>
              <a:t> </a:t>
            </a:r>
            <a:r>
              <a:rPr sz="2950" spc="55" dirty="0">
                <a:latin typeface="Calibri"/>
                <a:cs typeface="Calibri"/>
              </a:rPr>
              <a:t>a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visitor</a:t>
            </a:r>
            <a:r>
              <a:rPr sz="2950" spc="10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clicks</a:t>
            </a:r>
            <a:r>
              <a:rPr sz="2950" spc="40" dirty="0">
                <a:latin typeface="Calibri"/>
                <a:cs typeface="Calibri"/>
              </a:rPr>
              <a:t> </a:t>
            </a:r>
            <a:r>
              <a:rPr sz="2950" spc="55" dirty="0">
                <a:latin typeface="Calibri"/>
                <a:cs typeface="Calibri"/>
              </a:rPr>
              <a:t>a</a:t>
            </a:r>
            <a:r>
              <a:rPr sz="2950" spc="-5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submit</a:t>
            </a:r>
            <a:r>
              <a:rPr sz="2950" spc="1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button,</a:t>
            </a:r>
            <a:r>
              <a:rPr sz="2950" spc="1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9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form</a:t>
            </a:r>
            <a:r>
              <a:rPr sz="2950" spc="55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is </a:t>
            </a:r>
            <a:r>
              <a:rPr sz="2950" dirty="0">
                <a:latin typeface="Calibri"/>
                <a:cs typeface="Calibri"/>
              </a:rPr>
              <a:t>sent</a:t>
            </a:r>
            <a:r>
              <a:rPr sz="2950" spc="6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to</a:t>
            </a:r>
            <a:r>
              <a:rPr sz="2950" spc="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address</a:t>
            </a:r>
            <a:r>
              <a:rPr sz="2950" spc="1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specified</a:t>
            </a:r>
            <a:r>
              <a:rPr sz="2950" spc="16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in</a:t>
            </a:r>
            <a:r>
              <a:rPr sz="2950" spc="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1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action</a:t>
            </a:r>
            <a:r>
              <a:rPr sz="2950" spc="13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setting </a:t>
            </a:r>
            <a:r>
              <a:rPr sz="3050" dirty="0">
                <a:latin typeface="Calibri"/>
                <a:cs typeface="Calibri"/>
              </a:rPr>
              <a:t>of</a:t>
            </a:r>
            <a:r>
              <a:rPr sz="3050" spc="-13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the</a:t>
            </a:r>
            <a:r>
              <a:rPr sz="3050" spc="-120" dirty="0">
                <a:latin typeface="Calibri"/>
                <a:cs typeface="Calibri"/>
              </a:rPr>
              <a:t> </a:t>
            </a:r>
            <a:r>
              <a:rPr sz="3050" spc="-40" dirty="0">
                <a:latin typeface="Calibri"/>
                <a:cs typeface="Calibri"/>
              </a:rPr>
              <a:t>&lt;form&gt;</a:t>
            </a:r>
            <a:r>
              <a:rPr sz="3050" spc="-50" dirty="0">
                <a:latin typeface="Calibri"/>
                <a:cs typeface="Calibri"/>
              </a:rPr>
              <a:t> </a:t>
            </a:r>
            <a:r>
              <a:rPr sz="3050" spc="-20" dirty="0">
                <a:latin typeface="Calibri"/>
                <a:cs typeface="Calibri"/>
              </a:rPr>
              <a:t>tag.</a:t>
            </a:r>
            <a:endParaRPr sz="3050">
              <a:latin typeface="Calibri"/>
              <a:cs typeface="Calibri"/>
            </a:endParaRPr>
          </a:p>
          <a:p>
            <a:pPr marL="363220" marR="314325" indent="1905">
              <a:lnSpc>
                <a:spcPts val="2880"/>
              </a:lnSpc>
              <a:spcBef>
                <a:spcPts val="2850"/>
              </a:spcBef>
            </a:pPr>
            <a:r>
              <a:rPr sz="2950" dirty="0">
                <a:latin typeface="Calibri"/>
                <a:cs typeface="Calibri"/>
              </a:rPr>
              <a:t>Since</a:t>
            </a:r>
            <a:r>
              <a:rPr sz="2950" spc="7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visitors</a:t>
            </a:r>
            <a:r>
              <a:rPr sz="2950" spc="1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aren't</a:t>
            </a:r>
            <a:r>
              <a:rPr sz="2950" spc="1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always</a:t>
            </a:r>
            <a:r>
              <a:rPr sz="2950" spc="1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perfectionists</a:t>
            </a:r>
            <a:r>
              <a:rPr sz="2950" spc="-105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you </a:t>
            </a:r>
            <a:r>
              <a:rPr sz="2950" dirty="0">
                <a:latin typeface="Calibri"/>
                <a:cs typeface="Calibri"/>
              </a:rPr>
              <a:t>might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consider</a:t>
            </a:r>
            <a:r>
              <a:rPr sz="2950" spc="1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adding</a:t>
            </a:r>
            <a:r>
              <a:rPr sz="2950" spc="114" dirty="0">
                <a:latin typeface="Calibri"/>
                <a:cs typeface="Calibri"/>
              </a:rPr>
              <a:t> </a:t>
            </a:r>
            <a:r>
              <a:rPr sz="2950" spc="55" dirty="0">
                <a:latin typeface="Calibri"/>
                <a:cs typeface="Calibri"/>
              </a:rPr>
              <a:t>a</a:t>
            </a:r>
            <a:r>
              <a:rPr sz="2950" spc="120" dirty="0">
                <a:latin typeface="Calibri"/>
                <a:cs typeface="Calibri"/>
              </a:rPr>
              <a:t> </a:t>
            </a:r>
            <a:r>
              <a:rPr sz="2950" u="heavy" spc="-20" dirty="0">
                <a:solidFill>
                  <a:srgbClr val="01019A"/>
                </a:solidFill>
                <a:uFill>
                  <a:solidFill>
                    <a:srgbClr val="0F0C90"/>
                  </a:solidFill>
                </a:uFill>
                <a:latin typeface="Calibri"/>
                <a:cs typeface="Calibri"/>
              </a:rPr>
              <a:t>javascript</a:t>
            </a:r>
            <a:r>
              <a:rPr sz="2950" u="heavy" spc="70" dirty="0">
                <a:solidFill>
                  <a:srgbClr val="01019A"/>
                </a:solidFill>
                <a:uFill>
                  <a:solidFill>
                    <a:srgbClr val="0F0C9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dirty="0">
                <a:solidFill>
                  <a:srgbClr val="0C08DA"/>
                </a:solidFill>
                <a:uFill>
                  <a:solidFill>
                    <a:srgbClr val="0F0C90"/>
                  </a:solidFill>
                </a:uFill>
                <a:latin typeface="Calibri"/>
                <a:cs typeface="Calibri"/>
              </a:rPr>
              <a:t>validation</a:t>
            </a:r>
            <a:r>
              <a:rPr sz="2950" spc="155" dirty="0">
                <a:solidFill>
                  <a:srgbClr val="0C08DA"/>
                </a:solidFill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of </a:t>
            </a:r>
            <a:r>
              <a:rPr sz="2950" dirty="0">
                <a:latin typeface="Calibri"/>
                <a:cs typeface="Calibri"/>
              </a:rPr>
              <a:t>the content</a:t>
            </a:r>
            <a:r>
              <a:rPr sz="2950" spc="7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before</a:t>
            </a:r>
            <a:r>
              <a:rPr sz="2950" spc="1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it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is</a:t>
            </a:r>
            <a:r>
              <a:rPr sz="2950" spc="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actually</a:t>
            </a:r>
            <a:r>
              <a:rPr sz="2950" spc="13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sent.</a:t>
            </a:r>
            <a:endParaRPr sz="2950">
              <a:latin typeface="Calibri"/>
              <a:cs typeface="Calibri"/>
            </a:endParaRPr>
          </a:p>
          <a:p>
            <a:pPr marL="367030" marR="861694" indent="-3810">
              <a:lnSpc>
                <a:spcPct val="78800"/>
              </a:lnSpc>
              <a:spcBef>
                <a:spcPts val="40"/>
              </a:spcBef>
            </a:pPr>
            <a:r>
              <a:rPr sz="3050" spc="-20" dirty="0">
                <a:latin typeface="Calibri"/>
                <a:cs typeface="Calibri"/>
              </a:rPr>
              <a:t>Below</a:t>
            </a:r>
            <a:r>
              <a:rPr sz="3050" spc="-8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is</a:t>
            </a:r>
            <a:r>
              <a:rPr sz="3050" spc="-11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a</a:t>
            </a:r>
            <a:r>
              <a:rPr sz="3050" spc="-145" dirty="0">
                <a:latin typeface="Calibri"/>
                <a:cs typeface="Calibri"/>
              </a:rPr>
              <a:t> </a:t>
            </a:r>
            <a:r>
              <a:rPr sz="3050" spc="-20" dirty="0">
                <a:latin typeface="Calibri"/>
                <a:cs typeface="Calibri"/>
              </a:rPr>
              <a:t>listing</a:t>
            </a:r>
            <a:r>
              <a:rPr sz="3050" spc="-2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of</a:t>
            </a:r>
            <a:r>
              <a:rPr sz="3050" spc="-120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valid</a:t>
            </a:r>
            <a:r>
              <a:rPr sz="3050" spc="-75" dirty="0">
                <a:latin typeface="Calibri"/>
                <a:cs typeface="Calibri"/>
              </a:rPr>
              <a:t> </a:t>
            </a:r>
            <a:r>
              <a:rPr sz="3050" spc="-35" dirty="0">
                <a:latin typeface="Calibri"/>
                <a:cs typeface="Calibri"/>
              </a:rPr>
              <a:t>settings</a:t>
            </a:r>
            <a:r>
              <a:rPr sz="3050" spc="-50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for</a:t>
            </a:r>
            <a:r>
              <a:rPr sz="3050" spc="-125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submit buttons:</a:t>
            </a:r>
            <a:endParaRPr sz="3050">
              <a:latin typeface="Calibri"/>
              <a:cs typeface="Calibri"/>
            </a:endParaRPr>
          </a:p>
          <a:p>
            <a:pPr marL="363220">
              <a:lnSpc>
                <a:spcPts val="2495"/>
              </a:lnSpc>
            </a:pPr>
            <a:r>
              <a:rPr sz="3050" spc="-10" dirty="0">
                <a:latin typeface="Calibri"/>
                <a:cs typeface="Calibri"/>
              </a:rPr>
              <a:t>submit</a:t>
            </a:r>
            <a:endParaRPr sz="3050">
              <a:latin typeface="Calibri"/>
              <a:cs typeface="Calibri"/>
            </a:endParaRPr>
          </a:p>
          <a:p>
            <a:pPr marL="539750" marR="5908040" indent="-3175">
              <a:lnSpc>
                <a:spcPct val="78400"/>
              </a:lnSpc>
              <a:spcBef>
                <a:spcPts val="400"/>
              </a:spcBef>
            </a:pPr>
            <a:r>
              <a:rPr sz="3050" spc="-20" dirty="0">
                <a:latin typeface="Calibri"/>
                <a:cs typeface="Calibri"/>
              </a:rPr>
              <a:t>name= </a:t>
            </a:r>
            <a:r>
              <a:rPr sz="3100" spc="-10" dirty="0">
                <a:latin typeface="Calibri"/>
                <a:cs typeface="Calibri"/>
              </a:rPr>
              <a:t>value= </a:t>
            </a:r>
            <a:r>
              <a:rPr sz="3050" spc="-10" dirty="0">
                <a:latin typeface="Calibri"/>
                <a:cs typeface="Calibri"/>
              </a:rPr>
              <a:t>align= </a:t>
            </a:r>
            <a:r>
              <a:rPr sz="3000" spc="-50" dirty="0">
                <a:latin typeface="Calibri"/>
                <a:cs typeface="Calibri"/>
              </a:rPr>
              <a:t>tabindex=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7730" y="347215"/>
            <a:ext cx="8070215" cy="5621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69570" marR="178435" indent="-357505" algn="just">
              <a:lnSpc>
                <a:spcPct val="90900"/>
              </a:lnSpc>
              <a:spcBef>
                <a:spcPts val="425"/>
              </a:spcBef>
              <a:buChar char="•"/>
              <a:tabLst>
                <a:tab pos="369570" algn="l"/>
                <a:tab pos="372110" algn="l"/>
              </a:tabLst>
            </a:pPr>
            <a:r>
              <a:rPr sz="2650" dirty="0">
                <a:latin typeface="Calibri"/>
                <a:cs typeface="Calibri"/>
              </a:rPr>
              <a:t>	The</a:t>
            </a:r>
            <a:r>
              <a:rPr sz="2650" spc="3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name</a:t>
            </a:r>
            <a:r>
              <a:rPr sz="2650" spc="10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setting</a:t>
            </a:r>
            <a:r>
              <a:rPr sz="2650" spc="12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adds</a:t>
            </a:r>
            <a:r>
              <a:rPr sz="2650" spc="3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an</a:t>
            </a:r>
            <a:r>
              <a:rPr sz="2650" spc="-3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internal</a:t>
            </a:r>
            <a:r>
              <a:rPr sz="2650" spc="15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name</a:t>
            </a:r>
            <a:r>
              <a:rPr sz="2650" spc="10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to</a:t>
            </a:r>
            <a:r>
              <a:rPr sz="2650" spc="3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the</a:t>
            </a:r>
            <a:r>
              <a:rPr sz="2650" spc="40" dirty="0">
                <a:latin typeface="Calibri"/>
                <a:cs typeface="Calibri"/>
              </a:rPr>
              <a:t> </a:t>
            </a:r>
            <a:r>
              <a:rPr sz="2650" spc="-10" dirty="0">
                <a:latin typeface="Calibri"/>
                <a:cs typeface="Calibri"/>
              </a:rPr>
              <a:t>button </a:t>
            </a:r>
            <a:r>
              <a:rPr sz="2700" dirty="0">
                <a:latin typeface="Calibri"/>
                <a:cs typeface="Calibri"/>
              </a:rPr>
              <a:t>so</a:t>
            </a:r>
            <a:r>
              <a:rPr sz="2700" spc="-1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1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program</a:t>
            </a:r>
            <a:r>
              <a:rPr sz="2700" spc="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that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handles</a:t>
            </a:r>
            <a:r>
              <a:rPr sz="2700" spc="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9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form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doesn't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confuse </a:t>
            </a:r>
            <a:r>
              <a:rPr sz="2650" dirty="0">
                <a:latin typeface="Calibri"/>
                <a:cs typeface="Calibri"/>
              </a:rPr>
              <a:t>the</a:t>
            </a:r>
            <a:r>
              <a:rPr sz="2650" spc="1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button</a:t>
            </a:r>
            <a:r>
              <a:rPr sz="2650" spc="13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with</a:t>
            </a:r>
            <a:r>
              <a:rPr sz="2650" spc="5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the</a:t>
            </a:r>
            <a:r>
              <a:rPr sz="2650" spc="4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other</a:t>
            </a:r>
            <a:r>
              <a:rPr sz="2650" spc="35" dirty="0">
                <a:latin typeface="Calibri"/>
                <a:cs typeface="Calibri"/>
              </a:rPr>
              <a:t> </a:t>
            </a:r>
            <a:r>
              <a:rPr sz="2650" spc="-10" dirty="0">
                <a:latin typeface="Calibri"/>
                <a:cs typeface="Calibri"/>
              </a:rPr>
              <a:t>fields.</a:t>
            </a:r>
            <a:endParaRPr sz="2650">
              <a:latin typeface="Calibri"/>
              <a:cs typeface="Calibri"/>
            </a:endParaRPr>
          </a:p>
          <a:p>
            <a:pPr marL="372110" marR="5080">
              <a:lnSpc>
                <a:spcPct val="183500"/>
              </a:lnSpc>
            </a:pPr>
            <a:r>
              <a:rPr sz="2650" dirty="0">
                <a:latin typeface="Calibri"/>
                <a:cs typeface="Calibri"/>
              </a:rPr>
              <a:t>The</a:t>
            </a:r>
            <a:r>
              <a:rPr sz="2650" spc="1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value</a:t>
            </a:r>
            <a:r>
              <a:rPr sz="2650" spc="9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setting</a:t>
            </a:r>
            <a:r>
              <a:rPr sz="2650" spc="10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defines</a:t>
            </a:r>
            <a:r>
              <a:rPr sz="2650" spc="8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what</a:t>
            </a:r>
            <a:r>
              <a:rPr sz="2650" spc="4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is</a:t>
            </a:r>
            <a:r>
              <a:rPr sz="2650" spc="-3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written</a:t>
            </a:r>
            <a:r>
              <a:rPr sz="2650" spc="9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on</a:t>
            </a:r>
            <a:r>
              <a:rPr sz="2650" spc="1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the</a:t>
            </a:r>
            <a:r>
              <a:rPr sz="2650" spc="25" dirty="0">
                <a:latin typeface="Calibri"/>
                <a:cs typeface="Calibri"/>
              </a:rPr>
              <a:t> </a:t>
            </a:r>
            <a:r>
              <a:rPr sz="2650" spc="-10" dirty="0">
                <a:latin typeface="Calibri"/>
                <a:cs typeface="Calibri"/>
              </a:rPr>
              <a:t>button. </a:t>
            </a:r>
            <a:r>
              <a:rPr sz="2650" dirty="0">
                <a:latin typeface="Calibri"/>
                <a:cs typeface="Calibri"/>
              </a:rPr>
              <a:t>The</a:t>
            </a:r>
            <a:r>
              <a:rPr sz="2650" spc="2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align</a:t>
            </a:r>
            <a:r>
              <a:rPr sz="2650" spc="6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setting</a:t>
            </a:r>
            <a:r>
              <a:rPr sz="2650" spc="10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defines</a:t>
            </a:r>
            <a:r>
              <a:rPr sz="2650" spc="9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how</a:t>
            </a:r>
            <a:r>
              <a:rPr sz="2650" spc="2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the</a:t>
            </a:r>
            <a:r>
              <a:rPr sz="2650" spc="2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button</a:t>
            </a:r>
            <a:r>
              <a:rPr sz="2650" spc="9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is</a:t>
            </a:r>
            <a:r>
              <a:rPr sz="2650" spc="5" dirty="0">
                <a:latin typeface="Calibri"/>
                <a:cs typeface="Calibri"/>
              </a:rPr>
              <a:t> </a:t>
            </a:r>
            <a:r>
              <a:rPr sz="2650" spc="-10" dirty="0">
                <a:latin typeface="Calibri"/>
                <a:cs typeface="Calibri"/>
              </a:rPr>
              <a:t>aligned.</a:t>
            </a:r>
            <a:endParaRPr sz="2650">
              <a:latin typeface="Calibri"/>
              <a:cs typeface="Calibri"/>
            </a:endParaRPr>
          </a:p>
          <a:p>
            <a:pPr marL="368935">
              <a:lnSpc>
                <a:spcPts val="2810"/>
              </a:lnSpc>
            </a:pPr>
            <a:r>
              <a:rPr sz="2650" dirty="0">
                <a:latin typeface="Calibri"/>
                <a:cs typeface="Calibri"/>
              </a:rPr>
              <a:t>Valid</a:t>
            </a:r>
            <a:r>
              <a:rPr sz="2650" spc="-3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entries</a:t>
            </a:r>
            <a:r>
              <a:rPr sz="2650" spc="2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are:</a:t>
            </a:r>
            <a:r>
              <a:rPr sz="2650" spc="-5" dirty="0">
                <a:latin typeface="Calibri"/>
                <a:cs typeface="Calibri"/>
              </a:rPr>
              <a:t> </a:t>
            </a:r>
            <a:r>
              <a:rPr sz="2650" spc="-70" dirty="0">
                <a:latin typeface="Calibri"/>
                <a:cs typeface="Calibri"/>
              </a:rPr>
              <a:t>TOP,</a:t>
            </a:r>
            <a:r>
              <a:rPr sz="2650" spc="-2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MIDDLE,</a:t>
            </a:r>
            <a:r>
              <a:rPr sz="2650" spc="6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BOTTOM,</a:t>
            </a:r>
            <a:r>
              <a:rPr sz="2650" spc="85" dirty="0">
                <a:latin typeface="Calibri"/>
                <a:cs typeface="Calibri"/>
              </a:rPr>
              <a:t> </a:t>
            </a:r>
            <a:r>
              <a:rPr sz="2650" spc="-10" dirty="0">
                <a:latin typeface="Calibri"/>
                <a:cs typeface="Calibri"/>
              </a:rPr>
              <a:t>RIGHT,</a:t>
            </a:r>
            <a:r>
              <a:rPr sz="2650" spc="5" dirty="0">
                <a:latin typeface="Calibri"/>
                <a:cs typeface="Calibri"/>
              </a:rPr>
              <a:t> </a:t>
            </a:r>
            <a:r>
              <a:rPr sz="2650" spc="-10" dirty="0">
                <a:latin typeface="Calibri"/>
                <a:cs typeface="Calibri"/>
              </a:rPr>
              <a:t>LEFT,</a:t>
            </a:r>
            <a:endParaRPr sz="2650">
              <a:latin typeface="Calibri"/>
              <a:cs typeface="Calibri"/>
            </a:endParaRPr>
          </a:p>
          <a:p>
            <a:pPr marL="372745">
              <a:lnSpc>
                <a:spcPts val="2880"/>
              </a:lnSpc>
            </a:pPr>
            <a:r>
              <a:rPr sz="2600" dirty="0">
                <a:latin typeface="Calibri"/>
                <a:cs typeface="Calibri"/>
              </a:rPr>
              <a:t>TEXTTOP,</a:t>
            </a:r>
            <a:r>
              <a:rPr sz="2600" spc="2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BASELINE,</a:t>
            </a:r>
            <a:r>
              <a:rPr sz="2600" spc="1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ABSMIDDLE,</a:t>
            </a:r>
            <a:r>
              <a:rPr sz="2600" spc="3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ABSBOTTOM.</a:t>
            </a:r>
            <a:endParaRPr sz="2600">
              <a:latin typeface="Calibri"/>
              <a:cs typeface="Calibri"/>
            </a:endParaRPr>
          </a:p>
          <a:p>
            <a:pPr marL="372110">
              <a:lnSpc>
                <a:spcPts val="2955"/>
              </a:lnSpc>
            </a:pPr>
            <a:r>
              <a:rPr sz="2700" dirty="0">
                <a:latin typeface="Calibri"/>
                <a:cs typeface="Calibri"/>
              </a:rPr>
              <a:t>The</a:t>
            </a:r>
            <a:r>
              <a:rPr sz="2700" spc="-9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alignments</a:t>
            </a:r>
            <a:r>
              <a:rPr sz="2700" spc="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are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explained</a:t>
            </a:r>
            <a:r>
              <a:rPr sz="2700" spc="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in</a:t>
            </a:r>
            <a:r>
              <a:rPr sz="2700" spc="-114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image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section.</a:t>
            </a:r>
            <a:endParaRPr sz="2700">
              <a:latin typeface="Calibri"/>
              <a:cs typeface="Calibri"/>
            </a:endParaRPr>
          </a:p>
          <a:p>
            <a:pPr marL="378460">
              <a:lnSpc>
                <a:spcPts val="3025"/>
              </a:lnSpc>
            </a:pPr>
            <a:r>
              <a:rPr sz="2650" spc="-35" dirty="0">
                <a:latin typeface="Calibri"/>
                <a:cs typeface="Calibri"/>
              </a:rPr>
              <a:t>You</a:t>
            </a:r>
            <a:r>
              <a:rPr sz="2650" spc="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can</a:t>
            </a:r>
            <a:r>
              <a:rPr sz="2650" spc="4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learn</a:t>
            </a:r>
            <a:r>
              <a:rPr sz="2650" spc="3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about the</a:t>
            </a:r>
            <a:r>
              <a:rPr sz="2650" spc="-1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different</a:t>
            </a:r>
            <a:r>
              <a:rPr sz="2650" spc="15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alignments</a:t>
            </a:r>
            <a:r>
              <a:rPr sz="2650" spc="-25" dirty="0">
                <a:latin typeface="Calibri"/>
                <a:cs typeface="Calibri"/>
              </a:rPr>
              <a:t> </a:t>
            </a:r>
            <a:r>
              <a:rPr sz="2650" u="heavy" spc="-10" dirty="0">
                <a:uFill>
                  <a:solidFill>
                    <a:srgbClr val="2828AC"/>
                  </a:solidFill>
                </a:uFill>
                <a:latin typeface="Calibri"/>
                <a:cs typeface="Calibri"/>
              </a:rPr>
              <a:t>here</a:t>
            </a:r>
            <a:r>
              <a:rPr sz="2650" spc="-10" dirty="0">
                <a:latin typeface="Calibri"/>
                <a:cs typeface="Calibri"/>
              </a:rPr>
              <a:t>.</a:t>
            </a:r>
            <a:endParaRPr sz="2650">
              <a:latin typeface="Calibri"/>
              <a:cs typeface="Calibri"/>
            </a:endParaRPr>
          </a:p>
          <a:p>
            <a:pPr marL="368935" marR="551815" indent="3175">
              <a:lnSpc>
                <a:spcPct val="91800"/>
              </a:lnSpc>
              <a:spcBef>
                <a:spcPts val="2960"/>
              </a:spcBef>
            </a:pPr>
            <a:r>
              <a:rPr sz="2600" dirty="0">
                <a:latin typeface="Calibri"/>
                <a:cs typeface="Calibri"/>
              </a:rPr>
              <a:t>The</a:t>
            </a:r>
            <a:r>
              <a:rPr sz="2600" spc="1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tabindex</a:t>
            </a:r>
            <a:r>
              <a:rPr sz="2600" spc="20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setting</a:t>
            </a:r>
            <a:r>
              <a:rPr sz="2600" spc="2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defines</a:t>
            </a:r>
            <a:r>
              <a:rPr sz="2600" spc="1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which</a:t>
            </a:r>
            <a:r>
              <a:rPr sz="2600" spc="1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order</a:t>
            </a:r>
            <a:r>
              <a:rPr sz="2600" spc="204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the </a:t>
            </a:r>
            <a:r>
              <a:rPr sz="2700" spc="-25" dirty="0">
                <a:latin typeface="Calibri"/>
                <a:cs typeface="Calibri"/>
              </a:rPr>
              <a:t>different</a:t>
            </a:r>
            <a:r>
              <a:rPr sz="2700" spc="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fields</a:t>
            </a:r>
            <a:r>
              <a:rPr sz="2700" spc="-9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should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be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activated</a:t>
            </a:r>
            <a:r>
              <a:rPr sz="2700" spc="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when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visitor </a:t>
            </a:r>
            <a:r>
              <a:rPr sz="2600" dirty="0">
                <a:latin typeface="Calibri"/>
                <a:cs typeface="Calibri"/>
              </a:rPr>
              <a:t>clicks</a:t>
            </a:r>
            <a:r>
              <a:rPr sz="2600" spc="1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1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tab</a:t>
            </a:r>
            <a:r>
              <a:rPr sz="2600" spc="14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key.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2633" y="-76200"/>
            <a:ext cx="6798734" cy="1303867"/>
          </a:xfrm>
          <a:prstGeom prst="rect">
            <a:avLst/>
          </a:prstGeom>
        </p:spPr>
        <p:txBody>
          <a:bodyPr vert="horz" wrap="square" lIns="0" tIns="55254" rIns="0" bIns="0" rtlCol="0">
            <a:spAutoFit/>
          </a:bodyPr>
          <a:lstStyle/>
          <a:p>
            <a:pPr marL="1452245">
              <a:lnSpc>
                <a:spcPct val="100000"/>
              </a:lnSpc>
              <a:spcBef>
                <a:spcPts val="105"/>
              </a:spcBef>
            </a:pPr>
            <a:r>
              <a:rPr sz="3950" dirty="0"/>
              <a:t>E-</a:t>
            </a:r>
            <a:r>
              <a:rPr sz="3950" spc="40" dirty="0"/>
              <a:t> </a:t>
            </a:r>
            <a:r>
              <a:rPr sz="3950" spc="-20" dirty="0"/>
              <a:t>Commerce</a:t>
            </a:r>
            <a:endParaRPr sz="3950" dirty="0"/>
          </a:p>
        </p:txBody>
      </p:sp>
      <p:sp>
        <p:nvSpPr>
          <p:cNvPr id="3" name="object 3"/>
          <p:cNvSpPr txBox="1"/>
          <p:nvPr/>
        </p:nvSpPr>
        <p:spPr>
          <a:xfrm>
            <a:off x="547053" y="1066800"/>
            <a:ext cx="8049895" cy="53251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64490" indent="-351790">
              <a:lnSpc>
                <a:spcPct val="100000"/>
              </a:lnSpc>
              <a:spcBef>
                <a:spcPts val="425"/>
              </a:spcBef>
              <a:buChar char="•"/>
              <a:tabLst>
                <a:tab pos="364490" algn="l"/>
              </a:tabLst>
            </a:pPr>
            <a:r>
              <a:rPr sz="3050" spc="-60" dirty="0">
                <a:latin typeface="Calibri"/>
                <a:cs typeface="Calibri"/>
              </a:rPr>
              <a:t>E-</a:t>
            </a:r>
            <a:r>
              <a:rPr sz="3050" spc="-40" dirty="0">
                <a:latin typeface="Calibri"/>
                <a:cs typeface="Calibri"/>
              </a:rPr>
              <a:t>Commerce</a:t>
            </a:r>
            <a:r>
              <a:rPr sz="3050" spc="2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is</a:t>
            </a:r>
            <a:r>
              <a:rPr sz="3050" spc="-170" dirty="0">
                <a:latin typeface="Calibri"/>
                <a:cs typeface="Calibri"/>
              </a:rPr>
              <a:t> </a:t>
            </a:r>
            <a:r>
              <a:rPr sz="3050" spc="-20" dirty="0">
                <a:latin typeface="Calibri"/>
                <a:cs typeface="Calibri"/>
              </a:rPr>
              <a:t>known</a:t>
            </a:r>
            <a:r>
              <a:rPr sz="3050" spc="-3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as</a:t>
            </a:r>
            <a:r>
              <a:rPr sz="3050" spc="-135" dirty="0">
                <a:latin typeface="Calibri"/>
                <a:cs typeface="Calibri"/>
              </a:rPr>
              <a:t> </a:t>
            </a:r>
            <a:r>
              <a:rPr sz="3050" spc="-45" dirty="0">
                <a:latin typeface="Calibri"/>
                <a:cs typeface="Calibri"/>
              </a:rPr>
              <a:t>electronic</a:t>
            </a:r>
            <a:r>
              <a:rPr sz="3050" spc="5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commerce.</a:t>
            </a:r>
            <a:endParaRPr sz="3050" dirty="0">
              <a:latin typeface="Calibri"/>
              <a:cs typeface="Calibri"/>
            </a:endParaRPr>
          </a:p>
          <a:p>
            <a:pPr marL="364490" marR="633730" indent="-335280">
              <a:lnSpc>
                <a:spcPts val="3229"/>
              </a:lnSpc>
              <a:spcBef>
                <a:spcPts val="745"/>
              </a:spcBef>
              <a:tabLst>
                <a:tab pos="365125" algn="l"/>
              </a:tabLst>
            </a:pPr>
            <a:r>
              <a:rPr sz="3000" spc="-50" dirty="0">
                <a:latin typeface="Calibri"/>
                <a:cs typeface="Calibri"/>
              </a:rPr>
              <a:t>°</a:t>
            </a:r>
            <a:r>
              <a:rPr sz="3000" dirty="0">
                <a:latin typeface="Calibri"/>
                <a:cs typeface="Calibri"/>
              </a:rPr>
              <a:t>	It</a:t>
            </a:r>
            <a:r>
              <a:rPr sz="3000" spc="-1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</a:t>
            </a:r>
            <a:r>
              <a:rPr sz="3000" spc="-1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used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for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buying</a:t>
            </a:r>
            <a:r>
              <a:rPr sz="3000" spc="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selling</a:t>
            </a:r>
            <a:r>
              <a:rPr sz="3000" spc="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1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products</a:t>
            </a:r>
            <a:r>
              <a:rPr sz="3000" spc="6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or </a:t>
            </a:r>
            <a:r>
              <a:rPr sz="2950" dirty="0">
                <a:latin typeface="Calibri"/>
                <a:cs typeface="Calibri"/>
              </a:rPr>
              <a:t>services</a:t>
            </a:r>
            <a:r>
              <a:rPr sz="2950" spc="1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over</a:t>
            </a:r>
            <a:r>
              <a:rPr sz="2950" spc="10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electronic</a:t>
            </a:r>
            <a:r>
              <a:rPr sz="2950" spc="15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systems</a:t>
            </a:r>
            <a:r>
              <a:rPr sz="2950" spc="7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such</a:t>
            </a:r>
            <a:r>
              <a:rPr sz="2950" spc="6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as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the </a:t>
            </a:r>
            <a:r>
              <a:rPr sz="2950" dirty="0">
                <a:latin typeface="Calibri"/>
                <a:cs typeface="Calibri"/>
              </a:rPr>
              <a:t>internet</a:t>
            </a:r>
            <a:r>
              <a:rPr sz="2950" spc="7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and</a:t>
            </a:r>
            <a:r>
              <a:rPr sz="2950" spc="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other</a:t>
            </a:r>
            <a:r>
              <a:rPr sz="2950" spc="8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computer</a:t>
            </a:r>
            <a:r>
              <a:rPr sz="2950" spc="16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networks.</a:t>
            </a:r>
            <a:endParaRPr sz="2950" dirty="0">
              <a:latin typeface="Calibri"/>
              <a:cs typeface="Calibri"/>
            </a:endParaRPr>
          </a:p>
          <a:p>
            <a:pPr marL="365125" marR="781685" indent="-352425">
              <a:lnSpc>
                <a:spcPts val="3229"/>
              </a:lnSpc>
              <a:spcBef>
                <a:spcPts val="750"/>
              </a:spcBef>
              <a:buChar char="•"/>
              <a:tabLst>
                <a:tab pos="372745" algn="l"/>
              </a:tabLst>
            </a:pPr>
            <a:r>
              <a:rPr sz="3000" dirty="0">
                <a:latin typeface="Calibri"/>
                <a:cs typeface="Calibri"/>
              </a:rPr>
              <a:t>It</a:t>
            </a:r>
            <a:r>
              <a:rPr sz="3000" spc="-1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has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grown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extraordinarily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with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widespread 	internet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usage.</a:t>
            </a:r>
            <a:endParaRPr sz="3000" dirty="0">
              <a:latin typeface="Calibri"/>
              <a:cs typeface="Calibri"/>
            </a:endParaRPr>
          </a:p>
          <a:p>
            <a:pPr marL="364490" marR="5080" indent="-334645">
              <a:lnSpc>
                <a:spcPts val="3229"/>
              </a:lnSpc>
              <a:spcBef>
                <a:spcPts val="745"/>
              </a:spcBef>
              <a:tabLst>
                <a:tab pos="367665" algn="l"/>
              </a:tabLst>
            </a:pPr>
            <a:r>
              <a:rPr sz="2950" spc="-50" dirty="0">
                <a:latin typeface="Calibri"/>
                <a:cs typeface="Calibri"/>
              </a:rPr>
              <a:t>°</a:t>
            </a:r>
            <a:r>
              <a:rPr sz="2950" dirty="0">
                <a:latin typeface="Calibri"/>
                <a:cs typeface="Calibri"/>
              </a:rPr>
              <a:t>		The</a:t>
            </a:r>
            <a:r>
              <a:rPr sz="2950" spc="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use</a:t>
            </a:r>
            <a:r>
              <a:rPr sz="2950" spc="6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of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commerce</a:t>
            </a:r>
            <a:r>
              <a:rPr sz="2950" spc="229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is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conducted</a:t>
            </a:r>
            <a:r>
              <a:rPr sz="2950" spc="18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in</a:t>
            </a:r>
            <a:r>
              <a:rPr sz="2950" spc="-5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this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spc="-20" dirty="0">
                <a:latin typeface="Calibri"/>
                <a:cs typeface="Calibri"/>
              </a:rPr>
              <a:t>way, </a:t>
            </a:r>
            <a:r>
              <a:rPr sz="3000" spc="-10" dirty="0">
                <a:latin typeface="Calibri"/>
                <a:cs typeface="Calibri"/>
              </a:rPr>
              <a:t>spurring</a:t>
            </a:r>
            <a:r>
              <a:rPr sz="3000" spc="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drawing</a:t>
            </a:r>
            <a:r>
              <a:rPr sz="3000" spc="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on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innovations</a:t>
            </a:r>
            <a:r>
              <a:rPr sz="3000" spc="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</a:t>
            </a:r>
            <a:r>
              <a:rPr sz="3000" spc="-16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electronic </a:t>
            </a:r>
            <a:r>
              <a:rPr sz="2950" dirty="0">
                <a:latin typeface="Calibri"/>
                <a:cs typeface="Calibri"/>
              </a:rPr>
              <a:t>funds</a:t>
            </a:r>
            <a:r>
              <a:rPr sz="2950" spc="10" dirty="0">
                <a:latin typeface="Calibri"/>
                <a:cs typeface="Calibri"/>
              </a:rPr>
              <a:t> </a:t>
            </a:r>
            <a:r>
              <a:rPr sz="2950" spc="-20" dirty="0">
                <a:latin typeface="Calibri"/>
                <a:cs typeface="Calibri"/>
              </a:rPr>
              <a:t>transfer,</a:t>
            </a:r>
            <a:r>
              <a:rPr sz="2950" spc="9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supply</a:t>
            </a:r>
            <a:r>
              <a:rPr sz="2950" spc="7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chain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management,</a:t>
            </a:r>
            <a:r>
              <a:rPr sz="2950" spc="73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internet</a:t>
            </a:r>
            <a:r>
              <a:rPr sz="2900" spc="29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marketing,</a:t>
            </a:r>
            <a:r>
              <a:rPr sz="2900" spc="35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online</a:t>
            </a:r>
            <a:r>
              <a:rPr sz="2900" spc="27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transaction</a:t>
            </a:r>
            <a:r>
              <a:rPr sz="2900" spc="31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processing, </a:t>
            </a:r>
            <a:r>
              <a:rPr sz="2950" dirty="0">
                <a:latin typeface="Calibri"/>
                <a:cs typeface="Calibri"/>
              </a:rPr>
              <a:t>electronic</a:t>
            </a:r>
            <a:r>
              <a:rPr sz="2950" spc="1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data</a:t>
            </a:r>
            <a:r>
              <a:rPr sz="2950" spc="-5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exchange,</a:t>
            </a:r>
            <a:r>
              <a:rPr sz="2950" spc="1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Inventory</a:t>
            </a:r>
            <a:r>
              <a:rPr sz="2950" spc="4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management </a:t>
            </a:r>
            <a:r>
              <a:rPr sz="2950" dirty="0">
                <a:latin typeface="Calibri"/>
                <a:cs typeface="Calibri"/>
              </a:rPr>
              <a:t>systems</a:t>
            </a:r>
            <a:r>
              <a:rPr sz="2950" spc="8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and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automated</a:t>
            </a:r>
            <a:r>
              <a:rPr sz="2950" spc="1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data</a:t>
            </a:r>
            <a:r>
              <a:rPr sz="2950" spc="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collection</a:t>
            </a:r>
            <a:r>
              <a:rPr sz="2950" spc="15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system.</a:t>
            </a:r>
            <a:endParaRPr sz="29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7730" y="240059"/>
            <a:ext cx="7931150" cy="6038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72110" indent="-359410">
              <a:lnSpc>
                <a:spcPts val="2865"/>
              </a:lnSpc>
              <a:spcBef>
                <a:spcPts val="135"/>
              </a:spcBef>
              <a:buChar char="•"/>
              <a:tabLst>
                <a:tab pos="372110" algn="l"/>
              </a:tabLst>
            </a:pPr>
            <a:r>
              <a:rPr sz="2650" spc="-10" dirty="0">
                <a:latin typeface="Calibri"/>
                <a:cs typeface="Calibri"/>
              </a:rPr>
              <a:t>&lt;htmI&gt;</a:t>
            </a:r>
            <a:endParaRPr sz="2650">
              <a:latin typeface="Calibri"/>
              <a:cs typeface="Calibri"/>
            </a:endParaRPr>
          </a:p>
          <a:p>
            <a:pPr marL="372110">
              <a:lnSpc>
                <a:spcPts val="2630"/>
              </a:lnSpc>
            </a:pPr>
            <a:r>
              <a:rPr sz="2700" spc="-10" dirty="0">
                <a:latin typeface="Calibri"/>
                <a:cs typeface="Calibri"/>
              </a:rPr>
              <a:t>&lt;head&gt;</a:t>
            </a:r>
            <a:endParaRPr sz="2700">
              <a:latin typeface="Calibri"/>
              <a:cs typeface="Calibri"/>
            </a:endParaRPr>
          </a:p>
          <a:p>
            <a:pPr marL="372110">
              <a:lnSpc>
                <a:spcPts val="2530"/>
              </a:lnSpc>
            </a:pPr>
            <a:r>
              <a:rPr sz="2650" dirty="0">
                <a:latin typeface="Calibri"/>
                <a:cs typeface="Calibri"/>
              </a:rPr>
              <a:t>&lt;titIe&gt;My</a:t>
            </a:r>
            <a:r>
              <a:rPr sz="2650" spc="120" dirty="0">
                <a:latin typeface="Calibri"/>
                <a:cs typeface="Calibri"/>
              </a:rPr>
              <a:t> </a:t>
            </a:r>
            <a:r>
              <a:rPr sz="2650" spc="-10" dirty="0">
                <a:latin typeface="Calibri"/>
                <a:cs typeface="Calibri"/>
              </a:rPr>
              <a:t>Page&lt;/title&gt;</a:t>
            </a:r>
            <a:endParaRPr sz="2650">
              <a:latin typeface="Calibri"/>
              <a:cs typeface="Calibri"/>
            </a:endParaRPr>
          </a:p>
          <a:p>
            <a:pPr marL="372110">
              <a:lnSpc>
                <a:spcPts val="2560"/>
              </a:lnSpc>
            </a:pPr>
            <a:r>
              <a:rPr sz="2750" spc="-10" dirty="0">
                <a:latin typeface="Calibri"/>
                <a:cs typeface="Calibri"/>
              </a:rPr>
              <a:t>&lt;/head&gt;</a:t>
            </a:r>
            <a:endParaRPr sz="2750">
              <a:latin typeface="Calibri"/>
              <a:cs typeface="Calibri"/>
            </a:endParaRPr>
          </a:p>
          <a:p>
            <a:pPr marL="371475">
              <a:lnSpc>
                <a:spcPts val="2735"/>
              </a:lnSpc>
            </a:pPr>
            <a:r>
              <a:rPr sz="2850" spc="-10" dirty="0">
                <a:latin typeface="Calibri"/>
                <a:cs typeface="Calibri"/>
              </a:rPr>
              <a:t>&lt;body&gt;</a:t>
            </a:r>
            <a:endParaRPr sz="2850">
              <a:latin typeface="Calibri"/>
              <a:cs typeface="Calibri"/>
            </a:endParaRPr>
          </a:p>
          <a:p>
            <a:pPr marL="368935" marR="5080" indent="3175">
              <a:lnSpc>
                <a:spcPct val="83500"/>
              </a:lnSpc>
              <a:spcBef>
                <a:spcPts val="210"/>
              </a:spcBef>
            </a:pPr>
            <a:r>
              <a:rPr sz="2600" dirty="0">
                <a:latin typeface="Calibri"/>
                <a:cs typeface="Calibri"/>
              </a:rPr>
              <a:t>&lt;form</a:t>
            </a:r>
            <a:r>
              <a:rPr sz="2600" spc="2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name="myform" </a:t>
            </a:r>
            <a:r>
              <a:rPr sz="2600" spc="-10" dirty="0">
                <a:latin typeface="Calibri"/>
                <a:cs typeface="Calibri"/>
                <a:hlinkClick r:id="rId2"/>
              </a:rPr>
              <a:t>action="http://www.mydomain.com/myformhandIer.c</a:t>
            </a:r>
            <a:r>
              <a:rPr sz="2600" spc="65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gi"</a:t>
            </a:r>
            <a:r>
              <a:rPr sz="2550" spc="195" dirty="0">
                <a:latin typeface="Calibri"/>
                <a:cs typeface="Calibri"/>
              </a:rPr>
              <a:t> </a:t>
            </a:r>
            <a:r>
              <a:rPr sz="2550" spc="50" dirty="0">
                <a:latin typeface="Calibri"/>
                <a:cs typeface="Calibri"/>
              </a:rPr>
              <a:t>method="POST"&gt;</a:t>
            </a:r>
            <a:endParaRPr sz="2550">
              <a:latin typeface="Calibri"/>
              <a:cs typeface="Calibri"/>
            </a:endParaRPr>
          </a:p>
          <a:p>
            <a:pPr marL="372745">
              <a:lnSpc>
                <a:spcPts val="2290"/>
              </a:lnSpc>
            </a:pPr>
            <a:r>
              <a:rPr sz="2500" spc="60" dirty="0">
                <a:latin typeface="Calibri"/>
                <a:cs typeface="Calibri"/>
              </a:rPr>
              <a:t>&lt;div</a:t>
            </a:r>
            <a:r>
              <a:rPr sz="2500" spc="140" dirty="0">
                <a:latin typeface="Calibri"/>
                <a:cs typeface="Calibri"/>
              </a:rPr>
              <a:t> </a:t>
            </a:r>
            <a:r>
              <a:rPr sz="2500" spc="55" dirty="0">
                <a:latin typeface="Calibri"/>
                <a:cs typeface="Calibri"/>
              </a:rPr>
              <a:t>align="center"&gt;</a:t>
            </a:r>
            <a:endParaRPr sz="2500">
              <a:latin typeface="Calibri"/>
              <a:cs typeface="Calibri"/>
            </a:endParaRPr>
          </a:p>
          <a:p>
            <a:pPr marL="372110">
              <a:lnSpc>
                <a:spcPts val="2670"/>
              </a:lnSpc>
            </a:pPr>
            <a:r>
              <a:rPr sz="2700" spc="-10" dirty="0">
                <a:latin typeface="Calibri"/>
                <a:cs typeface="Calibri"/>
              </a:rPr>
              <a:t>&lt;br&gt;&lt;br&gt;</a:t>
            </a:r>
            <a:endParaRPr sz="2700">
              <a:latin typeface="Calibri"/>
              <a:cs typeface="Calibri"/>
            </a:endParaRPr>
          </a:p>
          <a:p>
            <a:pPr marL="372745">
              <a:lnSpc>
                <a:spcPts val="2515"/>
              </a:lnSpc>
            </a:pPr>
            <a:r>
              <a:rPr sz="2600" dirty="0">
                <a:latin typeface="Calibri"/>
                <a:cs typeface="Calibri"/>
              </a:rPr>
              <a:t>&lt;input</a:t>
            </a:r>
            <a:r>
              <a:rPr sz="2600" spc="1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type="text"</a:t>
            </a:r>
            <a:r>
              <a:rPr sz="2600" spc="4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size="25"</a:t>
            </a:r>
            <a:r>
              <a:rPr sz="2600" spc="3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vaIue="Enter</a:t>
            </a:r>
            <a:r>
              <a:rPr sz="2600" spc="3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your</a:t>
            </a:r>
            <a:r>
              <a:rPr sz="2600" spc="16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name</a:t>
            </a:r>
            <a:endParaRPr sz="2600">
              <a:latin typeface="Calibri"/>
              <a:cs typeface="Calibri"/>
            </a:endParaRPr>
          </a:p>
          <a:p>
            <a:pPr marL="375285">
              <a:lnSpc>
                <a:spcPts val="2665"/>
              </a:lnSpc>
            </a:pPr>
            <a:r>
              <a:rPr sz="2750" spc="-10" dirty="0">
                <a:latin typeface="Calibri"/>
                <a:cs typeface="Calibri"/>
              </a:rPr>
              <a:t>here!"&gt;</a:t>
            </a:r>
            <a:endParaRPr sz="2750">
              <a:latin typeface="Calibri"/>
              <a:cs typeface="Calibri"/>
            </a:endParaRPr>
          </a:p>
          <a:p>
            <a:pPr marL="375920" marR="868680" indent="-4445">
              <a:lnSpc>
                <a:spcPts val="2570"/>
              </a:lnSpc>
              <a:spcBef>
                <a:spcPts val="295"/>
              </a:spcBef>
            </a:pPr>
            <a:r>
              <a:rPr sz="2650" dirty="0">
                <a:latin typeface="Calibri"/>
                <a:cs typeface="Calibri"/>
              </a:rPr>
              <a:t>&lt;br&gt;&lt;input</a:t>
            </a:r>
            <a:r>
              <a:rPr sz="2650" spc="229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type="submit"</a:t>
            </a:r>
            <a:r>
              <a:rPr sz="2650" spc="20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vaIue="Send</a:t>
            </a:r>
            <a:r>
              <a:rPr sz="2650" spc="12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me</a:t>
            </a:r>
            <a:r>
              <a:rPr sz="2650" spc="-25" dirty="0">
                <a:latin typeface="Calibri"/>
                <a:cs typeface="Calibri"/>
              </a:rPr>
              <a:t> </a:t>
            </a:r>
            <a:r>
              <a:rPr sz="2650" spc="-20" dirty="0">
                <a:latin typeface="Calibri"/>
                <a:cs typeface="Calibri"/>
              </a:rPr>
              <a:t>your </a:t>
            </a:r>
            <a:r>
              <a:rPr sz="2650" spc="-10" dirty="0">
                <a:latin typeface="Calibri"/>
                <a:cs typeface="Calibri"/>
              </a:rPr>
              <a:t>name!"&gt;&lt;br&gt;</a:t>
            </a:r>
            <a:endParaRPr sz="2650">
              <a:latin typeface="Calibri"/>
              <a:cs typeface="Calibri"/>
            </a:endParaRPr>
          </a:p>
          <a:p>
            <a:pPr marL="372745">
              <a:lnSpc>
                <a:spcPts val="2280"/>
              </a:lnSpc>
            </a:pPr>
            <a:r>
              <a:rPr sz="2550" spc="-10" dirty="0">
                <a:latin typeface="Calibri"/>
                <a:cs typeface="Calibri"/>
              </a:rPr>
              <a:t>&lt;/div&gt;</a:t>
            </a:r>
            <a:endParaRPr sz="2550">
              <a:latin typeface="Calibri"/>
              <a:cs typeface="Calibri"/>
            </a:endParaRPr>
          </a:p>
          <a:p>
            <a:pPr marL="372110">
              <a:lnSpc>
                <a:spcPts val="2635"/>
              </a:lnSpc>
            </a:pPr>
            <a:r>
              <a:rPr sz="2650" spc="-10" dirty="0">
                <a:latin typeface="Calibri"/>
                <a:cs typeface="Calibri"/>
              </a:rPr>
              <a:t>&lt;/form&gt;</a:t>
            </a:r>
            <a:endParaRPr sz="2650">
              <a:latin typeface="Calibri"/>
              <a:cs typeface="Calibri"/>
            </a:endParaRPr>
          </a:p>
          <a:p>
            <a:pPr marL="372745">
              <a:lnSpc>
                <a:spcPts val="2470"/>
              </a:lnSpc>
            </a:pPr>
            <a:r>
              <a:rPr sz="2600" spc="-10" dirty="0">
                <a:latin typeface="Calibri"/>
                <a:cs typeface="Calibri"/>
              </a:rPr>
              <a:t>&lt;/body&gt;</a:t>
            </a:r>
            <a:endParaRPr sz="2600">
              <a:latin typeface="Calibri"/>
              <a:cs typeface="Calibri"/>
            </a:endParaRPr>
          </a:p>
          <a:p>
            <a:pPr marL="371475">
              <a:lnSpc>
                <a:spcPts val="3035"/>
              </a:lnSpc>
            </a:pPr>
            <a:r>
              <a:rPr sz="2850" spc="-10" dirty="0">
                <a:latin typeface="Calibri"/>
                <a:cs typeface="Calibri"/>
              </a:rPr>
              <a:t>&lt;/htmI&gt;</a:t>
            </a:r>
            <a:endParaRPr sz="2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0718" y="206573"/>
            <a:ext cx="26517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Reset</a:t>
            </a:r>
            <a:r>
              <a:rPr spc="-135" dirty="0"/>
              <a:t> </a:t>
            </a:r>
            <a:r>
              <a:rPr spc="-50" dirty="0"/>
              <a:t>Button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574" y="794940"/>
            <a:ext cx="8022590" cy="5521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9570" indent="-356870">
              <a:lnSpc>
                <a:spcPts val="2310"/>
              </a:lnSpc>
              <a:spcBef>
                <a:spcPts val="95"/>
              </a:spcBef>
              <a:buChar char="•"/>
              <a:tabLst>
                <a:tab pos="369570" algn="l"/>
              </a:tabLst>
            </a:pPr>
            <a:r>
              <a:rPr sz="2150" dirty="0">
                <a:latin typeface="Calibri"/>
                <a:cs typeface="Calibri"/>
              </a:rPr>
              <a:t>When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</a:t>
            </a:r>
            <a:r>
              <a:rPr sz="2150" spc="-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visitor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clicks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reset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button,</a:t>
            </a:r>
            <a:r>
              <a:rPr sz="2150" spc="1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entries</a:t>
            </a:r>
            <a:r>
              <a:rPr sz="2150" spc="1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are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reset to </a:t>
            </a:r>
            <a:r>
              <a:rPr sz="2150" spc="-25" dirty="0">
                <a:latin typeface="Calibri"/>
                <a:cs typeface="Calibri"/>
              </a:rPr>
              <a:t>the</a:t>
            </a:r>
            <a:endParaRPr sz="2150">
              <a:latin typeface="Calibri"/>
              <a:cs typeface="Calibri"/>
            </a:endParaRPr>
          </a:p>
          <a:p>
            <a:pPr marL="364490">
              <a:lnSpc>
                <a:spcPts val="2160"/>
              </a:lnSpc>
            </a:pPr>
            <a:r>
              <a:rPr sz="2250" spc="-35" dirty="0">
                <a:latin typeface="Calibri"/>
                <a:cs typeface="Calibri"/>
              </a:rPr>
              <a:t>default</a:t>
            </a:r>
            <a:r>
              <a:rPr sz="2250" spc="-40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values.</a:t>
            </a:r>
            <a:endParaRPr sz="2250">
              <a:latin typeface="Calibri"/>
              <a:cs typeface="Calibri"/>
            </a:endParaRPr>
          </a:p>
          <a:p>
            <a:pPr marL="363220">
              <a:lnSpc>
                <a:spcPts val="2130"/>
              </a:lnSpc>
            </a:pPr>
            <a:r>
              <a:rPr sz="2200" dirty="0">
                <a:latin typeface="Calibri"/>
                <a:cs typeface="Calibri"/>
              </a:rPr>
              <a:t>Below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1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listing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valid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settings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reset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buttons:</a:t>
            </a:r>
            <a:endParaRPr sz="2200">
              <a:latin typeface="Calibri"/>
              <a:cs typeface="Calibri"/>
            </a:endParaRPr>
          </a:p>
          <a:p>
            <a:pPr marL="489584" marR="6427470" indent="-123189">
              <a:lnSpc>
                <a:spcPct val="79200"/>
              </a:lnSpc>
              <a:spcBef>
                <a:spcPts val="300"/>
              </a:spcBef>
            </a:pPr>
            <a:r>
              <a:rPr sz="2150" spc="-10" dirty="0">
                <a:latin typeface="Calibri"/>
                <a:cs typeface="Calibri"/>
              </a:rPr>
              <a:t>reset </a:t>
            </a:r>
            <a:r>
              <a:rPr sz="2200" spc="-10" dirty="0">
                <a:latin typeface="Calibri"/>
                <a:cs typeface="Calibri"/>
              </a:rPr>
              <a:t>name= value= </a:t>
            </a:r>
            <a:r>
              <a:rPr sz="2250" spc="-10" dirty="0">
                <a:latin typeface="Calibri"/>
                <a:cs typeface="Calibri"/>
              </a:rPr>
              <a:t>align= </a:t>
            </a:r>
            <a:r>
              <a:rPr sz="2250" spc="-65" dirty="0">
                <a:latin typeface="Calibri"/>
                <a:cs typeface="Calibri"/>
              </a:rPr>
              <a:t>tabindex=</a:t>
            </a:r>
            <a:endParaRPr sz="2250">
              <a:latin typeface="Calibri"/>
              <a:cs typeface="Calibri"/>
            </a:endParaRPr>
          </a:p>
          <a:p>
            <a:pPr marL="365760" marR="5080" indent="-353695">
              <a:lnSpc>
                <a:spcPct val="81200"/>
              </a:lnSpc>
              <a:spcBef>
                <a:spcPts val="445"/>
              </a:spcBef>
              <a:buChar char="•"/>
              <a:tabLst>
                <a:tab pos="365760" algn="l"/>
                <a:tab pos="367030" algn="l"/>
              </a:tabLst>
            </a:pPr>
            <a:r>
              <a:rPr sz="2200" dirty="0">
                <a:latin typeface="Calibri"/>
                <a:cs typeface="Calibri"/>
              </a:rPr>
              <a:t>	The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name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setting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adds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internal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name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button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so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the </a:t>
            </a:r>
            <a:r>
              <a:rPr sz="2200" spc="-20" dirty="0">
                <a:latin typeface="Calibri"/>
                <a:cs typeface="Calibri"/>
              </a:rPr>
              <a:t>program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that handles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form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doesn't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confuse</a:t>
            </a:r>
            <a:r>
              <a:rPr sz="2200" dirty="0">
                <a:latin typeface="Calibri"/>
                <a:cs typeface="Calibri"/>
              </a:rPr>
              <a:t> the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button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the </a:t>
            </a:r>
            <a:r>
              <a:rPr sz="2200" dirty="0">
                <a:latin typeface="Calibri"/>
                <a:cs typeface="Calibri"/>
              </a:rPr>
              <a:t>other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fields.</a:t>
            </a:r>
            <a:endParaRPr sz="2200">
              <a:latin typeface="Calibri"/>
              <a:cs typeface="Calibri"/>
            </a:endParaRPr>
          </a:p>
          <a:p>
            <a:pPr marL="367030">
              <a:lnSpc>
                <a:spcPct val="100000"/>
              </a:lnSpc>
              <a:spcBef>
                <a:spcPts val="1580"/>
              </a:spcBef>
            </a:pPr>
            <a:r>
              <a:rPr sz="2200" dirty="0">
                <a:latin typeface="Calibri"/>
                <a:cs typeface="Calibri"/>
              </a:rPr>
              <a:t>The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value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setting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defines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what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written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button.</a:t>
            </a:r>
            <a:endParaRPr sz="2200">
              <a:latin typeface="Calibri"/>
              <a:cs typeface="Calibri"/>
            </a:endParaRPr>
          </a:p>
          <a:p>
            <a:pPr marL="367030">
              <a:lnSpc>
                <a:spcPts val="2455"/>
              </a:lnSpc>
              <a:spcBef>
                <a:spcPts val="1530"/>
              </a:spcBef>
            </a:pPr>
            <a:r>
              <a:rPr sz="2250" dirty="0">
                <a:latin typeface="Calibri"/>
                <a:cs typeface="Calibri"/>
              </a:rPr>
              <a:t>The</a:t>
            </a:r>
            <a:r>
              <a:rPr sz="2250" spc="-90" dirty="0">
                <a:latin typeface="Calibri"/>
                <a:cs typeface="Calibri"/>
              </a:rPr>
              <a:t> </a:t>
            </a:r>
            <a:r>
              <a:rPr sz="2250" spc="-20" dirty="0">
                <a:latin typeface="Calibri"/>
                <a:cs typeface="Calibri"/>
              </a:rPr>
              <a:t>align</a:t>
            </a:r>
            <a:r>
              <a:rPr sz="2250" spc="-90" dirty="0">
                <a:latin typeface="Calibri"/>
                <a:cs typeface="Calibri"/>
              </a:rPr>
              <a:t> </a:t>
            </a:r>
            <a:r>
              <a:rPr sz="2250" spc="-30" dirty="0">
                <a:latin typeface="Calibri"/>
                <a:cs typeface="Calibri"/>
              </a:rPr>
              <a:t>setting</a:t>
            </a:r>
            <a:r>
              <a:rPr sz="2250" spc="-5" dirty="0">
                <a:latin typeface="Calibri"/>
                <a:cs typeface="Calibri"/>
              </a:rPr>
              <a:t> </a:t>
            </a:r>
            <a:r>
              <a:rPr sz="2250" spc="-30" dirty="0">
                <a:latin typeface="Calibri"/>
                <a:cs typeface="Calibri"/>
              </a:rPr>
              <a:t>defines</a:t>
            </a:r>
            <a:r>
              <a:rPr sz="2250" spc="-35" dirty="0">
                <a:latin typeface="Calibri"/>
                <a:cs typeface="Calibri"/>
              </a:rPr>
              <a:t> how</a:t>
            </a:r>
            <a:r>
              <a:rPr sz="2250" spc="-9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the</a:t>
            </a:r>
            <a:r>
              <a:rPr sz="2250" spc="-80" dirty="0">
                <a:latin typeface="Calibri"/>
                <a:cs typeface="Calibri"/>
              </a:rPr>
              <a:t> </a:t>
            </a:r>
            <a:r>
              <a:rPr sz="2250" spc="-35" dirty="0">
                <a:latin typeface="Calibri"/>
                <a:cs typeface="Calibri"/>
              </a:rPr>
              <a:t>button</a:t>
            </a:r>
            <a:r>
              <a:rPr sz="2250" spc="-2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is</a:t>
            </a:r>
            <a:r>
              <a:rPr sz="2250" spc="-9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aligned.</a:t>
            </a:r>
            <a:endParaRPr sz="2250">
              <a:latin typeface="Calibri"/>
              <a:cs typeface="Calibri"/>
            </a:endParaRPr>
          </a:p>
          <a:p>
            <a:pPr marL="363855" marR="446405">
              <a:lnSpc>
                <a:spcPts val="2110"/>
              </a:lnSpc>
              <a:spcBef>
                <a:spcPts val="215"/>
              </a:spcBef>
            </a:pPr>
            <a:r>
              <a:rPr sz="2150" dirty="0">
                <a:latin typeface="Calibri"/>
                <a:cs typeface="Calibri"/>
              </a:rPr>
              <a:t>Valid</a:t>
            </a:r>
            <a:r>
              <a:rPr sz="2150" spc="-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entries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are:</a:t>
            </a:r>
            <a:r>
              <a:rPr sz="2150" spc="-15" dirty="0">
                <a:latin typeface="Calibri"/>
                <a:cs typeface="Calibri"/>
              </a:rPr>
              <a:t> </a:t>
            </a:r>
            <a:r>
              <a:rPr sz="2150" spc="-55" dirty="0">
                <a:latin typeface="Calibri"/>
                <a:cs typeface="Calibri"/>
              </a:rPr>
              <a:t>TOP,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MIDDLE,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BOTTOM,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RIGHT,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LEFT,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TEXTTOP, </a:t>
            </a:r>
            <a:r>
              <a:rPr sz="2150" dirty="0">
                <a:latin typeface="Calibri"/>
                <a:cs typeface="Calibri"/>
              </a:rPr>
              <a:t>BASELINE,</a:t>
            </a:r>
            <a:r>
              <a:rPr sz="2150" spc="1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ABSMIDDLE,</a:t>
            </a:r>
            <a:r>
              <a:rPr sz="2150" spc="14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ABSBOTTOM.</a:t>
            </a:r>
            <a:endParaRPr sz="2150">
              <a:latin typeface="Calibri"/>
              <a:cs typeface="Calibri"/>
            </a:endParaRPr>
          </a:p>
          <a:p>
            <a:pPr marL="367030" marR="606425">
              <a:lnSpc>
                <a:spcPct val="78100"/>
              </a:lnSpc>
              <a:spcBef>
                <a:spcPts val="2140"/>
              </a:spcBef>
            </a:pPr>
            <a:r>
              <a:rPr sz="2250" dirty="0">
                <a:latin typeface="Calibri"/>
                <a:cs typeface="Calibri"/>
              </a:rPr>
              <a:t>The</a:t>
            </a:r>
            <a:r>
              <a:rPr sz="2250" spc="-140" dirty="0">
                <a:latin typeface="Calibri"/>
                <a:cs typeface="Calibri"/>
              </a:rPr>
              <a:t> </a:t>
            </a:r>
            <a:r>
              <a:rPr sz="2250" spc="-50" dirty="0">
                <a:latin typeface="Calibri"/>
                <a:cs typeface="Calibri"/>
              </a:rPr>
              <a:t>tabindex</a:t>
            </a:r>
            <a:r>
              <a:rPr sz="2250" spc="-15" dirty="0">
                <a:latin typeface="Calibri"/>
                <a:cs typeface="Calibri"/>
              </a:rPr>
              <a:t> </a:t>
            </a:r>
            <a:r>
              <a:rPr sz="2250" spc="-25" dirty="0">
                <a:latin typeface="Calibri"/>
                <a:cs typeface="Calibri"/>
              </a:rPr>
              <a:t>setting</a:t>
            </a:r>
            <a:r>
              <a:rPr sz="2250" spc="-70" dirty="0">
                <a:latin typeface="Calibri"/>
                <a:cs typeface="Calibri"/>
              </a:rPr>
              <a:t> </a:t>
            </a:r>
            <a:r>
              <a:rPr sz="2250" spc="-25" dirty="0">
                <a:latin typeface="Calibri"/>
                <a:cs typeface="Calibri"/>
              </a:rPr>
              <a:t>defines </a:t>
            </a:r>
            <a:r>
              <a:rPr sz="2250" dirty="0">
                <a:latin typeface="Calibri"/>
                <a:cs typeface="Calibri"/>
              </a:rPr>
              <a:t>in</a:t>
            </a:r>
            <a:r>
              <a:rPr sz="2250" spc="-114" dirty="0">
                <a:latin typeface="Calibri"/>
                <a:cs typeface="Calibri"/>
              </a:rPr>
              <a:t> </a:t>
            </a:r>
            <a:r>
              <a:rPr sz="2250" spc="-30" dirty="0">
                <a:latin typeface="Calibri"/>
                <a:cs typeface="Calibri"/>
              </a:rPr>
              <a:t>which</a:t>
            </a:r>
            <a:r>
              <a:rPr sz="2250" spc="-40" dirty="0">
                <a:latin typeface="Calibri"/>
                <a:cs typeface="Calibri"/>
              </a:rPr>
              <a:t> </a:t>
            </a:r>
            <a:r>
              <a:rPr sz="2250" spc="-30" dirty="0">
                <a:latin typeface="Calibri"/>
                <a:cs typeface="Calibri"/>
              </a:rPr>
              <a:t>order</a:t>
            </a:r>
            <a:r>
              <a:rPr sz="2250" spc="-55" dirty="0">
                <a:latin typeface="Calibri"/>
                <a:cs typeface="Calibri"/>
              </a:rPr>
              <a:t> </a:t>
            </a:r>
            <a:r>
              <a:rPr sz="2250" spc="-20" dirty="0">
                <a:latin typeface="Calibri"/>
                <a:cs typeface="Calibri"/>
              </a:rPr>
              <a:t>the</a:t>
            </a:r>
            <a:r>
              <a:rPr sz="2250" spc="-110" dirty="0">
                <a:latin typeface="Calibri"/>
                <a:cs typeface="Calibri"/>
              </a:rPr>
              <a:t> </a:t>
            </a:r>
            <a:r>
              <a:rPr sz="2250" spc="-40" dirty="0">
                <a:latin typeface="Calibri"/>
                <a:cs typeface="Calibri"/>
              </a:rPr>
              <a:t>different</a:t>
            </a:r>
            <a:r>
              <a:rPr sz="2250" spc="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fields </a:t>
            </a:r>
            <a:r>
              <a:rPr sz="2250" spc="-30" dirty="0">
                <a:latin typeface="Calibri"/>
                <a:cs typeface="Calibri"/>
              </a:rPr>
              <a:t>should</a:t>
            </a:r>
            <a:r>
              <a:rPr sz="2250" spc="-9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be</a:t>
            </a:r>
            <a:r>
              <a:rPr sz="2250" spc="-60" dirty="0">
                <a:latin typeface="Calibri"/>
                <a:cs typeface="Calibri"/>
              </a:rPr>
              <a:t> </a:t>
            </a:r>
            <a:r>
              <a:rPr sz="2250" spc="-45" dirty="0">
                <a:latin typeface="Calibri"/>
                <a:cs typeface="Calibri"/>
              </a:rPr>
              <a:t>activated</a:t>
            </a:r>
            <a:r>
              <a:rPr sz="2250" spc="-70" dirty="0">
                <a:latin typeface="Calibri"/>
                <a:cs typeface="Calibri"/>
              </a:rPr>
              <a:t> </a:t>
            </a:r>
            <a:r>
              <a:rPr sz="2250" spc="-20" dirty="0">
                <a:latin typeface="Calibri"/>
                <a:cs typeface="Calibri"/>
              </a:rPr>
              <a:t>when</a:t>
            </a:r>
            <a:r>
              <a:rPr sz="2250" spc="-5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the</a:t>
            </a:r>
            <a:r>
              <a:rPr sz="2250" spc="-65" dirty="0">
                <a:latin typeface="Calibri"/>
                <a:cs typeface="Calibri"/>
              </a:rPr>
              <a:t> </a:t>
            </a:r>
            <a:r>
              <a:rPr sz="2250" spc="-20" dirty="0">
                <a:latin typeface="Calibri"/>
                <a:cs typeface="Calibri"/>
              </a:rPr>
              <a:t>visitor</a:t>
            </a:r>
            <a:r>
              <a:rPr sz="2250" spc="-5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clicks</a:t>
            </a:r>
            <a:r>
              <a:rPr sz="2250" spc="-7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the</a:t>
            </a:r>
            <a:r>
              <a:rPr sz="2250" spc="-65" dirty="0">
                <a:latin typeface="Calibri"/>
                <a:cs typeface="Calibri"/>
              </a:rPr>
              <a:t> </a:t>
            </a:r>
            <a:r>
              <a:rPr sz="2250" spc="-25" dirty="0">
                <a:latin typeface="Calibri"/>
                <a:cs typeface="Calibri"/>
              </a:rPr>
              <a:t>tab</a:t>
            </a:r>
            <a:r>
              <a:rPr sz="2250" spc="-100" dirty="0">
                <a:latin typeface="Calibri"/>
                <a:cs typeface="Calibri"/>
              </a:rPr>
              <a:t> </a:t>
            </a:r>
            <a:r>
              <a:rPr sz="2250" spc="-20" dirty="0">
                <a:latin typeface="Calibri"/>
                <a:cs typeface="Calibri"/>
              </a:rPr>
              <a:t>key.</a:t>
            </a:r>
            <a:endParaRPr sz="2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5977" y="141088"/>
            <a:ext cx="7929245" cy="60547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73380" indent="-360680">
              <a:lnSpc>
                <a:spcPts val="3050"/>
              </a:lnSpc>
              <a:spcBef>
                <a:spcPts val="130"/>
              </a:spcBef>
              <a:buChar char="•"/>
              <a:tabLst>
                <a:tab pos="373380" algn="l"/>
              </a:tabLst>
            </a:pPr>
            <a:r>
              <a:rPr sz="2800" spc="-10" dirty="0">
                <a:latin typeface="Calibri"/>
                <a:cs typeface="Calibri"/>
              </a:rPr>
              <a:t>&lt;htmI&gt;</a:t>
            </a:r>
            <a:endParaRPr sz="2800">
              <a:latin typeface="Calibri"/>
              <a:cs typeface="Calibri"/>
            </a:endParaRPr>
          </a:p>
          <a:p>
            <a:pPr marL="374015">
              <a:lnSpc>
                <a:spcPts val="2615"/>
              </a:lnSpc>
            </a:pPr>
            <a:r>
              <a:rPr sz="2700" spc="-10" dirty="0">
                <a:latin typeface="Calibri"/>
                <a:cs typeface="Calibri"/>
              </a:rPr>
              <a:t>&lt;head&gt;</a:t>
            </a:r>
            <a:endParaRPr sz="2700">
              <a:latin typeface="Calibri"/>
              <a:cs typeface="Calibri"/>
            </a:endParaRPr>
          </a:p>
          <a:p>
            <a:pPr marL="374015">
              <a:lnSpc>
                <a:spcPts val="2580"/>
              </a:lnSpc>
            </a:pPr>
            <a:r>
              <a:rPr sz="2650" dirty="0">
                <a:latin typeface="Calibri"/>
                <a:cs typeface="Calibri"/>
              </a:rPr>
              <a:t>&lt;titIe&gt;My</a:t>
            </a:r>
            <a:r>
              <a:rPr sz="2650" spc="120" dirty="0">
                <a:latin typeface="Calibri"/>
                <a:cs typeface="Calibri"/>
              </a:rPr>
              <a:t> </a:t>
            </a:r>
            <a:r>
              <a:rPr sz="2650" spc="-10" dirty="0">
                <a:latin typeface="Calibri"/>
                <a:cs typeface="Calibri"/>
              </a:rPr>
              <a:t>Page&lt;/title&gt;</a:t>
            </a:r>
            <a:endParaRPr sz="2650">
              <a:latin typeface="Calibri"/>
              <a:cs typeface="Calibri"/>
            </a:endParaRPr>
          </a:p>
          <a:p>
            <a:pPr marL="374015">
              <a:lnSpc>
                <a:spcPts val="2550"/>
              </a:lnSpc>
            </a:pPr>
            <a:r>
              <a:rPr sz="2650" spc="-10" dirty="0">
                <a:latin typeface="Calibri"/>
                <a:cs typeface="Calibri"/>
              </a:rPr>
              <a:t>&lt;/head&gt;</a:t>
            </a:r>
            <a:endParaRPr sz="2650">
              <a:latin typeface="Calibri"/>
              <a:cs typeface="Calibri"/>
            </a:endParaRPr>
          </a:p>
          <a:p>
            <a:pPr marL="373380">
              <a:lnSpc>
                <a:spcPts val="2635"/>
              </a:lnSpc>
            </a:pPr>
            <a:r>
              <a:rPr sz="2750" spc="-10" dirty="0">
                <a:latin typeface="Calibri"/>
                <a:cs typeface="Calibri"/>
              </a:rPr>
              <a:t>&lt;body&gt;</a:t>
            </a:r>
            <a:endParaRPr sz="2750">
              <a:latin typeface="Calibri"/>
              <a:cs typeface="Calibri"/>
            </a:endParaRPr>
          </a:p>
          <a:p>
            <a:pPr marL="376555" marR="5080" indent="-3175">
              <a:lnSpc>
                <a:spcPts val="2600"/>
              </a:lnSpc>
              <a:spcBef>
                <a:spcPts val="295"/>
              </a:spcBef>
            </a:pPr>
            <a:r>
              <a:rPr sz="2700" dirty="0">
                <a:latin typeface="Calibri"/>
                <a:cs typeface="Calibri"/>
              </a:rPr>
              <a:t>&lt;form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name="myform" </a:t>
            </a:r>
            <a:r>
              <a:rPr sz="2650" spc="-10" dirty="0">
                <a:latin typeface="Calibri"/>
                <a:cs typeface="Calibri"/>
                <a:hlinkClick r:id="rId2"/>
              </a:rPr>
              <a:t>action="http://www.mydomain.com/myformhandIer.c</a:t>
            </a:r>
            <a:r>
              <a:rPr sz="265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gi"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method="POST"&gt;</a:t>
            </a:r>
            <a:endParaRPr sz="2700">
              <a:latin typeface="Calibri"/>
              <a:cs typeface="Calibri"/>
            </a:endParaRPr>
          </a:p>
          <a:p>
            <a:pPr marL="374015">
              <a:lnSpc>
                <a:spcPts val="2230"/>
              </a:lnSpc>
            </a:pPr>
            <a:r>
              <a:rPr sz="2650" dirty="0">
                <a:latin typeface="Calibri"/>
                <a:cs typeface="Calibri"/>
              </a:rPr>
              <a:t>&lt;div</a:t>
            </a:r>
            <a:r>
              <a:rPr sz="2650" spc="100" dirty="0">
                <a:latin typeface="Calibri"/>
                <a:cs typeface="Calibri"/>
              </a:rPr>
              <a:t> </a:t>
            </a:r>
            <a:r>
              <a:rPr sz="2650" spc="-10" dirty="0">
                <a:latin typeface="Calibri"/>
                <a:cs typeface="Calibri"/>
              </a:rPr>
              <a:t>align="center"&gt;</a:t>
            </a:r>
            <a:endParaRPr sz="2650">
              <a:latin typeface="Calibri"/>
              <a:cs typeface="Calibri"/>
            </a:endParaRPr>
          </a:p>
          <a:p>
            <a:pPr marL="374015">
              <a:lnSpc>
                <a:spcPts val="2655"/>
              </a:lnSpc>
            </a:pPr>
            <a:r>
              <a:rPr sz="2700" spc="-10" dirty="0">
                <a:latin typeface="Calibri"/>
                <a:cs typeface="Calibri"/>
              </a:rPr>
              <a:t>&lt;br&gt;&lt;br&gt;</a:t>
            </a:r>
            <a:endParaRPr sz="2700">
              <a:latin typeface="Calibri"/>
              <a:cs typeface="Calibri"/>
            </a:endParaRPr>
          </a:p>
          <a:p>
            <a:pPr marL="378460" marR="130175" indent="-4445">
              <a:lnSpc>
                <a:spcPts val="2600"/>
              </a:lnSpc>
              <a:spcBef>
                <a:spcPts val="250"/>
              </a:spcBef>
            </a:pPr>
            <a:r>
              <a:rPr sz="2600" dirty="0">
                <a:latin typeface="Calibri"/>
                <a:cs typeface="Calibri"/>
              </a:rPr>
              <a:t>&lt;input</a:t>
            </a:r>
            <a:r>
              <a:rPr sz="2600" spc="1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type="text"</a:t>
            </a:r>
            <a:r>
              <a:rPr sz="2600" spc="3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size="25"</a:t>
            </a:r>
            <a:r>
              <a:rPr sz="2600" spc="3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vaIue="Enter</a:t>
            </a:r>
            <a:r>
              <a:rPr sz="2600" spc="4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your</a:t>
            </a:r>
            <a:r>
              <a:rPr sz="2600" spc="14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name </a:t>
            </a:r>
            <a:r>
              <a:rPr sz="2600" spc="-10" dirty="0">
                <a:latin typeface="Calibri"/>
                <a:cs typeface="Calibri"/>
              </a:rPr>
              <a:t>here!"&gt;</a:t>
            </a:r>
            <a:endParaRPr sz="2600">
              <a:latin typeface="Calibri"/>
              <a:cs typeface="Calibri"/>
            </a:endParaRPr>
          </a:p>
          <a:p>
            <a:pPr marL="374015">
              <a:lnSpc>
                <a:spcPts val="2320"/>
              </a:lnSpc>
            </a:pPr>
            <a:r>
              <a:rPr sz="2600" dirty="0">
                <a:latin typeface="Calibri"/>
                <a:cs typeface="Calibri"/>
              </a:rPr>
              <a:t>&lt;br&gt;&lt;input</a:t>
            </a:r>
            <a:r>
              <a:rPr sz="2600" spc="4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type="submit"</a:t>
            </a:r>
            <a:r>
              <a:rPr sz="2600" spc="3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vaIue="Send</a:t>
            </a:r>
            <a:r>
              <a:rPr sz="2600" spc="300" dirty="0">
                <a:latin typeface="Calibri"/>
                <a:cs typeface="Calibri"/>
              </a:rPr>
              <a:t> </a:t>
            </a:r>
            <a:r>
              <a:rPr sz="2600" spc="60" dirty="0">
                <a:latin typeface="Calibri"/>
                <a:cs typeface="Calibri"/>
              </a:rPr>
              <a:t>me</a:t>
            </a:r>
            <a:r>
              <a:rPr sz="2600" spc="13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your</a:t>
            </a:r>
            <a:endParaRPr sz="2600">
              <a:latin typeface="Calibri"/>
              <a:cs typeface="Calibri"/>
            </a:endParaRPr>
          </a:p>
          <a:p>
            <a:pPr marL="377825">
              <a:lnSpc>
                <a:spcPts val="2555"/>
              </a:lnSpc>
            </a:pPr>
            <a:r>
              <a:rPr sz="2650" dirty="0">
                <a:latin typeface="Calibri"/>
                <a:cs typeface="Calibri"/>
              </a:rPr>
              <a:t>name!"&gt;</a:t>
            </a:r>
            <a:r>
              <a:rPr sz="2650" spc="9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&lt;input</a:t>
            </a:r>
            <a:r>
              <a:rPr sz="2650" spc="6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type="reset”</a:t>
            </a:r>
            <a:r>
              <a:rPr sz="2650" spc="165" dirty="0">
                <a:latin typeface="Calibri"/>
                <a:cs typeface="Calibri"/>
              </a:rPr>
              <a:t> </a:t>
            </a:r>
            <a:r>
              <a:rPr sz="2650" spc="-10" dirty="0">
                <a:latin typeface="Calibri"/>
                <a:cs typeface="Calibri"/>
              </a:rPr>
              <a:t>value="Reset!"&gt;&lt;br&gt;</a:t>
            </a:r>
            <a:endParaRPr sz="2650">
              <a:latin typeface="Calibri"/>
              <a:cs typeface="Calibri"/>
            </a:endParaRPr>
          </a:p>
          <a:p>
            <a:pPr marL="373380">
              <a:lnSpc>
                <a:spcPts val="2635"/>
              </a:lnSpc>
            </a:pPr>
            <a:r>
              <a:rPr sz="2750" spc="-10" dirty="0">
                <a:latin typeface="Calibri"/>
                <a:cs typeface="Calibri"/>
              </a:rPr>
              <a:t>&lt;/div&gt;</a:t>
            </a:r>
            <a:endParaRPr sz="2750">
              <a:latin typeface="Calibri"/>
              <a:cs typeface="Calibri"/>
            </a:endParaRPr>
          </a:p>
          <a:p>
            <a:pPr marL="374015">
              <a:lnSpc>
                <a:spcPts val="2570"/>
              </a:lnSpc>
            </a:pPr>
            <a:r>
              <a:rPr sz="2700" spc="-10" dirty="0">
                <a:latin typeface="Calibri"/>
                <a:cs typeface="Calibri"/>
              </a:rPr>
              <a:t>&lt;/form&gt;</a:t>
            </a:r>
            <a:endParaRPr sz="2700">
              <a:latin typeface="Calibri"/>
              <a:cs typeface="Calibri"/>
            </a:endParaRPr>
          </a:p>
          <a:p>
            <a:pPr marL="373380">
              <a:lnSpc>
                <a:spcPts val="2570"/>
              </a:lnSpc>
            </a:pPr>
            <a:r>
              <a:rPr sz="2750" spc="-10" dirty="0">
                <a:latin typeface="Calibri"/>
                <a:cs typeface="Calibri"/>
              </a:rPr>
              <a:t>&lt;/body&gt;</a:t>
            </a:r>
            <a:endParaRPr sz="2750">
              <a:latin typeface="Calibri"/>
              <a:cs typeface="Calibri"/>
            </a:endParaRPr>
          </a:p>
          <a:p>
            <a:pPr marL="373380">
              <a:lnSpc>
                <a:spcPts val="2915"/>
              </a:lnSpc>
            </a:pPr>
            <a:r>
              <a:rPr sz="2750" spc="-10" dirty="0">
                <a:latin typeface="Calibri"/>
                <a:cs typeface="Calibri"/>
              </a:rPr>
              <a:t>&lt;/htmI&gt;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8760" y="271809"/>
            <a:ext cx="2788285" cy="643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50" spc="-10" dirty="0"/>
              <a:t>Image</a:t>
            </a:r>
            <a:r>
              <a:rPr sz="4050" spc="-215" dirty="0"/>
              <a:t> </a:t>
            </a:r>
            <a:r>
              <a:rPr sz="4050" spc="-55" dirty="0"/>
              <a:t>Button</a:t>
            </a:r>
            <a:endParaRPr sz="4050"/>
          </a:p>
        </p:txBody>
      </p:sp>
      <p:sp>
        <p:nvSpPr>
          <p:cNvPr id="3" name="object 3"/>
          <p:cNvSpPr txBox="1"/>
          <p:nvPr/>
        </p:nvSpPr>
        <p:spPr>
          <a:xfrm>
            <a:off x="517145" y="826690"/>
            <a:ext cx="7996555" cy="512254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370205" marR="5080" indent="-356870">
              <a:lnSpc>
                <a:spcPts val="2600"/>
              </a:lnSpc>
              <a:spcBef>
                <a:spcPts val="655"/>
              </a:spcBef>
              <a:buChar char="•"/>
              <a:tabLst>
                <a:tab pos="370205" algn="l"/>
                <a:tab pos="374015" algn="l"/>
              </a:tabLst>
            </a:pPr>
            <a:r>
              <a:rPr sz="2600" dirty="0">
                <a:latin typeface="Calibri"/>
                <a:cs typeface="Calibri"/>
              </a:rPr>
              <a:t>	Image</a:t>
            </a:r>
            <a:r>
              <a:rPr sz="2600" spc="1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buttons</a:t>
            </a:r>
            <a:r>
              <a:rPr sz="2600" spc="2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have</a:t>
            </a:r>
            <a:r>
              <a:rPr sz="2600" spc="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1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same</a:t>
            </a:r>
            <a:r>
              <a:rPr sz="2600" spc="1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effect</a:t>
            </a:r>
            <a:r>
              <a:rPr sz="2600" spc="1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as</a:t>
            </a:r>
            <a:r>
              <a:rPr sz="2600" spc="1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submit</a:t>
            </a:r>
            <a:r>
              <a:rPr sz="2600" spc="229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buttons. </a:t>
            </a:r>
            <a:r>
              <a:rPr sz="2650" dirty="0">
                <a:latin typeface="Calibri"/>
                <a:cs typeface="Calibri"/>
              </a:rPr>
              <a:t>When</a:t>
            </a:r>
            <a:r>
              <a:rPr sz="2650" spc="5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a</a:t>
            </a:r>
            <a:r>
              <a:rPr sz="2650" spc="-4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visitor</a:t>
            </a:r>
            <a:r>
              <a:rPr sz="2650" spc="10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clicks</a:t>
            </a:r>
            <a:r>
              <a:rPr sz="2650" spc="6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an</a:t>
            </a:r>
            <a:r>
              <a:rPr sz="2650" spc="1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image</a:t>
            </a:r>
            <a:r>
              <a:rPr sz="2650" spc="4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button</a:t>
            </a:r>
            <a:r>
              <a:rPr sz="2650" spc="6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the</a:t>
            </a:r>
            <a:r>
              <a:rPr sz="2650" spc="8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form</a:t>
            </a:r>
            <a:r>
              <a:rPr sz="2650" spc="14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is</a:t>
            </a:r>
            <a:r>
              <a:rPr sz="2650" spc="-5" dirty="0">
                <a:latin typeface="Calibri"/>
                <a:cs typeface="Calibri"/>
              </a:rPr>
              <a:t> </a:t>
            </a:r>
            <a:r>
              <a:rPr sz="2650" spc="-20" dirty="0">
                <a:latin typeface="Calibri"/>
                <a:cs typeface="Calibri"/>
              </a:rPr>
              <a:t>sent </a:t>
            </a:r>
            <a:r>
              <a:rPr sz="2700" dirty="0">
                <a:latin typeface="Calibri"/>
                <a:cs typeface="Calibri"/>
              </a:rPr>
              <a:t>to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address</a:t>
            </a:r>
            <a:r>
              <a:rPr sz="2700" spc="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specified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in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action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setting</a:t>
            </a:r>
            <a:r>
              <a:rPr sz="2700" spc="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of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the</a:t>
            </a:r>
            <a:endParaRPr sz="2700">
              <a:latin typeface="Calibri"/>
              <a:cs typeface="Calibri"/>
            </a:endParaRPr>
          </a:p>
          <a:p>
            <a:pPr marL="372745">
              <a:lnSpc>
                <a:spcPts val="2305"/>
              </a:lnSpc>
            </a:pPr>
            <a:r>
              <a:rPr sz="2700" dirty="0">
                <a:latin typeface="Calibri"/>
                <a:cs typeface="Calibri"/>
              </a:rPr>
              <a:t>&lt;form&gt;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tag.</a:t>
            </a:r>
            <a:endParaRPr sz="2700">
              <a:latin typeface="Calibri"/>
              <a:cs typeface="Calibri"/>
            </a:endParaRPr>
          </a:p>
          <a:p>
            <a:pPr marL="373380">
              <a:lnSpc>
                <a:spcPts val="2920"/>
              </a:lnSpc>
            </a:pPr>
            <a:r>
              <a:rPr sz="2700" dirty="0">
                <a:latin typeface="Calibri"/>
                <a:cs typeface="Calibri"/>
              </a:rPr>
              <a:t>Below</a:t>
            </a:r>
            <a:r>
              <a:rPr sz="2700" spc="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is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114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listing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of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valid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settings</a:t>
            </a:r>
            <a:r>
              <a:rPr sz="2700" spc="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for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image</a:t>
            </a:r>
            <a:r>
              <a:rPr sz="2700" spc="-10" dirty="0">
                <a:latin typeface="Calibri"/>
                <a:cs typeface="Calibri"/>
              </a:rPr>
              <a:t> buttons:</a:t>
            </a:r>
            <a:endParaRPr sz="2700">
              <a:latin typeface="Calibri"/>
              <a:cs typeface="Calibri"/>
            </a:endParaRPr>
          </a:p>
          <a:p>
            <a:pPr marL="370840" indent="-358140">
              <a:lnSpc>
                <a:spcPts val="2945"/>
              </a:lnSpc>
              <a:buChar char="•"/>
              <a:tabLst>
                <a:tab pos="370840" algn="l"/>
              </a:tabLst>
            </a:pPr>
            <a:r>
              <a:rPr sz="2700" spc="-10" dirty="0">
                <a:latin typeface="Calibri"/>
                <a:cs typeface="Calibri"/>
              </a:rPr>
              <a:t>image</a:t>
            </a:r>
            <a:endParaRPr sz="2700">
              <a:latin typeface="Calibri"/>
              <a:cs typeface="Calibri"/>
            </a:endParaRPr>
          </a:p>
          <a:p>
            <a:pPr marL="527050" marR="6107430" indent="1270">
              <a:lnSpc>
                <a:spcPct val="80700"/>
              </a:lnSpc>
              <a:spcBef>
                <a:spcPts val="320"/>
              </a:spcBef>
            </a:pPr>
            <a:r>
              <a:rPr sz="2650" spc="-10" dirty="0">
                <a:latin typeface="Calibri"/>
                <a:cs typeface="Calibri"/>
              </a:rPr>
              <a:t>name= </a:t>
            </a:r>
            <a:r>
              <a:rPr sz="2600" spc="-20" dirty="0">
                <a:latin typeface="Calibri"/>
                <a:cs typeface="Calibri"/>
              </a:rPr>
              <a:t>src= </a:t>
            </a:r>
            <a:r>
              <a:rPr sz="2600" spc="-10" dirty="0">
                <a:latin typeface="Calibri"/>
                <a:cs typeface="Calibri"/>
              </a:rPr>
              <a:t>align= </a:t>
            </a:r>
            <a:r>
              <a:rPr sz="2650" spc="-10" dirty="0">
                <a:latin typeface="Calibri"/>
                <a:cs typeface="Calibri"/>
              </a:rPr>
              <a:t>border= </a:t>
            </a:r>
            <a:r>
              <a:rPr sz="2800" spc="-10" dirty="0">
                <a:latin typeface="Calibri"/>
                <a:cs typeface="Calibri"/>
              </a:rPr>
              <a:t>width= </a:t>
            </a:r>
            <a:r>
              <a:rPr sz="2650" spc="-10" dirty="0">
                <a:latin typeface="Calibri"/>
                <a:cs typeface="Calibri"/>
              </a:rPr>
              <a:t>height= vspace= </a:t>
            </a:r>
            <a:r>
              <a:rPr sz="2750" spc="-10" dirty="0">
                <a:latin typeface="Calibri"/>
                <a:cs typeface="Calibri"/>
              </a:rPr>
              <a:t>hspace= </a:t>
            </a:r>
            <a:r>
              <a:rPr sz="2700" spc="-40" dirty="0">
                <a:latin typeface="Calibri"/>
                <a:cs typeface="Calibri"/>
              </a:rPr>
              <a:t>tabindex=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911" y="184001"/>
            <a:ext cx="8026400" cy="593852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65760" marR="360045" indent="-353695">
              <a:lnSpc>
                <a:spcPts val="1970"/>
              </a:lnSpc>
              <a:spcBef>
                <a:spcPts val="525"/>
              </a:spcBef>
              <a:buChar char="•"/>
              <a:tabLst>
                <a:tab pos="365760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name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setting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adds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internal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name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image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button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program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handles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form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doesn't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confuse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other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fields.</a:t>
            </a:r>
            <a:endParaRPr sz="2000">
              <a:latin typeface="Calibri"/>
              <a:cs typeface="Calibri"/>
            </a:endParaRPr>
          </a:p>
          <a:p>
            <a:pPr marL="365125">
              <a:lnSpc>
                <a:spcPct val="100000"/>
              </a:lnSpc>
              <a:spcBef>
                <a:spcPts val="1400"/>
              </a:spcBef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src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setting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defines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URL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image.</a:t>
            </a:r>
            <a:endParaRPr sz="2000">
              <a:latin typeface="Calibri"/>
              <a:cs typeface="Calibri"/>
            </a:endParaRPr>
          </a:p>
          <a:p>
            <a:pPr marL="365125">
              <a:lnSpc>
                <a:spcPts val="2230"/>
              </a:lnSpc>
              <a:spcBef>
                <a:spcPts val="1420"/>
              </a:spcBef>
            </a:pPr>
            <a:r>
              <a:rPr sz="2050" dirty="0">
                <a:latin typeface="Calibri"/>
                <a:cs typeface="Calibri"/>
              </a:rPr>
              <a:t>The</a:t>
            </a:r>
            <a:r>
              <a:rPr sz="2050" spc="-90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align</a:t>
            </a:r>
            <a:r>
              <a:rPr sz="2050" spc="-40" dirty="0">
                <a:latin typeface="Calibri"/>
                <a:cs typeface="Calibri"/>
              </a:rPr>
              <a:t> </a:t>
            </a:r>
            <a:r>
              <a:rPr sz="2050" spc="-35" dirty="0">
                <a:latin typeface="Calibri"/>
                <a:cs typeface="Calibri"/>
              </a:rPr>
              <a:t>setting</a:t>
            </a:r>
            <a:r>
              <a:rPr sz="2050" spc="-60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defines</a:t>
            </a:r>
            <a:r>
              <a:rPr sz="2050" spc="-9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how</a:t>
            </a:r>
            <a:r>
              <a:rPr sz="2050" spc="-114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the</a:t>
            </a:r>
            <a:r>
              <a:rPr sz="2050" spc="-70" dirty="0">
                <a:latin typeface="Calibri"/>
                <a:cs typeface="Calibri"/>
              </a:rPr>
              <a:t> </a:t>
            </a:r>
            <a:r>
              <a:rPr sz="2050" spc="-30" dirty="0">
                <a:latin typeface="Calibri"/>
                <a:cs typeface="Calibri"/>
              </a:rPr>
              <a:t>image</a:t>
            </a:r>
            <a:r>
              <a:rPr sz="2050" spc="-2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is</a:t>
            </a:r>
            <a:r>
              <a:rPr sz="2050" spc="-114" dirty="0">
                <a:latin typeface="Calibri"/>
                <a:cs typeface="Calibri"/>
              </a:rPr>
              <a:t> </a:t>
            </a:r>
            <a:r>
              <a:rPr sz="2050" spc="-10" dirty="0">
                <a:latin typeface="Calibri"/>
                <a:cs typeface="Calibri"/>
              </a:rPr>
              <a:t>aligned.</a:t>
            </a:r>
            <a:endParaRPr sz="2050">
              <a:latin typeface="Calibri"/>
              <a:cs typeface="Calibri"/>
            </a:endParaRPr>
          </a:p>
          <a:p>
            <a:pPr marL="362585">
              <a:lnSpc>
                <a:spcPts val="1914"/>
              </a:lnSpc>
            </a:pPr>
            <a:r>
              <a:rPr sz="1950" dirty="0">
                <a:latin typeface="Calibri"/>
                <a:cs typeface="Calibri"/>
              </a:rPr>
              <a:t>Valid</a:t>
            </a:r>
            <a:r>
              <a:rPr sz="1950" spc="3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entries</a:t>
            </a:r>
            <a:r>
              <a:rPr sz="1950" spc="2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are: </a:t>
            </a:r>
            <a:r>
              <a:rPr sz="1950" spc="-55" dirty="0">
                <a:latin typeface="Calibri"/>
                <a:cs typeface="Calibri"/>
              </a:rPr>
              <a:t>TOP,</a:t>
            </a:r>
            <a:r>
              <a:rPr sz="1950" spc="-2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MIDDLE,</a:t>
            </a:r>
            <a:r>
              <a:rPr sz="1950" spc="3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BOTTOM,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RIGHT,</a:t>
            </a:r>
            <a:r>
              <a:rPr sz="1950" spc="-10" dirty="0">
                <a:latin typeface="Calibri"/>
                <a:cs typeface="Calibri"/>
              </a:rPr>
              <a:t> LEFT,</a:t>
            </a:r>
            <a:r>
              <a:rPr sz="1950" spc="4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TEXTTOP,</a:t>
            </a:r>
            <a:r>
              <a:rPr sz="1950" spc="3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BASELINE,</a:t>
            </a:r>
            <a:endParaRPr sz="1950">
              <a:latin typeface="Calibri"/>
              <a:cs typeface="Calibri"/>
            </a:endParaRPr>
          </a:p>
          <a:p>
            <a:pPr marL="362585">
              <a:lnSpc>
                <a:spcPts val="2085"/>
              </a:lnSpc>
            </a:pPr>
            <a:r>
              <a:rPr sz="1900" dirty="0">
                <a:latin typeface="Calibri"/>
                <a:cs typeface="Calibri"/>
              </a:rPr>
              <a:t>ABSMIDDLE,</a:t>
            </a:r>
            <a:r>
              <a:rPr sz="1900" spc="48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ABSBOTTOM.</a:t>
            </a:r>
            <a:endParaRPr sz="1900">
              <a:latin typeface="Calibri"/>
              <a:cs typeface="Calibri"/>
            </a:endParaRPr>
          </a:p>
          <a:p>
            <a:pPr marL="367665" marR="208279" indent="-3175">
              <a:lnSpc>
                <a:spcPct val="77200"/>
              </a:lnSpc>
              <a:spcBef>
                <a:spcPts val="1995"/>
              </a:spcBef>
            </a:pPr>
            <a:r>
              <a:rPr sz="2050" spc="-30" dirty="0">
                <a:latin typeface="Calibri"/>
                <a:cs typeface="Calibri"/>
              </a:rPr>
              <a:t>The</a:t>
            </a:r>
            <a:r>
              <a:rPr sz="2050" spc="-90" dirty="0">
                <a:latin typeface="Calibri"/>
                <a:cs typeface="Calibri"/>
              </a:rPr>
              <a:t> </a:t>
            </a:r>
            <a:r>
              <a:rPr sz="2050" spc="-20" dirty="0">
                <a:latin typeface="Calibri"/>
                <a:cs typeface="Calibri"/>
              </a:rPr>
              <a:t>border</a:t>
            </a:r>
            <a:r>
              <a:rPr sz="2050" spc="-95" dirty="0">
                <a:latin typeface="Calibri"/>
                <a:cs typeface="Calibri"/>
              </a:rPr>
              <a:t> </a:t>
            </a:r>
            <a:r>
              <a:rPr sz="2050" spc="-30" dirty="0">
                <a:latin typeface="Calibri"/>
                <a:cs typeface="Calibri"/>
              </a:rPr>
              <a:t>setting</a:t>
            </a:r>
            <a:r>
              <a:rPr sz="2050" spc="-40" dirty="0">
                <a:latin typeface="Calibri"/>
                <a:cs typeface="Calibri"/>
              </a:rPr>
              <a:t> </a:t>
            </a:r>
            <a:r>
              <a:rPr sz="2050" spc="-30" dirty="0">
                <a:latin typeface="Calibri"/>
                <a:cs typeface="Calibri"/>
              </a:rPr>
              <a:t>defines</a:t>
            </a:r>
            <a:r>
              <a:rPr sz="2050" spc="-5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the</a:t>
            </a:r>
            <a:r>
              <a:rPr sz="2050" spc="-55" dirty="0">
                <a:latin typeface="Calibri"/>
                <a:cs typeface="Calibri"/>
              </a:rPr>
              <a:t> </a:t>
            </a:r>
            <a:r>
              <a:rPr sz="2050" spc="-10" dirty="0">
                <a:latin typeface="Calibri"/>
                <a:cs typeface="Calibri"/>
              </a:rPr>
              <a:t>width</a:t>
            </a:r>
            <a:r>
              <a:rPr sz="2050" spc="-5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(in</a:t>
            </a:r>
            <a:r>
              <a:rPr sz="2050" spc="-70" dirty="0">
                <a:latin typeface="Calibri"/>
                <a:cs typeface="Calibri"/>
              </a:rPr>
              <a:t> </a:t>
            </a:r>
            <a:r>
              <a:rPr sz="2050" spc="-35" dirty="0">
                <a:latin typeface="Calibri"/>
                <a:cs typeface="Calibri"/>
              </a:rPr>
              <a:t>pixels)</a:t>
            </a:r>
            <a:r>
              <a:rPr sz="2050" spc="-2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of</a:t>
            </a:r>
            <a:r>
              <a:rPr sz="2050" spc="-114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the</a:t>
            </a:r>
            <a:r>
              <a:rPr sz="2050" spc="-75" dirty="0">
                <a:latin typeface="Calibri"/>
                <a:cs typeface="Calibri"/>
              </a:rPr>
              <a:t> </a:t>
            </a:r>
            <a:r>
              <a:rPr sz="2050" spc="-20" dirty="0">
                <a:latin typeface="Calibri"/>
                <a:cs typeface="Calibri"/>
              </a:rPr>
              <a:t>border</a:t>
            </a:r>
            <a:r>
              <a:rPr sz="2050" spc="-95" dirty="0">
                <a:latin typeface="Calibri"/>
                <a:cs typeface="Calibri"/>
              </a:rPr>
              <a:t> </a:t>
            </a:r>
            <a:r>
              <a:rPr sz="2050" spc="-20" dirty="0">
                <a:latin typeface="Calibri"/>
                <a:cs typeface="Calibri"/>
              </a:rPr>
              <a:t>around</a:t>
            </a:r>
            <a:r>
              <a:rPr sz="2050" spc="-50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the </a:t>
            </a:r>
            <a:r>
              <a:rPr sz="2050" spc="-10" dirty="0">
                <a:latin typeface="Calibri"/>
                <a:cs typeface="Calibri"/>
              </a:rPr>
              <a:t>image.</a:t>
            </a:r>
            <a:endParaRPr sz="2050">
              <a:latin typeface="Calibri"/>
              <a:cs typeface="Calibri"/>
            </a:endParaRPr>
          </a:p>
          <a:p>
            <a:pPr marL="365125" marR="2450465">
              <a:lnSpc>
                <a:spcPct val="155800"/>
              </a:lnSpc>
              <a:spcBef>
                <a:spcPts val="35"/>
              </a:spcBef>
            </a:pPr>
            <a:r>
              <a:rPr sz="2050" spc="-10" dirty="0">
                <a:latin typeface="Calibri"/>
                <a:cs typeface="Calibri"/>
              </a:rPr>
              <a:t>The</a:t>
            </a:r>
            <a:r>
              <a:rPr sz="2050" spc="-110" dirty="0">
                <a:latin typeface="Calibri"/>
                <a:cs typeface="Calibri"/>
              </a:rPr>
              <a:t> </a:t>
            </a:r>
            <a:r>
              <a:rPr sz="2050" spc="-20" dirty="0">
                <a:latin typeface="Calibri"/>
                <a:cs typeface="Calibri"/>
              </a:rPr>
              <a:t>width</a:t>
            </a:r>
            <a:r>
              <a:rPr sz="2050" spc="-80" dirty="0">
                <a:latin typeface="Calibri"/>
                <a:cs typeface="Calibri"/>
              </a:rPr>
              <a:t> </a:t>
            </a:r>
            <a:r>
              <a:rPr sz="2050" spc="-30" dirty="0">
                <a:latin typeface="Calibri"/>
                <a:cs typeface="Calibri"/>
              </a:rPr>
              <a:t>setting</a:t>
            </a:r>
            <a:r>
              <a:rPr sz="2050" dirty="0">
                <a:latin typeface="Calibri"/>
                <a:cs typeface="Calibri"/>
              </a:rPr>
              <a:t> </a:t>
            </a:r>
            <a:r>
              <a:rPr sz="2050" spc="-30" dirty="0">
                <a:latin typeface="Calibri"/>
                <a:cs typeface="Calibri"/>
              </a:rPr>
              <a:t>defines</a:t>
            </a:r>
            <a:r>
              <a:rPr sz="2050" spc="-5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the</a:t>
            </a:r>
            <a:r>
              <a:rPr sz="2050" spc="-55" dirty="0">
                <a:latin typeface="Calibri"/>
                <a:cs typeface="Calibri"/>
              </a:rPr>
              <a:t> </a:t>
            </a:r>
            <a:r>
              <a:rPr sz="2050" spc="-20" dirty="0">
                <a:latin typeface="Calibri"/>
                <a:cs typeface="Calibri"/>
              </a:rPr>
              <a:t>width</a:t>
            </a:r>
            <a:r>
              <a:rPr sz="2050" spc="-4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of</a:t>
            </a:r>
            <a:r>
              <a:rPr sz="2050" spc="-114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the</a:t>
            </a:r>
            <a:r>
              <a:rPr sz="2050" spc="-65" dirty="0">
                <a:latin typeface="Calibri"/>
                <a:cs typeface="Calibri"/>
              </a:rPr>
              <a:t> </a:t>
            </a:r>
            <a:r>
              <a:rPr sz="2050" spc="-10" dirty="0">
                <a:latin typeface="Calibri"/>
                <a:cs typeface="Calibri"/>
              </a:rPr>
              <a:t>image. </a:t>
            </a:r>
            <a:r>
              <a:rPr sz="2050" spc="-30" dirty="0">
                <a:latin typeface="Calibri"/>
                <a:cs typeface="Calibri"/>
              </a:rPr>
              <a:t>The</a:t>
            </a:r>
            <a:r>
              <a:rPr sz="2050" spc="-90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height</a:t>
            </a:r>
            <a:r>
              <a:rPr sz="2050" spc="-65" dirty="0">
                <a:latin typeface="Calibri"/>
                <a:cs typeface="Calibri"/>
              </a:rPr>
              <a:t> </a:t>
            </a:r>
            <a:r>
              <a:rPr sz="2050" spc="-30" dirty="0">
                <a:latin typeface="Calibri"/>
                <a:cs typeface="Calibri"/>
              </a:rPr>
              <a:t>setting</a:t>
            </a:r>
            <a:r>
              <a:rPr sz="2050" spc="5" dirty="0">
                <a:latin typeface="Calibri"/>
                <a:cs typeface="Calibri"/>
              </a:rPr>
              <a:t> </a:t>
            </a:r>
            <a:r>
              <a:rPr sz="2050" spc="-30" dirty="0">
                <a:latin typeface="Calibri"/>
                <a:cs typeface="Calibri"/>
              </a:rPr>
              <a:t>defines</a:t>
            </a:r>
            <a:r>
              <a:rPr sz="2050" spc="-6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the</a:t>
            </a:r>
            <a:r>
              <a:rPr sz="2050" spc="-80" dirty="0">
                <a:latin typeface="Calibri"/>
                <a:cs typeface="Calibri"/>
              </a:rPr>
              <a:t> </a:t>
            </a:r>
            <a:r>
              <a:rPr sz="2050" spc="-30" dirty="0">
                <a:latin typeface="Calibri"/>
                <a:cs typeface="Calibri"/>
              </a:rPr>
              <a:t>height</a:t>
            </a:r>
            <a:r>
              <a:rPr sz="2050" spc="-2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of</a:t>
            </a:r>
            <a:r>
              <a:rPr sz="2050" spc="-114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the</a:t>
            </a:r>
            <a:r>
              <a:rPr sz="2050" spc="-65" dirty="0">
                <a:latin typeface="Calibri"/>
                <a:cs typeface="Calibri"/>
              </a:rPr>
              <a:t> </a:t>
            </a:r>
            <a:r>
              <a:rPr sz="2050" spc="-10" dirty="0">
                <a:latin typeface="Calibri"/>
                <a:cs typeface="Calibri"/>
              </a:rPr>
              <a:t>image.</a:t>
            </a:r>
            <a:endParaRPr sz="2050">
              <a:latin typeface="Calibri"/>
              <a:cs typeface="Calibri"/>
            </a:endParaRPr>
          </a:p>
          <a:p>
            <a:pPr marL="365125">
              <a:lnSpc>
                <a:spcPts val="2075"/>
              </a:lnSpc>
              <a:spcBef>
                <a:spcPts val="1525"/>
              </a:spcBef>
            </a:pPr>
            <a:r>
              <a:rPr sz="1900" dirty="0">
                <a:latin typeface="Calibri"/>
                <a:cs typeface="Calibri"/>
              </a:rPr>
              <a:t>The</a:t>
            </a:r>
            <a:r>
              <a:rPr sz="1900" spc="2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vspace</a:t>
            </a:r>
            <a:r>
              <a:rPr sz="1900" spc="2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setting</a:t>
            </a:r>
            <a:r>
              <a:rPr sz="1900" spc="29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defines</a:t>
            </a:r>
            <a:r>
              <a:rPr sz="1900" spc="2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1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spacing</a:t>
            </a:r>
            <a:r>
              <a:rPr sz="1900" spc="1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over</a:t>
            </a:r>
            <a:r>
              <a:rPr sz="1900" spc="1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19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under</a:t>
            </a:r>
            <a:r>
              <a:rPr sz="1900" spc="2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18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image</a:t>
            </a:r>
            <a:r>
              <a:rPr sz="1900" spc="22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(in</a:t>
            </a:r>
            <a:endParaRPr sz="1900">
              <a:latin typeface="Calibri"/>
              <a:cs typeface="Calibri"/>
            </a:endParaRPr>
          </a:p>
          <a:p>
            <a:pPr marL="365760">
              <a:lnSpc>
                <a:spcPts val="2195"/>
              </a:lnSpc>
            </a:pPr>
            <a:r>
              <a:rPr sz="2000" spc="-10" dirty="0">
                <a:latin typeface="Calibri"/>
                <a:cs typeface="Calibri"/>
              </a:rPr>
              <a:t>pixels).</a:t>
            </a:r>
            <a:endParaRPr sz="2000">
              <a:latin typeface="Calibri"/>
              <a:cs typeface="Calibri"/>
            </a:endParaRPr>
          </a:p>
          <a:p>
            <a:pPr marL="368300" marR="267335" indent="-3810">
              <a:lnSpc>
                <a:spcPts val="1970"/>
              </a:lnSpc>
              <a:spcBef>
                <a:spcPts val="1820"/>
              </a:spcBef>
            </a:pPr>
            <a:r>
              <a:rPr sz="1950" dirty="0">
                <a:latin typeface="Calibri"/>
                <a:cs typeface="Calibri"/>
              </a:rPr>
              <a:t>The</a:t>
            </a:r>
            <a:r>
              <a:rPr sz="1950" spc="8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hspace</a:t>
            </a:r>
            <a:r>
              <a:rPr sz="1950" spc="13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setting</a:t>
            </a:r>
            <a:r>
              <a:rPr sz="1950" spc="8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defines</a:t>
            </a:r>
            <a:r>
              <a:rPr sz="1950" spc="13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the</a:t>
            </a:r>
            <a:r>
              <a:rPr sz="1950" spc="6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spacing</a:t>
            </a:r>
            <a:r>
              <a:rPr sz="1950" spc="13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to</a:t>
            </a:r>
            <a:r>
              <a:rPr sz="1950" spc="2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the</a:t>
            </a:r>
            <a:r>
              <a:rPr sz="1950" spc="6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left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and right</a:t>
            </a:r>
            <a:r>
              <a:rPr sz="1950" spc="11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of</a:t>
            </a:r>
            <a:r>
              <a:rPr sz="1950" spc="-2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the</a:t>
            </a:r>
            <a:r>
              <a:rPr sz="1950" spc="8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image </a:t>
            </a:r>
            <a:r>
              <a:rPr sz="1950" dirty="0">
                <a:latin typeface="Calibri"/>
                <a:cs typeface="Calibri"/>
              </a:rPr>
              <a:t>(in</a:t>
            </a:r>
            <a:r>
              <a:rPr sz="1950" spc="-2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piXels).</a:t>
            </a:r>
            <a:endParaRPr sz="1950">
              <a:latin typeface="Calibri"/>
              <a:cs typeface="Calibri"/>
            </a:endParaRPr>
          </a:p>
          <a:p>
            <a:pPr marL="364490" marR="170180">
              <a:lnSpc>
                <a:spcPct val="79100"/>
              </a:lnSpc>
              <a:spcBef>
                <a:spcPts val="1900"/>
              </a:spcBef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tabindex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setting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defines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which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order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different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fields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should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be </a:t>
            </a:r>
            <a:r>
              <a:rPr sz="2000" spc="-10" dirty="0">
                <a:latin typeface="Calibri"/>
                <a:cs typeface="Calibri"/>
              </a:rPr>
              <a:t>activated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visitor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clicks the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tab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key.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898" y="306040"/>
            <a:ext cx="7901940" cy="5609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71475" indent="-358775">
              <a:lnSpc>
                <a:spcPts val="2760"/>
              </a:lnSpc>
              <a:spcBef>
                <a:spcPts val="135"/>
              </a:spcBef>
              <a:buChar char="•"/>
              <a:tabLst>
                <a:tab pos="371475" algn="l"/>
              </a:tabLst>
            </a:pPr>
            <a:r>
              <a:rPr sz="2550" spc="-10" dirty="0">
                <a:latin typeface="Calibri"/>
                <a:cs typeface="Calibri"/>
              </a:rPr>
              <a:t>&lt;htmI&gt;</a:t>
            </a:r>
            <a:endParaRPr sz="2550">
              <a:latin typeface="Calibri"/>
              <a:cs typeface="Calibri"/>
            </a:endParaRPr>
          </a:p>
          <a:p>
            <a:pPr marL="371475">
              <a:lnSpc>
                <a:spcPts val="2450"/>
              </a:lnSpc>
            </a:pPr>
            <a:r>
              <a:rPr sz="2550" spc="-10" dirty="0">
                <a:latin typeface="Calibri"/>
                <a:cs typeface="Calibri"/>
              </a:rPr>
              <a:t>&lt;head&gt;</a:t>
            </a:r>
            <a:endParaRPr sz="2550">
              <a:latin typeface="Calibri"/>
              <a:cs typeface="Calibri"/>
            </a:endParaRPr>
          </a:p>
          <a:p>
            <a:pPr marL="372110">
              <a:lnSpc>
                <a:spcPts val="2360"/>
              </a:lnSpc>
            </a:pPr>
            <a:r>
              <a:rPr sz="2500" spc="-10" dirty="0">
                <a:latin typeface="Calibri"/>
                <a:cs typeface="Calibri"/>
              </a:rPr>
              <a:t>&lt;titIe&gt;My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Page&lt;/title&gt;</a:t>
            </a:r>
            <a:endParaRPr sz="2500">
              <a:latin typeface="Calibri"/>
              <a:cs typeface="Calibri"/>
            </a:endParaRPr>
          </a:p>
          <a:p>
            <a:pPr marL="371475">
              <a:lnSpc>
                <a:spcPts val="2420"/>
              </a:lnSpc>
            </a:pPr>
            <a:r>
              <a:rPr sz="2550" spc="-10" dirty="0">
                <a:latin typeface="Calibri"/>
                <a:cs typeface="Calibri"/>
              </a:rPr>
              <a:t>&lt;/head&gt;</a:t>
            </a:r>
            <a:endParaRPr sz="2550">
              <a:latin typeface="Calibri"/>
              <a:cs typeface="Calibri"/>
            </a:endParaRPr>
          </a:p>
          <a:p>
            <a:pPr marL="372110">
              <a:lnSpc>
                <a:spcPts val="2385"/>
              </a:lnSpc>
            </a:pPr>
            <a:r>
              <a:rPr sz="2500" spc="-10" dirty="0">
                <a:latin typeface="Calibri"/>
                <a:cs typeface="Calibri"/>
              </a:rPr>
              <a:t>&lt;body&gt;</a:t>
            </a:r>
            <a:endParaRPr sz="2500">
              <a:latin typeface="Calibri"/>
              <a:cs typeface="Calibri"/>
            </a:endParaRPr>
          </a:p>
          <a:p>
            <a:pPr marL="367030" marR="125095" indent="4445">
              <a:lnSpc>
                <a:spcPct val="79600"/>
              </a:lnSpc>
              <a:spcBef>
                <a:spcPts val="310"/>
              </a:spcBef>
            </a:pPr>
            <a:r>
              <a:rPr sz="2500" dirty="0">
                <a:latin typeface="Calibri"/>
                <a:cs typeface="Calibri"/>
              </a:rPr>
              <a:t>&lt;form</a:t>
            </a:r>
            <a:r>
              <a:rPr sz="2500" spc="-1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name="myform" </a:t>
            </a:r>
            <a:r>
              <a:rPr sz="2500" spc="-10" dirty="0">
                <a:latin typeface="Calibri"/>
                <a:cs typeface="Calibri"/>
                <a:hlinkClick r:id="rId2"/>
              </a:rPr>
              <a:t>action="http://www.mydomain.com/myformhandIer.cgi"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method="POST"&gt;</a:t>
            </a:r>
            <a:endParaRPr sz="2550">
              <a:latin typeface="Calibri"/>
              <a:cs typeface="Calibri"/>
            </a:endParaRPr>
          </a:p>
          <a:p>
            <a:pPr marL="372110">
              <a:lnSpc>
                <a:spcPts val="2085"/>
              </a:lnSpc>
            </a:pPr>
            <a:r>
              <a:rPr sz="2500" dirty="0">
                <a:latin typeface="Calibri"/>
                <a:cs typeface="Calibri"/>
              </a:rPr>
              <a:t>&lt;div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align=”center"&gt;</a:t>
            </a:r>
            <a:endParaRPr sz="2500">
              <a:latin typeface="Calibri"/>
              <a:cs typeface="Calibri"/>
            </a:endParaRPr>
          </a:p>
          <a:p>
            <a:pPr marL="371475">
              <a:lnSpc>
                <a:spcPts val="2420"/>
              </a:lnSpc>
            </a:pPr>
            <a:r>
              <a:rPr sz="2550" spc="-10" dirty="0">
                <a:latin typeface="Calibri"/>
                <a:cs typeface="Calibri"/>
              </a:rPr>
              <a:t>&lt;br&gt;&lt;br&gt;</a:t>
            </a:r>
            <a:endParaRPr sz="2550">
              <a:latin typeface="Calibri"/>
              <a:cs typeface="Calibri"/>
            </a:endParaRPr>
          </a:p>
          <a:p>
            <a:pPr marL="372110">
              <a:lnSpc>
                <a:spcPts val="2360"/>
              </a:lnSpc>
            </a:pPr>
            <a:r>
              <a:rPr sz="2500" dirty="0">
                <a:latin typeface="Calibri"/>
                <a:cs typeface="Calibri"/>
              </a:rPr>
              <a:t>&lt;input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type="text"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size="25"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vaIue="Enter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your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name</a:t>
            </a:r>
            <a:endParaRPr sz="2500">
              <a:latin typeface="Calibri"/>
              <a:cs typeface="Calibri"/>
            </a:endParaRPr>
          </a:p>
          <a:p>
            <a:pPr marL="367030">
              <a:lnSpc>
                <a:spcPts val="2420"/>
              </a:lnSpc>
            </a:pPr>
            <a:r>
              <a:rPr sz="2550" spc="-10" dirty="0">
                <a:latin typeface="Calibri"/>
                <a:cs typeface="Calibri"/>
              </a:rPr>
              <a:t>here!"&gt;</a:t>
            </a:r>
            <a:endParaRPr sz="2550">
              <a:latin typeface="Calibri"/>
              <a:cs typeface="Calibri"/>
            </a:endParaRPr>
          </a:p>
          <a:p>
            <a:pPr marL="372110">
              <a:lnSpc>
                <a:spcPts val="2380"/>
              </a:lnSpc>
            </a:pPr>
            <a:r>
              <a:rPr sz="2500" spc="-10" dirty="0">
                <a:latin typeface="Calibri"/>
                <a:cs typeface="Calibri"/>
              </a:rPr>
              <a:t>&lt;br&gt;&lt;input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type=”image"</a:t>
            </a:r>
            <a:r>
              <a:rPr sz="2500" spc="7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src="rainbow.gif"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name="image"</a:t>
            </a:r>
            <a:endParaRPr sz="2500">
              <a:latin typeface="Calibri"/>
              <a:cs typeface="Calibri"/>
            </a:endParaRPr>
          </a:p>
          <a:p>
            <a:pPr marL="374015">
              <a:lnSpc>
                <a:spcPts val="2440"/>
              </a:lnSpc>
            </a:pPr>
            <a:r>
              <a:rPr sz="2550" spc="-40" dirty="0">
                <a:latin typeface="Calibri"/>
                <a:cs typeface="Calibri"/>
              </a:rPr>
              <a:t>width="60"</a:t>
            </a:r>
            <a:r>
              <a:rPr sz="2550" spc="75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height="60"&gt;&lt;br&gt;</a:t>
            </a:r>
            <a:endParaRPr sz="2550">
              <a:latin typeface="Calibri"/>
              <a:cs typeface="Calibri"/>
            </a:endParaRPr>
          </a:p>
          <a:p>
            <a:pPr marL="372110">
              <a:lnSpc>
                <a:spcPts val="2385"/>
              </a:lnSpc>
            </a:pPr>
            <a:r>
              <a:rPr sz="2500" spc="-10" dirty="0">
                <a:latin typeface="Calibri"/>
                <a:cs typeface="Calibri"/>
              </a:rPr>
              <a:t>&lt;/div&gt;</a:t>
            </a:r>
            <a:endParaRPr sz="2500">
              <a:latin typeface="Calibri"/>
              <a:cs typeface="Calibri"/>
            </a:endParaRPr>
          </a:p>
          <a:p>
            <a:pPr marL="372110">
              <a:lnSpc>
                <a:spcPts val="2360"/>
              </a:lnSpc>
            </a:pPr>
            <a:r>
              <a:rPr sz="2500" spc="-10" dirty="0">
                <a:latin typeface="Calibri"/>
                <a:cs typeface="Calibri"/>
              </a:rPr>
              <a:t>&lt;/form&gt;</a:t>
            </a:r>
            <a:endParaRPr sz="2500">
              <a:latin typeface="Calibri"/>
              <a:cs typeface="Calibri"/>
            </a:endParaRPr>
          </a:p>
          <a:p>
            <a:pPr marL="371475">
              <a:lnSpc>
                <a:spcPts val="2420"/>
              </a:lnSpc>
            </a:pPr>
            <a:r>
              <a:rPr sz="2600" spc="-10" dirty="0">
                <a:latin typeface="Calibri"/>
                <a:cs typeface="Calibri"/>
              </a:rPr>
              <a:t>&lt;/body&gt;</a:t>
            </a:r>
            <a:endParaRPr sz="2600">
              <a:latin typeface="Calibri"/>
              <a:cs typeface="Calibri"/>
            </a:endParaRPr>
          </a:p>
          <a:p>
            <a:pPr marL="371475">
              <a:lnSpc>
                <a:spcPts val="2755"/>
              </a:lnSpc>
            </a:pPr>
            <a:r>
              <a:rPr sz="2600" spc="-10" dirty="0">
                <a:latin typeface="Calibri"/>
                <a:cs typeface="Calibri"/>
              </a:rPr>
              <a:t>&lt;/htmI&gt;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8301" y="278010"/>
            <a:ext cx="24898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Style</a:t>
            </a:r>
            <a:r>
              <a:rPr spc="-35" dirty="0"/>
              <a:t> </a:t>
            </a:r>
            <a:r>
              <a:rPr spc="-25" dirty="0"/>
              <a:t>Sheets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1985" y="917227"/>
            <a:ext cx="8051165" cy="51396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66395" marR="220979" indent="-353695">
              <a:lnSpc>
                <a:spcPts val="2880"/>
              </a:lnSpc>
              <a:spcBef>
                <a:spcPts val="775"/>
              </a:spcBef>
              <a:buChar char="•"/>
              <a:tabLst>
                <a:tab pos="370205" algn="l"/>
              </a:tabLst>
            </a:pPr>
            <a:r>
              <a:rPr sz="2950" dirty="0">
                <a:latin typeface="Calibri"/>
                <a:cs typeface="Calibri"/>
              </a:rPr>
              <a:t>Style</a:t>
            </a:r>
            <a:r>
              <a:rPr sz="2950" spc="7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sheets</a:t>
            </a:r>
            <a:r>
              <a:rPr sz="2950" spc="8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is</a:t>
            </a:r>
            <a:r>
              <a:rPr sz="2950" spc="5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style</a:t>
            </a:r>
            <a:r>
              <a:rPr sz="2950" spc="7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sheet</a:t>
            </a:r>
            <a:r>
              <a:rPr sz="2950" spc="10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language</a:t>
            </a:r>
            <a:r>
              <a:rPr sz="2950" spc="2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used</a:t>
            </a:r>
            <a:r>
              <a:rPr sz="2950" spc="70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to 	</a:t>
            </a:r>
            <a:r>
              <a:rPr sz="2950" dirty="0">
                <a:latin typeface="Calibri"/>
                <a:cs typeface="Calibri"/>
              </a:rPr>
              <a:t>describe</a:t>
            </a:r>
            <a:r>
              <a:rPr sz="2950" spc="204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presentation</a:t>
            </a:r>
            <a:r>
              <a:rPr sz="2950" spc="2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semantics</a:t>
            </a:r>
            <a:r>
              <a:rPr sz="2950" spc="10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of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an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spc="-20" dirty="0">
                <a:latin typeface="Calibri"/>
                <a:cs typeface="Calibri"/>
              </a:rPr>
              <a:t>HTML 	</a:t>
            </a:r>
            <a:r>
              <a:rPr sz="3000" spc="-10" dirty="0">
                <a:latin typeface="Calibri"/>
                <a:cs typeface="Calibri"/>
              </a:rPr>
              <a:t>documents.</a:t>
            </a:r>
            <a:endParaRPr sz="3000">
              <a:latin typeface="Calibri"/>
              <a:cs typeface="Calibri"/>
            </a:endParaRPr>
          </a:p>
          <a:p>
            <a:pPr marL="365760" marR="5080" indent="-352425" algn="just">
              <a:lnSpc>
                <a:spcPts val="2880"/>
              </a:lnSpc>
              <a:spcBef>
                <a:spcPts val="710"/>
              </a:spcBef>
              <a:buChar char="•"/>
              <a:tabLst>
                <a:tab pos="365760" algn="l"/>
                <a:tab pos="370840" algn="l"/>
              </a:tabLst>
            </a:pPr>
            <a:r>
              <a:rPr sz="2950" dirty="0">
                <a:latin typeface="Calibri"/>
                <a:cs typeface="Calibri"/>
              </a:rPr>
              <a:t>	A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style</a:t>
            </a:r>
            <a:r>
              <a:rPr sz="2950" spc="6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sheet</a:t>
            </a:r>
            <a:r>
              <a:rPr sz="2950" spc="1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is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often</a:t>
            </a:r>
            <a:r>
              <a:rPr sz="2950" spc="7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used</a:t>
            </a:r>
            <a:r>
              <a:rPr sz="2950" spc="1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in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association</a:t>
            </a:r>
            <a:r>
              <a:rPr sz="2950" spc="2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with</a:t>
            </a:r>
            <a:r>
              <a:rPr sz="2950" spc="50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the </a:t>
            </a:r>
            <a:r>
              <a:rPr sz="2950" dirty="0">
                <a:latin typeface="Calibri"/>
                <a:cs typeface="Calibri"/>
              </a:rPr>
              <a:t>HTML</a:t>
            </a:r>
            <a:r>
              <a:rPr sz="2950" spc="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markup</a:t>
            </a:r>
            <a:r>
              <a:rPr sz="2950" spc="9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tags</a:t>
            </a:r>
            <a:r>
              <a:rPr sz="2950" spc="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to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apply</a:t>
            </a:r>
            <a:r>
              <a:rPr sz="2950" spc="5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visual</a:t>
            </a:r>
            <a:r>
              <a:rPr sz="2950" spc="10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formatting</a:t>
            </a:r>
            <a:r>
              <a:rPr sz="2950" spc="18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to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spc="5" dirty="0">
                <a:latin typeface="Calibri"/>
                <a:cs typeface="Calibri"/>
              </a:rPr>
              <a:t>a </a:t>
            </a:r>
            <a:r>
              <a:rPr sz="2950" spc="-10" dirty="0">
                <a:latin typeface="Calibri"/>
                <a:cs typeface="Calibri"/>
              </a:rPr>
              <a:t>documents.</a:t>
            </a:r>
            <a:endParaRPr sz="2950">
              <a:latin typeface="Calibri"/>
              <a:cs typeface="Calibri"/>
            </a:endParaRPr>
          </a:p>
          <a:p>
            <a:pPr marL="364490" marR="404495" indent="-351155">
              <a:lnSpc>
                <a:spcPts val="2880"/>
              </a:lnSpc>
              <a:spcBef>
                <a:spcPts val="710"/>
              </a:spcBef>
              <a:buChar char="•"/>
              <a:tabLst>
                <a:tab pos="364490" algn="l"/>
                <a:tab pos="367665" algn="l"/>
                <a:tab pos="5282565" algn="l"/>
              </a:tabLst>
            </a:pPr>
            <a:r>
              <a:rPr sz="2950" dirty="0">
                <a:latin typeface="Calibri"/>
                <a:cs typeface="Calibri"/>
              </a:rPr>
              <a:t>	This</a:t>
            </a:r>
            <a:r>
              <a:rPr sz="2950" spc="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means</a:t>
            </a:r>
            <a:r>
              <a:rPr sz="2950" spc="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that</a:t>
            </a:r>
            <a:r>
              <a:rPr sz="2950" spc="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10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content</a:t>
            </a:r>
            <a:r>
              <a:rPr sz="2950" spc="204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of</a:t>
            </a:r>
            <a:r>
              <a:rPr sz="2950" dirty="0">
                <a:latin typeface="Calibri"/>
                <a:cs typeface="Calibri"/>
              </a:rPr>
              <a:t>	</a:t>
            </a:r>
            <a:r>
              <a:rPr sz="2950" spc="55" dirty="0">
                <a:latin typeface="Calibri"/>
                <a:cs typeface="Calibri"/>
              </a:rPr>
              <a:t>a</a:t>
            </a:r>
            <a:r>
              <a:rPr sz="2950" spc="-1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document,</a:t>
            </a:r>
            <a:r>
              <a:rPr sz="2950" spc="110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or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collection</a:t>
            </a:r>
            <a:r>
              <a:rPr sz="2950" spc="19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of</a:t>
            </a:r>
            <a:r>
              <a:rPr sz="2950" spc="5" dirty="0">
                <a:latin typeface="Calibri"/>
                <a:cs typeface="Calibri"/>
              </a:rPr>
              <a:t> </a:t>
            </a:r>
            <a:r>
              <a:rPr sz="2950" spc="55" dirty="0">
                <a:latin typeface="Calibri"/>
                <a:cs typeface="Calibri"/>
              </a:rPr>
              <a:t>a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document</a:t>
            </a:r>
            <a:r>
              <a:rPr sz="2950" spc="2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can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be</a:t>
            </a:r>
            <a:r>
              <a:rPr sz="2950" spc="2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separated </a:t>
            </a:r>
            <a:r>
              <a:rPr sz="2950" dirty="0">
                <a:latin typeface="Calibri"/>
                <a:cs typeface="Calibri"/>
              </a:rPr>
              <a:t>from</a:t>
            </a:r>
            <a:r>
              <a:rPr sz="2950" spc="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presentation.</a:t>
            </a:r>
            <a:endParaRPr sz="2950">
              <a:latin typeface="Calibri"/>
              <a:cs typeface="Calibri"/>
            </a:endParaRPr>
          </a:p>
          <a:p>
            <a:pPr marL="367665" marR="5080" indent="-355600">
              <a:lnSpc>
                <a:spcPct val="81300"/>
              </a:lnSpc>
              <a:spcBef>
                <a:spcPts val="685"/>
              </a:spcBef>
              <a:buChar char="•"/>
              <a:tabLst>
                <a:tab pos="368935" algn="l"/>
                <a:tab pos="4614545" algn="l"/>
              </a:tabLst>
            </a:pPr>
            <a:r>
              <a:rPr sz="3050" dirty="0">
                <a:latin typeface="Calibri"/>
                <a:cs typeface="Calibri"/>
              </a:rPr>
              <a:t>This</a:t>
            </a:r>
            <a:r>
              <a:rPr sz="3050" spc="-14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has</a:t>
            </a:r>
            <a:r>
              <a:rPr sz="3050" spc="-145" dirty="0">
                <a:latin typeface="Calibri"/>
                <a:cs typeface="Calibri"/>
              </a:rPr>
              <a:t> </a:t>
            </a:r>
            <a:r>
              <a:rPr sz="3050" spc="-25" dirty="0">
                <a:latin typeface="Calibri"/>
                <a:cs typeface="Calibri"/>
              </a:rPr>
              <a:t>number</a:t>
            </a:r>
            <a:r>
              <a:rPr sz="3050" spc="-4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of</a:t>
            </a:r>
            <a:r>
              <a:rPr sz="3050" spc="-150" dirty="0">
                <a:latin typeface="Calibri"/>
                <a:cs typeface="Calibri"/>
              </a:rPr>
              <a:t> </a:t>
            </a:r>
            <a:r>
              <a:rPr sz="3050" spc="-50" dirty="0">
                <a:latin typeface="Calibri"/>
                <a:cs typeface="Calibri"/>
              </a:rPr>
              <a:t>advantages.</a:t>
            </a:r>
            <a:r>
              <a:rPr sz="3050" spc="1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It</a:t>
            </a:r>
            <a:r>
              <a:rPr sz="3050" spc="-165" dirty="0">
                <a:latin typeface="Calibri"/>
                <a:cs typeface="Calibri"/>
              </a:rPr>
              <a:t> </a:t>
            </a:r>
            <a:r>
              <a:rPr sz="3050" spc="-20" dirty="0">
                <a:latin typeface="Calibri"/>
                <a:cs typeface="Calibri"/>
              </a:rPr>
              <a:t>means</a:t>
            </a:r>
            <a:r>
              <a:rPr sz="3050" spc="-8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that</a:t>
            </a:r>
            <a:r>
              <a:rPr sz="3050" spc="-85" dirty="0">
                <a:latin typeface="Calibri"/>
                <a:cs typeface="Calibri"/>
              </a:rPr>
              <a:t> </a:t>
            </a:r>
            <a:r>
              <a:rPr sz="3050" spc="-25" dirty="0">
                <a:latin typeface="Calibri"/>
                <a:cs typeface="Calibri"/>
              </a:rPr>
              <a:t>the 	</a:t>
            </a:r>
            <a:r>
              <a:rPr sz="2950" dirty="0">
                <a:latin typeface="Calibri"/>
                <a:cs typeface="Calibri"/>
              </a:rPr>
              <a:t>author</a:t>
            </a:r>
            <a:r>
              <a:rPr sz="2950" spc="5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does</a:t>
            </a:r>
            <a:r>
              <a:rPr sz="2950" spc="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not</a:t>
            </a:r>
            <a:r>
              <a:rPr sz="2950" spc="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have</a:t>
            </a:r>
            <a:r>
              <a:rPr sz="2950" spc="1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to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repeat</a:t>
            </a:r>
            <a:r>
              <a:rPr sz="2950" spc="1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3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similar 	</a:t>
            </a:r>
            <a:r>
              <a:rPr sz="2950" dirty="0">
                <a:latin typeface="Calibri"/>
                <a:cs typeface="Calibri"/>
              </a:rPr>
              <a:t>presentational</a:t>
            </a:r>
            <a:r>
              <a:rPr sz="2950" spc="11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information</a:t>
            </a:r>
            <a:r>
              <a:rPr sz="2950" dirty="0">
                <a:latin typeface="Calibri"/>
                <a:cs typeface="Calibri"/>
              </a:rPr>
              <a:t>	for</a:t>
            </a:r>
            <a:r>
              <a:rPr sz="2950" spc="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every</a:t>
            </a:r>
            <a:r>
              <a:rPr sz="2950" spc="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instance</a:t>
            </a:r>
            <a:r>
              <a:rPr sz="2950" spc="2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of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spc="-50" dirty="0">
                <a:latin typeface="Calibri"/>
                <a:cs typeface="Calibri"/>
              </a:rPr>
              <a:t>a 	</a:t>
            </a:r>
            <a:r>
              <a:rPr sz="2900" dirty="0">
                <a:latin typeface="Calibri"/>
                <a:cs typeface="Calibri"/>
              </a:rPr>
              <a:t>given</a:t>
            </a:r>
            <a:r>
              <a:rPr sz="2900" spc="14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feature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464" y="174574"/>
            <a:ext cx="2130425" cy="524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50" spc="-20" dirty="0"/>
              <a:t>What</a:t>
            </a:r>
            <a:r>
              <a:rPr sz="3250" spc="-50" dirty="0"/>
              <a:t> </a:t>
            </a:r>
            <a:r>
              <a:rPr sz="3250" dirty="0"/>
              <a:t>is</a:t>
            </a:r>
            <a:r>
              <a:rPr sz="3250" spc="-114" dirty="0"/>
              <a:t> </a:t>
            </a:r>
            <a:r>
              <a:rPr sz="3250" spc="-30" dirty="0"/>
              <a:t>CSS?</a:t>
            </a:r>
            <a:endParaRPr sz="3250"/>
          </a:p>
        </p:txBody>
      </p:sp>
      <p:sp>
        <p:nvSpPr>
          <p:cNvPr id="3" name="object 3"/>
          <p:cNvSpPr txBox="1"/>
          <p:nvPr/>
        </p:nvSpPr>
        <p:spPr>
          <a:xfrm>
            <a:off x="528577" y="673149"/>
            <a:ext cx="7997825" cy="5632450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361950" indent="-349250">
              <a:lnSpc>
                <a:spcPct val="100000"/>
              </a:lnSpc>
              <a:spcBef>
                <a:spcPts val="414"/>
              </a:spcBef>
              <a:buChar char="•"/>
              <a:tabLst>
                <a:tab pos="361950" algn="l"/>
              </a:tabLst>
            </a:pPr>
            <a:r>
              <a:rPr sz="3250" dirty="0">
                <a:latin typeface="Calibri"/>
                <a:cs typeface="Calibri"/>
              </a:rPr>
              <a:t>CSS</a:t>
            </a:r>
            <a:r>
              <a:rPr sz="3250" spc="-110" dirty="0">
                <a:latin typeface="Calibri"/>
                <a:cs typeface="Calibri"/>
              </a:rPr>
              <a:t> </a:t>
            </a:r>
            <a:r>
              <a:rPr sz="3250" spc="-30" dirty="0">
                <a:latin typeface="Calibri"/>
                <a:cs typeface="Calibri"/>
              </a:rPr>
              <a:t>stands</a:t>
            </a:r>
            <a:r>
              <a:rPr sz="3250" spc="-6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for</a:t>
            </a:r>
            <a:r>
              <a:rPr sz="3250" spc="-175" dirty="0">
                <a:latin typeface="Calibri"/>
                <a:cs typeface="Calibri"/>
              </a:rPr>
              <a:t> </a:t>
            </a:r>
            <a:r>
              <a:rPr sz="3250" spc="-35" dirty="0">
                <a:latin typeface="Calibri"/>
                <a:cs typeface="Calibri"/>
              </a:rPr>
              <a:t>Cascading</a:t>
            </a:r>
            <a:r>
              <a:rPr sz="3250" spc="-3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Style</a:t>
            </a:r>
            <a:r>
              <a:rPr sz="3250" spc="-120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Sheets</a:t>
            </a:r>
            <a:endParaRPr sz="3250">
              <a:latin typeface="Calibri"/>
              <a:cs typeface="Calibri"/>
            </a:endParaRPr>
          </a:p>
          <a:p>
            <a:pPr marL="358775" indent="-346075">
              <a:lnSpc>
                <a:spcPct val="100000"/>
              </a:lnSpc>
              <a:spcBef>
                <a:spcPts val="315"/>
              </a:spcBef>
              <a:buChar char="•"/>
              <a:tabLst>
                <a:tab pos="358775" algn="l"/>
              </a:tabLst>
            </a:pPr>
            <a:r>
              <a:rPr sz="3250" dirty="0">
                <a:latin typeface="Calibri"/>
                <a:cs typeface="Calibri"/>
              </a:rPr>
              <a:t>Styles</a:t>
            </a:r>
            <a:r>
              <a:rPr sz="3250" spc="-160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define</a:t>
            </a:r>
            <a:r>
              <a:rPr sz="3250" spc="-12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how</a:t>
            </a:r>
            <a:r>
              <a:rPr sz="3250" spc="-15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to</a:t>
            </a:r>
            <a:r>
              <a:rPr sz="3250" spc="-170" dirty="0">
                <a:latin typeface="Calibri"/>
                <a:cs typeface="Calibri"/>
              </a:rPr>
              <a:t> </a:t>
            </a:r>
            <a:r>
              <a:rPr sz="3250" spc="-30" dirty="0">
                <a:latin typeface="Calibri"/>
                <a:cs typeface="Calibri"/>
              </a:rPr>
              <a:t>display</a:t>
            </a:r>
            <a:r>
              <a:rPr sz="3250" spc="-85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HTML</a:t>
            </a:r>
            <a:r>
              <a:rPr sz="3250" spc="-80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elements</a:t>
            </a:r>
            <a:endParaRPr sz="3250">
              <a:latin typeface="Calibri"/>
              <a:cs typeface="Calibri"/>
            </a:endParaRPr>
          </a:p>
          <a:p>
            <a:pPr marL="358775" indent="-346075">
              <a:lnSpc>
                <a:spcPct val="100000"/>
              </a:lnSpc>
              <a:spcBef>
                <a:spcPts val="320"/>
              </a:spcBef>
              <a:buChar char="•"/>
              <a:tabLst>
                <a:tab pos="358775" algn="l"/>
              </a:tabLst>
            </a:pPr>
            <a:r>
              <a:rPr sz="3250" dirty="0">
                <a:latin typeface="Calibri"/>
                <a:cs typeface="Calibri"/>
              </a:rPr>
              <a:t>Styles</a:t>
            </a:r>
            <a:r>
              <a:rPr sz="3250" spc="-135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are</a:t>
            </a:r>
            <a:r>
              <a:rPr sz="3250" spc="-180" dirty="0">
                <a:latin typeface="Calibri"/>
                <a:cs typeface="Calibri"/>
              </a:rPr>
              <a:t> </a:t>
            </a:r>
            <a:r>
              <a:rPr sz="3250" spc="-25" dirty="0">
                <a:latin typeface="Calibri"/>
                <a:cs typeface="Calibri"/>
              </a:rPr>
              <a:t>normally</a:t>
            </a:r>
            <a:r>
              <a:rPr sz="3250" spc="15" dirty="0">
                <a:latin typeface="Calibri"/>
                <a:cs typeface="Calibri"/>
              </a:rPr>
              <a:t> </a:t>
            </a:r>
            <a:r>
              <a:rPr sz="3250" spc="-30" dirty="0">
                <a:latin typeface="Calibri"/>
                <a:cs typeface="Calibri"/>
              </a:rPr>
              <a:t>stored</a:t>
            </a:r>
            <a:r>
              <a:rPr sz="3250" spc="-7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in</a:t>
            </a:r>
            <a:r>
              <a:rPr sz="3250" spc="-18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Style</a:t>
            </a:r>
            <a:r>
              <a:rPr sz="3250" spc="-114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Sheets</a:t>
            </a:r>
            <a:endParaRPr sz="3250">
              <a:latin typeface="Calibri"/>
              <a:cs typeface="Calibri"/>
            </a:endParaRPr>
          </a:p>
          <a:p>
            <a:pPr marL="358775" marR="829944" indent="-345440">
              <a:lnSpc>
                <a:spcPts val="3450"/>
              </a:lnSpc>
              <a:spcBef>
                <a:spcPts val="880"/>
              </a:spcBef>
              <a:buChar char="•"/>
              <a:tabLst>
                <a:tab pos="360680" algn="l"/>
              </a:tabLst>
            </a:pPr>
            <a:r>
              <a:rPr sz="3150" dirty="0">
                <a:latin typeface="Calibri"/>
                <a:cs typeface="Calibri"/>
              </a:rPr>
              <a:t>Styles</a:t>
            </a:r>
            <a:r>
              <a:rPr sz="3150" spc="3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were</a:t>
            </a:r>
            <a:r>
              <a:rPr sz="3150" spc="1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added</a:t>
            </a:r>
            <a:r>
              <a:rPr sz="3150" spc="14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to</a:t>
            </a:r>
            <a:r>
              <a:rPr sz="3150" spc="-2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HTML</a:t>
            </a:r>
            <a:r>
              <a:rPr sz="3150" spc="7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4.0</a:t>
            </a:r>
            <a:r>
              <a:rPr sz="3150" spc="-2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to</a:t>
            </a:r>
            <a:r>
              <a:rPr sz="3150" spc="5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solve</a:t>
            </a:r>
            <a:r>
              <a:rPr sz="3150" spc="65" dirty="0">
                <a:latin typeface="Calibri"/>
                <a:cs typeface="Calibri"/>
              </a:rPr>
              <a:t> </a:t>
            </a:r>
            <a:r>
              <a:rPr sz="3150" spc="-50" dirty="0">
                <a:latin typeface="Calibri"/>
                <a:cs typeface="Calibri"/>
              </a:rPr>
              <a:t>a 	</a:t>
            </a:r>
            <a:r>
              <a:rPr sz="3150" spc="-10" dirty="0">
                <a:latin typeface="Calibri"/>
                <a:cs typeface="Calibri"/>
              </a:rPr>
              <a:t>problem</a:t>
            </a:r>
            <a:endParaRPr sz="3150">
              <a:latin typeface="Calibri"/>
              <a:cs typeface="Calibri"/>
            </a:endParaRPr>
          </a:p>
          <a:p>
            <a:pPr marL="365125" indent="-352425">
              <a:lnSpc>
                <a:spcPct val="100000"/>
              </a:lnSpc>
              <a:spcBef>
                <a:spcPts val="275"/>
              </a:spcBef>
              <a:buChar char="•"/>
              <a:tabLst>
                <a:tab pos="365125" algn="l"/>
              </a:tabLst>
            </a:pPr>
            <a:r>
              <a:rPr sz="3250" spc="-35" dirty="0">
                <a:latin typeface="Calibri"/>
                <a:cs typeface="Calibri"/>
              </a:rPr>
              <a:t>External</a:t>
            </a:r>
            <a:r>
              <a:rPr sz="3250" spc="3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Style</a:t>
            </a:r>
            <a:r>
              <a:rPr sz="3250" spc="-80" dirty="0">
                <a:latin typeface="Calibri"/>
                <a:cs typeface="Calibri"/>
              </a:rPr>
              <a:t> </a:t>
            </a:r>
            <a:r>
              <a:rPr sz="3250" spc="-20" dirty="0">
                <a:latin typeface="Calibri"/>
                <a:cs typeface="Calibri"/>
              </a:rPr>
              <a:t>Sheets</a:t>
            </a:r>
            <a:r>
              <a:rPr sz="3250" spc="-4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can</a:t>
            </a:r>
            <a:r>
              <a:rPr sz="3250" spc="-70" dirty="0">
                <a:latin typeface="Calibri"/>
                <a:cs typeface="Calibri"/>
              </a:rPr>
              <a:t> </a:t>
            </a:r>
            <a:r>
              <a:rPr sz="3250" spc="-25" dirty="0">
                <a:latin typeface="Calibri"/>
                <a:cs typeface="Calibri"/>
              </a:rPr>
              <a:t>save</a:t>
            </a:r>
            <a:r>
              <a:rPr sz="3250" spc="-11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a</a:t>
            </a:r>
            <a:r>
              <a:rPr sz="3250" spc="-155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lot</a:t>
            </a:r>
            <a:r>
              <a:rPr sz="3250" spc="-145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of</a:t>
            </a:r>
            <a:r>
              <a:rPr sz="3250" spc="-140" dirty="0">
                <a:latin typeface="Calibri"/>
                <a:cs typeface="Calibri"/>
              </a:rPr>
              <a:t> </a:t>
            </a:r>
            <a:r>
              <a:rPr sz="3250" spc="-20" dirty="0">
                <a:latin typeface="Calibri"/>
                <a:cs typeface="Calibri"/>
              </a:rPr>
              <a:t>work</a:t>
            </a:r>
            <a:endParaRPr sz="3250">
              <a:latin typeface="Calibri"/>
              <a:cs typeface="Calibri"/>
            </a:endParaRPr>
          </a:p>
          <a:p>
            <a:pPr marL="365125" indent="-352425">
              <a:lnSpc>
                <a:spcPct val="100000"/>
              </a:lnSpc>
              <a:spcBef>
                <a:spcPts val="315"/>
              </a:spcBef>
              <a:buChar char="•"/>
              <a:tabLst>
                <a:tab pos="365125" algn="l"/>
              </a:tabLst>
            </a:pPr>
            <a:r>
              <a:rPr sz="3250" spc="-35" dirty="0">
                <a:latin typeface="Calibri"/>
                <a:cs typeface="Calibri"/>
              </a:rPr>
              <a:t>External</a:t>
            </a:r>
            <a:r>
              <a:rPr sz="3250" spc="25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Style</a:t>
            </a:r>
            <a:r>
              <a:rPr sz="3250" spc="-114" dirty="0">
                <a:latin typeface="Calibri"/>
                <a:cs typeface="Calibri"/>
              </a:rPr>
              <a:t> </a:t>
            </a:r>
            <a:r>
              <a:rPr sz="3250" spc="-20" dirty="0">
                <a:latin typeface="Calibri"/>
                <a:cs typeface="Calibri"/>
              </a:rPr>
              <a:t>Sheets</a:t>
            </a:r>
            <a:r>
              <a:rPr sz="3250" spc="-7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are</a:t>
            </a:r>
            <a:r>
              <a:rPr sz="3250" spc="-90" dirty="0">
                <a:latin typeface="Calibri"/>
                <a:cs typeface="Calibri"/>
              </a:rPr>
              <a:t> </a:t>
            </a:r>
            <a:r>
              <a:rPr sz="3250" spc="-35" dirty="0">
                <a:latin typeface="Calibri"/>
                <a:cs typeface="Calibri"/>
              </a:rPr>
              <a:t>stored</a:t>
            </a:r>
            <a:r>
              <a:rPr sz="3250" spc="-11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in</a:t>
            </a:r>
            <a:r>
              <a:rPr sz="3250" spc="-185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CSS</a:t>
            </a:r>
            <a:r>
              <a:rPr sz="3250" spc="-114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files</a:t>
            </a:r>
            <a:endParaRPr sz="3250">
              <a:latin typeface="Calibri"/>
              <a:cs typeface="Calibri"/>
            </a:endParaRPr>
          </a:p>
          <a:p>
            <a:pPr marL="365125" indent="-352425">
              <a:lnSpc>
                <a:spcPct val="100000"/>
              </a:lnSpc>
              <a:spcBef>
                <a:spcPts val="320"/>
              </a:spcBef>
              <a:buChar char="•"/>
              <a:tabLst>
                <a:tab pos="365125" algn="l"/>
              </a:tabLst>
            </a:pPr>
            <a:r>
              <a:rPr sz="3250" spc="-25" dirty="0">
                <a:latin typeface="Calibri"/>
                <a:cs typeface="Calibri"/>
              </a:rPr>
              <a:t>Multiple</a:t>
            </a:r>
            <a:r>
              <a:rPr sz="3250" spc="-75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style</a:t>
            </a:r>
            <a:r>
              <a:rPr sz="3250" spc="-155" dirty="0">
                <a:latin typeface="Calibri"/>
                <a:cs typeface="Calibri"/>
              </a:rPr>
              <a:t> </a:t>
            </a:r>
            <a:r>
              <a:rPr sz="3250" spc="-30" dirty="0">
                <a:latin typeface="Calibri"/>
                <a:cs typeface="Calibri"/>
              </a:rPr>
              <a:t>definitions</a:t>
            </a:r>
            <a:r>
              <a:rPr sz="3250" spc="25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will</a:t>
            </a:r>
            <a:r>
              <a:rPr sz="3250" spc="-130" dirty="0">
                <a:latin typeface="Calibri"/>
                <a:cs typeface="Calibri"/>
              </a:rPr>
              <a:t> </a:t>
            </a:r>
            <a:r>
              <a:rPr sz="3250" spc="-30" dirty="0">
                <a:latin typeface="Calibri"/>
                <a:cs typeface="Calibri"/>
              </a:rPr>
              <a:t>cascade</a:t>
            </a:r>
            <a:r>
              <a:rPr sz="3250" spc="-11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into</a:t>
            </a:r>
            <a:r>
              <a:rPr sz="3250" spc="-105" dirty="0">
                <a:latin typeface="Calibri"/>
                <a:cs typeface="Calibri"/>
              </a:rPr>
              <a:t> </a:t>
            </a:r>
            <a:r>
              <a:rPr sz="3250" spc="-25" dirty="0">
                <a:latin typeface="Calibri"/>
                <a:cs typeface="Calibri"/>
              </a:rPr>
              <a:t>one</a:t>
            </a:r>
            <a:endParaRPr sz="3250">
              <a:latin typeface="Calibri"/>
              <a:cs typeface="Calibri"/>
            </a:endParaRPr>
          </a:p>
          <a:p>
            <a:pPr marL="361315" marR="90805" indent="-348615">
              <a:lnSpc>
                <a:spcPts val="3450"/>
              </a:lnSpc>
              <a:spcBef>
                <a:spcPts val="810"/>
              </a:spcBef>
              <a:buChar char="•"/>
              <a:tabLst>
                <a:tab pos="362585" algn="l"/>
                <a:tab pos="3264535" algn="l"/>
              </a:tabLst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attribute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takes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its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value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any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number</a:t>
            </a:r>
            <a:r>
              <a:rPr sz="3200" spc="-25" dirty="0">
                <a:latin typeface="Calibri"/>
                <a:cs typeface="Calibri"/>
              </a:rPr>
              <a:t> of 	</a:t>
            </a:r>
            <a:r>
              <a:rPr sz="3200" dirty="0">
                <a:latin typeface="Calibri"/>
                <a:cs typeface="Calibri"/>
              </a:rPr>
              <a:t>CSS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declarations,</a:t>
            </a:r>
            <a:r>
              <a:rPr sz="3200" dirty="0">
                <a:latin typeface="Calibri"/>
                <a:cs typeface="Calibri"/>
              </a:rPr>
              <a:t>	where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each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declaration</a:t>
            </a:r>
            <a:r>
              <a:rPr sz="3200" spc="6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is 	</a:t>
            </a:r>
            <a:r>
              <a:rPr sz="3200" spc="-20" dirty="0">
                <a:latin typeface="Calibri"/>
                <a:cs typeface="Calibri"/>
              </a:rPr>
              <a:t>separated</a:t>
            </a:r>
            <a:r>
              <a:rPr sz="3200" spc="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by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semicolon.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9647" y="257256"/>
            <a:ext cx="8041640" cy="549592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73380" indent="-356870">
              <a:lnSpc>
                <a:spcPct val="100000"/>
              </a:lnSpc>
              <a:spcBef>
                <a:spcPts val="450"/>
              </a:spcBef>
              <a:buChar char="•"/>
              <a:tabLst>
                <a:tab pos="373380" algn="l"/>
              </a:tabLst>
            </a:pPr>
            <a:r>
              <a:rPr sz="2900" spc="95" dirty="0">
                <a:latin typeface="Calibri"/>
                <a:cs typeface="Calibri"/>
              </a:rPr>
              <a:t>Css</a:t>
            </a:r>
            <a:r>
              <a:rPr sz="2900" spc="150" dirty="0">
                <a:latin typeface="Calibri"/>
                <a:cs typeface="Calibri"/>
              </a:rPr>
              <a:t> </a:t>
            </a:r>
            <a:r>
              <a:rPr sz="2900" spc="55" dirty="0">
                <a:latin typeface="Calibri"/>
                <a:cs typeface="Calibri"/>
              </a:rPr>
              <a:t>Syntax:</a:t>
            </a:r>
            <a:endParaRPr sz="2900">
              <a:latin typeface="Calibri"/>
              <a:cs typeface="Calibri"/>
            </a:endParaRPr>
          </a:p>
          <a:p>
            <a:pPr marL="374650" indent="-361950">
              <a:lnSpc>
                <a:spcPts val="3725"/>
              </a:lnSpc>
              <a:spcBef>
                <a:spcPts val="390"/>
              </a:spcBef>
              <a:buChar char="•"/>
              <a:tabLst>
                <a:tab pos="374650" algn="l"/>
              </a:tabLst>
            </a:pPr>
            <a:r>
              <a:rPr sz="3250" dirty="0">
                <a:latin typeface="Calibri"/>
                <a:cs typeface="Calibri"/>
              </a:rPr>
              <a:t>A</a:t>
            </a:r>
            <a:r>
              <a:rPr sz="3250" spc="-18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CSS</a:t>
            </a:r>
            <a:r>
              <a:rPr sz="3250" spc="-14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rule</a:t>
            </a:r>
            <a:r>
              <a:rPr sz="3250" spc="-11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has</a:t>
            </a:r>
            <a:r>
              <a:rPr sz="3250" spc="-10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two</a:t>
            </a:r>
            <a:r>
              <a:rPr sz="3250" spc="-11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main</a:t>
            </a:r>
            <a:r>
              <a:rPr sz="3250" spc="-85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parts</a:t>
            </a:r>
            <a:r>
              <a:rPr sz="3250" spc="-25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a</a:t>
            </a:r>
            <a:r>
              <a:rPr sz="3250" spc="-125" dirty="0">
                <a:latin typeface="Calibri"/>
                <a:cs typeface="Calibri"/>
              </a:rPr>
              <a:t> </a:t>
            </a:r>
            <a:r>
              <a:rPr sz="3250" spc="-25" dirty="0">
                <a:latin typeface="Calibri"/>
                <a:cs typeface="Calibri"/>
              </a:rPr>
              <a:t>selector</a:t>
            </a:r>
            <a:r>
              <a:rPr sz="3250" spc="-55" dirty="0">
                <a:latin typeface="Calibri"/>
                <a:cs typeface="Calibri"/>
              </a:rPr>
              <a:t> </a:t>
            </a:r>
            <a:r>
              <a:rPr sz="3250" spc="-25" dirty="0">
                <a:latin typeface="Calibri"/>
                <a:cs typeface="Calibri"/>
              </a:rPr>
              <a:t>and</a:t>
            </a:r>
            <a:endParaRPr sz="3250">
              <a:latin typeface="Calibri"/>
              <a:cs typeface="Calibri"/>
            </a:endParaRPr>
          </a:p>
          <a:p>
            <a:pPr marL="373380">
              <a:lnSpc>
                <a:spcPts val="3604"/>
              </a:lnSpc>
            </a:pPr>
            <a:r>
              <a:rPr sz="3150" dirty="0">
                <a:latin typeface="Calibri"/>
                <a:cs typeface="Calibri"/>
              </a:rPr>
              <a:t>one</a:t>
            </a:r>
            <a:r>
              <a:rPr sz="3150" spc="8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or</a:t>
            </a:r>
            <a:r>
              <a:rPr sz="3150" spc="-4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more</a:t>
            </a:r>
            <a:r>
              <a:rPr sz="3150" spc="70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declarations</a:t>
            </a:r>
            <a:endParaRPr sz="3150">
              <a:latin typeface="Calibri"/>
              <a:cs typeface="Calibri"/>
            </a:endParaRPr>
          </a:p>
          <a:p>
            <a:pPr marL="379095" indent="-347345">
              <a:lnSpc>
                <a:spcPct val="100000"/>
              </a:lnSpc>
              <a:spcBef>
                <a:spcPts val="740"/>
              </a:spcBef>
              <a:buChar char="•"/>
              <a:tabLst>
                <a:tab pos="379095" algn="l"/>
              </a:tabLst>
            </a:pPr>
            <a:r>
              <a:rPr sz="2850" dirty="0">
                <a:latin typeface="Arial MT"/>
                <a:cs typeface="Arial MT"/>
              </a:rPr>
              <a:t>H1(</a:t>
            </a:r>
            <a:r>
              <a:rPr sz="2850" spc="-125" dirty="0">
                <a:latin typeface="Arial MT"/>
                <a:cs typeface="Arial MT"/>
              </a:rPr>
              <a:t> </a:t>
            </a:r>
            <a:r>
              <a:rPr sz="2850" spc="-10" dirty="0">
                <a:latin typeface="Arial MT"/>
                <a:cs typeface="Arial MT"/>
              </a:rPr>
              <a:t>color:blue)</a:t>
            </a:r>
            <a:endParaRPr sz="2850">
              <a:latin typeface="Arial MT"/>
              <a:cs typeface="Arial MT"/>
            </a:endParaRPr>
          </a:p>
          <a:p>
            <a:pPr marL="364490" marR="98425" indent="-332740">
              <a:lnSpc>
                <a:spcPct val="101299"/>
              </a:lnSpc>
              <a:spcBef>
                <a:spcPts val="755"/>
              </a:spcBef>
              <a:buChar char="•"/>
              <a:tabLst>
                <a:tab pos="375920" algn="l"/>
              </a:tabLst>
            </a:pPr>
            <a:r>
              <a:rPr sz="2850" dirty="0">
                <a:latin typeface="Arial MT"/>
                <a:cs typeface="Arial MT"/>
              </a:rPr>
              <a:t>The</a:t>
            </a:r>
            <a:r>
              <a:rPr sz="2850" spc="100" dirty="0">
                <a:latin typeface="Arial MT"/>
                <a:cs typeface="Arial MT"/>
              </a:rPr>
              <a:t> </a:t>
            </a:r>
            <a:r>
              <a:rPr sz="2850" dirty="0">
                <a:latin typeface="Arial MT"/>
                <a:cs typeface="Arial MT"/>
              </a:rPr>
              <a:t>selector</a:t>
            </a:r>
            <a:r>
              <a:rPr sz="2850" spc="125" dirty="0">
                <a:latin typeface="Arial MT"/>
                <a:cs typeface="Arial MT"/>
              </a:rPr>
              <a:t> </a:t>
            </a:r>
            <a:r>
              <a:rPr sz="2850" dirty="0">
                <a:latin typeface="Arial MT"/>
                <a:cs typeface="Arial MT"/>
              </a:rPr>
              <a:t>is</a:t>
            </a:r>
            <a:r>
              <a:rPr sz="2850" spc="40" dirty="0">
                <a:latin typeface="Arial MT"/>
                <a:cs typeface="Arial MT"/>
              </a:rPr>
              <a:t> </a:t>
            </a:r>
            <a:r>
              <a:rPr sz="2850" dirty="0">
                <a:latin typeface="Arial MT"/>
                <a:cs typeface="Arial MT"/>
              </a:rPr>
              <a:t>normally</a:t>
            </a:r>
            <a:r>
              <a:rPr sz="2850" spc="150" dirty="0">
                <a:latin typeface="Arial MT"/>
                <a:cs typeface="Arial MT"/>
              </a:rPr>
              <a:t> </a:t>
            </a:r>
            <a:r>
              <a:rPr sz="2850" spc="85" dirty="0">
                <a:latin typeface="Arial MT"/>
                <a:cs typeface="Arial MT"/>
              </a:rPr>
              <a:t>the</a:t>
            </a:r>
            <a:r>
              <a:rPr sz="2850" spc="-5" dirty="0">
                <a:latin typeface="Arial MT"/>
                <a:cs typeface="Arial MT"/>
              </a:rPr>
              <a:t> </a:t>
            </a:r>
            <a:r>
              <a:rPr sz="2850" spc="-40" dirty="0">
                <a:latin typeface="Arial MT"/>
                <a:cs typeface="Arial MT"/>
              </a:rPr>
              <a:t>HTML</a:t>
            </a:r>
            <a:r>
              <a:rPr sz="2850" spc="50" dirty="0">
                <a:latin typeface="Arial MT"/>
                <a:cs typeface="Arial MT"/>
              </a:rPr>
              <a:t> </a:t>
            </a:r>
            <a:r>
              <a:rPr sz="2850" spc="40" dirty="0">
                <a:latin typeface="Arial MT"/>
                <a:cs typeface="Arial MT"/>
              </a:rPr>
              <a:t>element 	</a:t>
            </a:r>
            <a:r>
              <a:rPr sz="2850" dirty="0">
                <a:latin typeface="Arial MT"/>
                <a:cs typeface="Arial MT"/>
              </a:rPr>
              <a:t>you</a:t>
            </a:r>
            <a:r>
              <a:rPr sz="2850" spc="25" dirty="0">
                <a:latin typeface="Arial MT"/>
                <a:cs typeface="Arial MT"/>
              </a:rPr>
              <a:t> </a:t>
            </a:r>
            <a:r>
              <a:rPr sz="2850" spc="70" dirty="0">
                <a:latin typeface="Arial MT"/>
                <a:cs typeface="Arial MT"/>
              </a:rPr>
              <a:t>want</a:t>
            </a:r>
            <a:r>
              <a:rPr sz="2850" spc="40" dirty="0">
                <a:latin typeface="Arial MT"/>
                <a:cs typeface="Arial MT"/>
              </a:rPr>
              <a:t> </a:t>
            </a:r>
            <a:r>
              <a:rPr sz="2850" spc="55" dirty="0">
                <a:latin typeface="Arial MT"/>
                <a:cs typeface="Arial MT"/>
              </a:rPr>
              <a:t>to</a:t>
            </a:r>
            <a:r>
              <a:rPr sz="2850" spc="140" dirty="0">
                <a:latin typeface="Arial MT"/>
                <a:cs typeface="Arial MT"/>
              </a:rPr>
              <a:t> </a:t>
            </a:r>
            <a:r>
              <a:rPr sz="2850" dirty="0">
                <a:latin typeface="Arial MT"/>
                <a:cs typeface="Arial MT"/>
              </a:rPr>
              <a:t>style.</a:t>
            </a:r>
            <a:r>
              <a:rPr sz="2850" spc="110" dirty="0">
                <a:latin typeface="Arial MT"/>
                <a:cs typeface="Arial MT"/>
              </a:rPr>
              <a:t> </a:t>
            </a:r>
            <a:r>
              <a:rPr sz="2850" spc="-130" dirty="0">
                <a:latin typeface="Arial MT"/>
                <a:cs typeface="Arial MT"/>
              </a:rPr>
              <a:t>Each</a:t>
            </a:r>
            <a:r>
              <a:rPr sz="2850" spc="60" dirty="0">
                <a:latin typeface="Arial MT"/>
                <a:cs typeface="Arial MT"/>
              </a:rPr>
              <a:t> </a:t>
            </a:r>
            <a:r>
              <a:rPr sz="2850" dirty="0">
                <a:latin typeface="Arial MT"/>
                <a:cs typeface="Arial MT"/>
              </a:rPr>
              <a:t>declaration</a:t>
            </a:r>
            <a:r>
              <a:rPr sz="2850" spc="300" dirty="0">
                <a:latin typeface="Arial MT"/>
                <a:cs typeface="Arial MT"/>
              </a:rPr>
              <a:t> </a:t>
            </a:r>
            <a:r>
              <a:rPr sz="2850" spc="-10" dirty="0">
                <a:latin typeface="Arial MT"/>
                <a:cs typeface="Arial MT"/>
              </a:rPr>
              <a:t>consists</a:t>
            </a:r>
            <a:r>
              <a:rPr sz="2850" spc="150" dirty="0">
                <a:latin typeface="Arial MT"/>
                <a:cs typeface="Arial MT"/>
              </a:rPr>
              <a:t> </a:t>
            </a:r>
            <a:r>
              <a:rPr sz="2850" spc="-25" dirty="0">
                <a:latin typeface="Arial MT"/>
                <a:cs typeface="Arial MT"/>
              </a:rPr>
              <a:t>of 	</a:t>
            </a:r>
            <a:r>
              <a:rPr sz="2850" spc="-320" dirty="0">
                <a:latin typeface="Arial MT"/>
                <a:cs typeface="Arial MT"/>
              </a:rPr>
              <a:t>a</a:t>
            </a:r>
            <a:r>
              <a:rPr sz="2850" spc="135" dirty="0">
                <a:latin typeface="Arial MT"/>
                <a:cs typeface="Arial MT"/>
              </a:rPr>
              <a:t> </a:t>
            </a:r>
            <a:r>
              <a:rPr sz="2850" spc="75" dirty="0">
                <a:latin typeface="Arial MT"/>
                <a:cs typeface="Arial MT"/>
              </a:rPr>
              <a:t>property</a:t>
            </a:r>
            <a:r>
              <a:rPr sz="2850" spc="195" dirty="0">
                <a:latin typeface="Arial MT"/>
                <a:cs typeface="Arial MT"/>
              </a:rPr>
              <a:t> </a:t>
            </a:r>
            <a:r>
              <a:rPr sz="2850" dirty="0">
                <a:latin typeface="Arial MT"/>
                <a:cs typeface="Arial MT"/>
              </a:rPr>
              <a:t>and</a:t>
            </a:r>
            <a:r>
              <a:rPr sz="2850" spc="95" dirty="0">
                <a:latin typeface="Arial MT"/>
                <a:cs typeface="Arial MT"/>
              </a:rPr>
              <a:t> </a:t>
            </a:r>
            <a:r>
              <a:rPr sz="2850" spc="-10" dirty="0">
                <a:latin typeface="Arial MT"/>
                <a:cs typeface="Arial MT"/>
              </a:rPr>
              <a:t>value.</a:t>
            </a:r>
            <a:endParaRPr sz="2850">
              <a:latin typeface="Arial MT"/>
              <a:cs typeface="Arial MT"/>
            </a:endParaRPr>
          </a:p>
          <a:p>
            <a:pPr marL="370205" marR="5080" indent="-358140">
              <a:lnSpc>
                <a:spcPts val="3479"/>
              </a:lnSpc>
              <a:spcBef>
                <a:spcPts val="865"/>
              </a:spcBef>
              <a:buChar char="•"/>
              <a:tabLst>
                <a:tab pos="372110" algn="l"/>
              </a:tabLst>
            </a:pPr>
            <a:r>
              <a:rPr sz="3250" dirty="0">
                <a:latin typeface="Calibri"/>
                <a:cs typeface="Calibri"/>
              </a:rPr>
              <a:t>The</a:t>
            </a:r>
            <a:r>
              <a:rPr sz="3250" spc="-150" dirty="0">
                <a:latin typeface="Calibri"/>
                <a:cs typeface="Calibri"/>
              </a:rPr>
              <a:t> </a:t>
            </a:r>
            <a:r>
              <a:rPr sz="3250" spc="-30" dirty="0">
                <a:latin typeface="Calibri"/>
                <a:cs typeface="Calibri"/>
              </a:rPr>
              <a:t>property</a:t>
            </a:r>
            <a:r>
              <a:rPr sz="3250" spc="-35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is</a:t>
            </a:r>
            <a:r>
              <a:rPr sz="3250" spc="-17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style</a:t>
            </a:r>
            <a:r>
              <a:rPr sz="3250" spc="-114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value</a:t>
            </a:r>
            <a:r>
              <a:rPr sz="3250" spc="-4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you</a:t>
            </a:r>
            <a:r>
              <a:rPr sz="3250" spc="-114" dirty="0">
                <a:latin typeface="Calibri"/>
                <a:cs typeface="Calibri"/>
              </a:rPr>
              <a:t> </a:t>
            </a:r>
            <a:r>
              <a:rPr sz="3250" spc="-25" dirty="0">
                <a:latin typeface="Calibri"/>
                <a:cs typeface="Calibri"/>
              </a:rPr>
              <a:t>want</a:t>
            </a:r>
            <a:r>
              <a:rPr sz="3250" spc="-13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to</a:t>
            </a:r>
            <a:r>
              <a:rPr sz="3250" spc="-140" dirty="0">
                <a:latin typeface="Calibri"/>
                <a:cs typeface="Calibri"/>
              </a:rPr>
              <a:t> </a:t>
            </a:r>
            <a:r>
              <a:rPr sz="3250" spc="-20" dirty="0">
                <a:latin typeface="Calibri"/>
                <a:cs typeface="Calibri"/>
              </a:rPr>
              <a:t>change 	</a:t>
            </a:r>
            <a:r>
              <a:rPr sz="3250" dirty="0">
                <a:latin typeface="Calibri"/>
                <a:cs typeface="Calibri"/>
              </a:rPr>
              <a:t>and</a:t>
            </a:r>
            <a:r>
              <a:rPr sz="3250" spc="-85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each</a:t>
            </a:r>
            <a:r>
              <a:rPr sz="3250" spc="-135" dirty="0">
                <a:latin typeface="Calibri"/>
                <a:cs typeface="Calibri"/>
              </a:rPr>
              <a:t> </a:t>
            </a:r>
            <a:r>
              <a:rPr sz="3250" spc="-30" dirty="0">
                <a:latin typeface="Calibri"/>
                <a:cs typeface="Calibri"/>
              </a:rPr>
              <a:t>property</a:t>
            </a:r>
            <a:r>
              <a:rPr sz="3250" dirty="0">
                <a:latin typeface="Calibri"/>
                <a:cs typeface="Calibri"/>
              </a:rPr>
              <a:t> has</a:t>
            </a:r>
            <a:r>
              <a:rPr sz="3250" spc="-100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a</a:t>
            </a:r>
            <a:r>
              <a:rPr sz="3250" spc="-165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value.</a:t>
            </a:r>
            <a:endParaRPr sz="3250">
              <a:latin typeface="Calibri"/>
              <a:cs typeface="Calibri"/>
            </a:endParaRPr>
          </a:p>
          <a:p>
            <a:pPr marL="374015" indent="-361315">
              <a:lnSpc>
                <a:spcPct val="100000"/>
              </a:lnSpc>
              <a:spcBef>
                <a:spcPts val="320"/>
              </a:spcBef>
              <a:buChar char="•"/>
              <a:tabLst>
                <a:tab pos="374015" algn="l"/>
                <a:tab pos="890905" algn="l"/>
              </a:tabLst>
            </a:pPr>
            <a:r>
              <a:rPr sz="3200" spc="-25" dirty="0">
                <a:latin typeface="Calibri"/>
                <a:cs typeface="Calibri"/>
              </a:rPr>
              <a:t>P{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color:red;</a:t>
            </a:r>
            <a:endParaRPr sz="3200">
              <a:latin typeface="Calibri"/>
              <a:cs typeface="Calibri"/>
            </a:endParaRPr>
          </a:p>
          <a:p>
            <a:pPr marL="920115" indent="-907415">
              <a:lnSpc>
                <a:spcPct val="100000"/>
              </a:lnSpc>
              <a:spcBef>
                <a:spcPts val="330"/>
              </a:spcBef>
              <a:buChar char="•"/>
              <a:tabLst>
                <a:tab pos="920115" algn="l"/>
              </a:tabLst>
            </a:pPr>
            <a:r>
              <a:rPr sz="3250" spc="-75" dirty="0">
                <a:latin typeface="Calibri"/>
                <a:cs typeface="Calibri"/>
              </a:rPr>
              <a:t>text-</a:t>
            </a:r>
            <a:r>
              <a:rPr sz="3250" spc="-10" dirty="0">
                <a:latin typeface="Calibri"/>
                <a:cs typeface="Calibri"/>
              </a:rPr>
              <a:t>align:</a:t>
            </a:r>
            <a:r>
              <a:rPr sz="3250" spc="60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center;</a:t>
            </a:r>
            <a:endParaRPr sz="3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414" y="73664"/>
            <a:ext cx="8105140" cy="623443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420370" indent="-343535">
              <a:lnSpc>
                <a:spcPct val="100000"/>
              </a:lnSpc>
              <a:spcBef>
                <a:spcPts val="795"/>
              </a:spcBef>
              <a:buChar char="•"/>
              <a:tabLst>
                <a:tab pos="420370" algn="l"/>
              </a:tabLst>
            </a:pPr>
            <a:r>
              <a:rPr sz="2950" dirty="0">
                <a:latin typeface="Calibri"/>
                <a:cs typeface="Calibri"/>
              </a:rPr>
              <a:t>Linking</a:t>
            </a:r>
            <a:r>
              <a:rPr sz="2950" spc="190" dirty="0">
                <a:latin typeface="Calibri"/>
                <a:cs typeface="Calibri"/>
              </a:rPr>
              <a:t> </a:t>
            </a:r>
            <a:r>
              <a:rPr sz="2950" spc="60" dirty="0">
                <a:latin typeface="Calibri"/>
                <a:cs typeface="Calibri"/>
              </a:rPr>
              <a:t>to</a:t>
            </a:r>
            <a:r>
              <a:rPr sz="2950" spc="55" dirty="0">
                <a:latin typeface="Calibri"/>
                <a:cs typeface="Calibri"/>
              </a:rPr>
              <a:t> </a:t>
            </a:r>
            <a:r>
              <a:rPr sz="2950" spc="114" dirty="0">
                <a:latin typeface="Calibri"/>
                <a:cs typeface="Calibri"/>
              </a:rPr>
              <a:t>an</a:t>
            </a:r>
            <a:r>
              <a:rPr sz="2950" spc="5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External</a:t>
            </a:r>
            <a:r>
              <a:rPr sz="2950" spc="245" dirty="0">
                <a:latin typeface="Calibri"/>
                <a:cs typeface="Calibri"/>
              </a:rPr>
              <a:t> </a:t>
            </a:r>
            <a:r>
              <a:rPr sz="2950" spc="50" dirty="0">
                <a:latin typeface="Calibri"/>
                <a:cs typeface="Calibri"/>
              </a:rPr>
              <a:t>Style</a:t>
            </a:r>
            <a:r>
              <a:rPr sz="2950" spc="16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Sheet</a:t>
            </a:r>
            <a:endParaRPr sz="2950">
              <a:latin typeface="Calibri"/>
              <a:cs typeface="Calibri"/>
            </a:endParaRPr>
          </a:p>
          <a:p>
            <a:pPr marL="427355" indent="-351155">
              <a:lnSpc>
                <a:spcPct val="100000"/>
              </a:lnSpc>
              <a:spcBef>
                <a:spcPts val="715"/>
              </a:spcBef>
              <a:buChar char="•"/>
              <a:tabLst>
                <a:tab pos="427355" algn="l"/>
              </a:tabLst>
            </a:pPr>
            <a:r>
              <a:rPr sz="3050" dirty="0">
                <a:latin typeface="Calibri"/>
                <a:cs typeface="Calibri"/>
              </a:rPr>
              <a:t>An</a:t>
            </a:r>
            <a:r>
              <a:rPr sz="3050" spc="-170" dirty="0">
                <a:latin typeface="Calibri"/>
                <a:cs typeface="Calibri"/>
              </a:rPr>
              <a:t> </a:t>
            </a:r>
            <a:r>
              <a:rPr sz="3050" spc="-35" dirty="0">
                <a:latin typeface="Calibri"/>
                <a:cs typeface="Calibri"/>
              </a:rPr>
              <a:t>external</a:t>
            </a:r>
            <a:r>
              <a:rPr sz="3050" spc="10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style</a:t>
            </a:r>
            <a:r>
              <a:rPr sz="3050" spc="-12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sheet</a:t>
            </a:r>
            <a:r>
              <a:rPr sz="3050" spc="-95" dirty="0">
                <a:latin typeface="Calibri"/>
                <a:cs typeface="Calibri"/>
              </a:rPr>
              <a:t> </a:t>
            </a:r>
            <a:r>
              <a:rPr sz="3050" spc="-20" dirty="0">
                <a:latin typeface="Calibri"/>
                <a:cs typeface="Calibri"/>
              </a:rPr>
              <a:t>may</a:t>
            </a:r>
            <a:r>
              <a:rPr sz="3050" spc="-6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be</a:t>
            </a:r>
            <a:r>
              <a:rPr sz="3050" spc="-140" dirty="0">
                <a:latin typeface="Calibri"/>
                <a:cs typeface="Calibri"/>
              </a:rPr>
              <a:t> </a:t>
            </a:r>
            <a:r>
              <a:rPr sz="3050" spc="-30" dirty="0">
                <a:latin typeface="Calibri"/>
                <a:cs typeface="Calibri"/>
              </a:rPr>
              <a:t>linked</a:t>
            </a:r>
            <a:r>
              <a:rPr sz="3050" spc="-9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to</a:t>
            </a:r>
            <a:r>
              <a:rPr sz="3050" spc="-170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an</a:t>
            </a:r>
            <a:r>
              <a:rPr sz="3050" spc="-160" dirty="0">
                <a:latin typeface="Calibri"/>
                <a:cs typeface="Calibri"/>
              </a:rPr>
              <a:t> </a:t>
            </a:r>
            <a:r>
              <a:rPr sz="3050" spc="-20" dirty="0">
                <a:latin typeface="Calibri"/>
                <a:cs typeface="Calibri"/>
              </a:rPr>
              <a:t>HTML</a:t>
            </a:r>
            <a:endParaRPr sz="3050">
              <a:latin typeface="Calibri"/>
              <a:cs typeface="Calibri"/>
            </a:endParaRPr>
          </a:p>
          <a:p>
            <a:pPr marL="425450">
              <a:lnSpc>
                <a:spcPct val="100000"/>
              </a:lnSpc>
              <a:spcBef>
                <a:spcPts val="30"/>
              </a:spcBef>
            </a:pPr>
            <a:r>
              <a:rPr sz="2950" dirty="0">
                <a:latin typeface="Calibri"/>
                <a:cs typeface="Calibri"/>
              </a:rPr>
              <a:t>document</a:t>
            </a:r>
            <a:r>
              <a:rPr sz="2950" spc="1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through</a:t>
            </a:r>
            <a:r>
              <a:rPr sz="2950" spc="9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HTML's</a:t>
            </a:r>
            <a:r>
              <a:rPr sz="2950" spc="75" dirty="0">
                <a:latin typeface="Calibri"/>
                <a:cs typeface="Calibri"/>
              </a:rPr>
              <a:t> </a:t>
            </a:r>
            <a:r>
              <a:rPr sz="2950" spc="50" dirty="0">
                <a:latin typeface="Calibri"/>
                <a:cs typeface="Calibri"/>
              </a:rPr>
              <a:t>LINK</a:t>
            </a:r>
            <a:r>
              <a:rPr sz="2950" spc="1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element:</a:t>
            </a:r>
            <a:endParaRPr sz="2950">
              <a:latin typeface="Calibri"/>
              <a:cs typeface="Calibri"/>
            </a:endParaRPr>
          </a:p>
          <a:p>
            <a:pPr marL="421005" indent="-344805">
              <a:lnSpc>
                <a:spcPts val="3550"/>
              </a:lnSpc>
              <a:spcBef>
                <a:spcPts val="695"/>
              </a:spcBef>
              <a:buChar char="•"/>
              <a:tabLst>
                <a:tab pos="421005" algn="l"/>
              </a:tabLst>
            </a:pPr>
            <a:r>
              <a:rPr sz="3000" dirty="0">
                <a:latin typeface="Calibri"/>
                <a:cs typeface="Calibri"/>
              </a:rPr>
              <a:t>&lt;LINK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REL=StyIeSheet</a:t>
            </a:r>
            <a:r>
              <a:rPr sz="3000" spc="-17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HREF</a:t>
            </a:r>
            <a:r>
              <a:rPr sz="4500" spc="-15" baseline="23148" dirty="0">
                <a:latin typeface="Calibri"/>
                <a:cs typeface="Calibri"/>
              </a:rPr>
              <a:t>m</a:t>
            </a:r>
            <a:r>
              <a:rPr sz="3000" spc="-10" dirty="0">
                <a:latin typeface="Calibri"/>
                <a:cs typeface="Calibri"/>
              </a:rPr>
              <a:t>style.css</a:t>
            </a:r>
            <a:endParaRPr sz="3000">
              <a:latin typeface="Calibri"/>
              <a:cs typeface="Calibri"/>
            </a:endParaRPr>
          </a:p>
          <a:p>
            <a:pPr marL="422275">
              <a:lnSpc>
                <a:spcPts val="3610"/>
              </a:lnSpc>
              <a:tabLst>
                <a:tab pos="1639570" algn="l"/>
              </a:tabLst>
            </a:pPr>
            <a:r>
              <a:rPr sz="3050" spc="-10" dirty="0">
                <a:latin typeface="Calibri"/>
                <a:cs typeface="Calibri"/>
              </a:rPr>
              <a:t>TYPE=</a:t>
            </a:r>
            <a:r>
              <a:rPr sz="3050" dirty="0">
                <a:latin typeface="Calibri"/>
                <a:cs typeface="Calibri"/>
              </a:rPr>
              <a:t>	</a:t>
            </a:r>
            <a:r>
              <a:rPr sz="4575" spc="-7" baseline="-5464" dirty="0">
                <a:latin typeface="Calibri"/>
                <a:cs typeface="Calibri"/>
              </a:rPr>
              <a:t>ext/ess</a:t>
            </a:r>
            <a:r>
              <a:rPr sz="4575" spc="-7" baseline="19125" dirty="0">
                <a:latin typeface="Calibri"/>
                <a:cs typeface="Calibri"/>
              </a:rPr>
              <a:t>a</a:t>
            </a:r>
            <a:r>
              <a:rPr sz="4575" spc="-1777" baseline="19125" dirty="0">
                <a:latin typeface="Calibri"/>
                <a:cs typeface="Calibri"/>
              </a:rPr>
              <a:t>y</a:t>
            </a:r>
            <a:r>
              <a:rPr sz="3050" spc="-5" dirty="0">
                <a:latin typeface="Calibri"/>
                <a:cs typeface="Calibri"/>
              </a:rPr>
              <a:t>MEDIA=screen&gt;</a:t>
            </a:r>
            <a:endParaRPr sz="3050">
              <a:latin typeface="Calibri"/>
              <a:cs typeface="Calibri"/>
            </a:endParaRPr>
          </a:p>
          <a:p>
            <a:pPr marL="420370" marR="1078865" indent="635">
              <a:lnSpc>
                <a:spcPct val="102200"/>
              </a:lnSpc>
              <a:spcBef>
                <a:spcPts val="55"/>
              </a:spcBef>
            </a:pPr>
            <a:r>
              <a:rPr sz="2950" dirty="0">
                <a:latin typeface="Calibri"/>
                <a:cs typeface="Calibri"/>
              </a:rPr>
              <a:t>&lt;LINK</a:t>
            </a:r>
            <a:r>
              <a:rPr sz="2950" spc="3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REL=StyIeSheet</a:t>
            </a:r>
            <a:r>
              <a:rPr sz="2950" spc="19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HREF="coIor-</a:t>
            </a:r>
            <a:r>
              <a:rPr sz="2950" spc="-10" dirty="0">
                <a:latin typeface="Calibri"/>
                <a:cs typeface="Calibri"/>
              </a:rPr>
              <a:t>8b.css" </a:t>
            </a:r>
            <a:r>
              <a:rPr sz="2900" dirty="0">
                <a:latin typeface="Calibri"/>
                <a:cs typeface="Calibri"/>
              </a:rPr>
              <a:t>TYPE="text/css"</a:t>
            </a:r>
            <a:r>
              <a:rPr sz="2900" spc="13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TITLE="8-bit</a:t>
            </a:r>
            <a:r>
              <a:rPr sz="2900" spc="42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Color</a:t>
            </a:r>
            <a:r>
              <a:rPr sz="2900" spc="28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Style" </a:t>
            </a:r>
            <a:r>
              <a:rPr sz="2950" dirty="0">
                <a:latin typeface="Calibri"/>
                <a:cs typeface="Calibri"/>
              </a:rPr>
              <a:t>MEDIA="screen,</a:t>
            </a:r>
            <a:r>
              <a:rPr sz="2950" spc="24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print</a:t>
            </a:r>
            <a:r>
              <a:rPr sz="4425" spc="-15" baseline="23540" dirty="0">
                <a:latin typeface="Calibri"/>
                <a:cs typeface="Calibri"/>
              </a:rPr>
              <a:t>ing</a:t>
            </a:r>
            <a:endParaRPr sz="4425" baseline="23540">
              <a:latin typeface="Calibri"/>
              <a:cs typeface="Calibri"/>
            </a:endParaRPr>
          </a:p>
          <a:p>
            <a:pPr marL="421005" marR="369570">
              <a:lnSpc>
                <a:spcPct val="100800"/>
              </a:lnSpc>
              <a:spcBef>
                <a:spcPts val="5"/>
              </a:spcBef>
              <a:tabLst>
                <a:tab pos="1805305" algn="l"/>
                <a:tab pos="2293620" algn="l"/>
                <a:tab pos="2821305" algn="l"/>
                <a:tab pos="2900045" algn="l"/>
                <a:tab pos="4331970" algn="l"/>
                <a:tab pos="5492750" algn="l"/>
                <a:tab pos="5688330" algn="l"/>
                <a:tab pos="6837680" algn="l"/>
              </a:tabLst>
            </a:pPr>
            <a:r>
              <a:rPr sz="3000" dirty="0">
                <a:latin typeface="Calibri"/>
                <a:cs typeface="Calibri"/>
              </a:rPr>
              <a:t>&lt;LINK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REL=</a:t>
            </a:r>
            <a:r>
              <a:rPr sz="3000" dirty="0">
                <a:latin typeface="Calibri"/>
                <a:cs typeface="Calibri"/>
              </a:rPr>
              <a:t>	Alternate</a:t>
            </a:r>
            <a:r>
              <a:rPr sz="3000" spc="-1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StyleSheet</a:t>
            </a:r>
            <a:r>
              <a:rPr sz="3000" dirty="0">
                <a:latin typeface="Calibri"/>
                <a:cs typeface="Calibri"/>
              </a:rPr>
              <a:t>		</a:t>
            </a:r>
            <a:r>
              <a:rPr sz="3000" spc="-10" dirty="0">
                <a:latin typeface="Calibri"/>
                <a:cs typeface="Calibri"/>
              </a:rPr>
              <a:t>HREF=</a:t>
            </a:r>
            <a:r>
              <a:rPr sz="3000" dirty="0">
                <a:latin typeface="Calibri"/>
                <a:cs typeface="Calibri"/>
              </a:rPr>
              <a:t>	</a:t>
            </a:r>
            <a:r>
              <a:rPr sz="3000" spc="-25" dirty="0">
                <a:latin typeface="Calibri"/>
                <a:cs typeface="Calibri"/>
              </a:rPr>
              <a:t>color- </a:t>
            </a:r>
            <a:r>
              <a:rPr sz="2900" spc="-10" dirty="0">
                <a:latin typeface="Calibri"/>
                <a:cs typeface="Calibri"/>
              </a:rPr>
              <a:t>2</a:t>
            </a:r>
            <a:r>
              <a:rPr sz="3000" spc="-10" dirty="0">
                <a:latin typeface="Calibri"/>
                <a:cs typeface="Calibri"/>
              </a:rPr>
              <a:t>4b.css</a:t>
            </a:r>
            <a:r>
              <a:rPr sz="3000" dirty="0">
                <a:latin typeface="Calibri"/>
                <a:cs typeface="Calibri"/>
              </a:rPr>
              <a:t>	</a:t>
            </a:r>
            <a:r>
              <a:rPr sz="3000" spc="-10" dirty="0">
                <a:latin typeface="Calibri"/>
                <a:cs typeface="Calibri"/>
              </a:rPr>
              <a:t>TYPE=</a:t>
            </a:r>
            <a:r>
              <a:rPr sz="3000" dirty="0">
                <a:latin typeface="Calibri"/>
                <a:cs typeface="Calibri"/>
              </a:rPr>
              <a:t>		</a:t>
            </a:r>
            <a:r>
              <a:rPr sz="3000" spc="-10" dirty="0">
                <a:latin typeface="Calibri"/>
                <a:cs typeface="Calibri"/>
              </a:rPr>
              <a:t>text/css</a:t>
            </a:r>
            <a:r>
              <a:rPr sz="3000" dirty="0">
                <a:latin typeface="Calibri"/>
                <a:cs typeface="Calibri"/>
              </a:rPr>
              <a:t>	</a:t>
            </a:r>
            <a:r>
              <a:rPr sz="3000" spc="-10" dirty="0">
                <a:latin typeface="Calibri"/>
                <a:cs typeface="Calibri"/>
              </a:rPr>
              <a:t>TITLE=</a:t>
            </a:r>
            <a:r>
              <a:rPr sz="3000" dirty="0">
                <a:latin typeface="Calibri"/>
                <a:cs typeface="Calibri"/>
              </a:rPr>
              <a:t>	</a:t>
            </a:r>
            <a:r>
              <a:rPr sz="2900" spc="-10" dirty="0">
                <a:latin typeface="Calibri"/>
                <a:cs typeface="Calibri"/>
              </a:rPr>
              <a:t>2</a:t>
            </a:r>
            <a:r>
              <a:rPr sz="3000" spc="-10" dirty="0">
                <a:latin typeface="Calibri"/>
                <a:cs typeface="Calibri"/>
              </a:rPr>
              <a:t>4-</a:t>
            </a:r>
            <a:r>
              <a:rPr sz="3000" dirty="0">
                <a:latin typeface="Calibri"/>
                <a:cs typeface="Calibri"/>
              </a:rPr>
              <a:t>bit</a:t>
            </a:r>
            <a:r>
              <a:rPr sz="3000" spc="4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Color </a:t>
            </a:r>
            <a:r>
              <a:rPr sz="2950" dirty="0">
                <a:latin typeface="Calibri"/>
                <a:cs typeface="Calibri"/>
              </a:rPr>
              <a:t>Style"</a:t>
            </a:r>
            <a:r>
              <a:rPr sz="2950" spc="114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MEDIA=</a:t>
            </a:r>
            <a:r>
              <a:rPr sz="2950" dirty="0">
                <a:latin typeface="Calibri"/>
                <a:cs typeface="Calibri"/>
              </a:rPr>
              <a:t>	screen,</a:t>
            </a:r>
            <a:r>
              <a:rPr sz="2950" spc="11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print"&gt;</a:t>
            </a:r>
            <a:endParaRPr sz="2950">
              <a:latin typeface="Calibri"/>
              <a:cs typeface="Calibri"/>
            </a:endParaRPr>
          </a:p>
          <a:p>
            <a:pPr marL="422275" marR="1606550" indent="-1270">
              <a:lnSpc>
                <a:spcPct val="101299"/>
              </a:lnSpc>
              <a:tabLst>
                <a:tab pos="1640205" algn="l"/>
                <a:tab pos="2955925" algn="l"/>
              </a:tabLst>
            </a:pPr>
            <a:r>
              <a:rPr sz="2950" dirty="0">
                <a:latin typeface="Calibri"/>
                <a:cs typeface="Calibri"/>
              </a:rPr>
              <a:t>&lt;LINK</a:t>
            </a:r>
            <a:r>
              <a:rPr sz="2950" spc="19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REL=StyIeSheet</a:t>
            </a:r>
            <a:r>
              <a:rPr sz="2950" spc="7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HREF=”auraI.css" </a:t>
            </a:r>
            <a:r>
              <a:rPr sz="2950" spc="-20" dirty="0">
                <a:latin typeface="Calibri"/>
                <a:cs typeface="Calibri"/>
              </a:rPr>
              <a:t>TYPE=</a:t>
            </a:r>
            <a:r>
              <a:rPr sz="2950" dirty="0">
                <a:latin typeface="Calibri"/>
                <a:cs typeface="Calibri"/>
              </a:rPr>
              <a:t>	</a:t>
            </a:r>
            <a:r>
              <a:rPr sz="2950" spc="-10" dirty="0">
                <a:latin typeface="Calibri"/>
                <a:cs typeface="Calibri"/>
              </a:rPr>
              <a:t>ext/css</a:t>
            </a:r>
            <a:r>
              <a:rPr sz="2950" dirty="0">
                <a:latin typeface="Calibri"/>
                <a:cs typeface="Calibri"/>
              </a:rPr>
              <a:t>	</a:t>
            </a:r>
            <a:r>
              <a:rPr sz="2950" spc="-10" dirty="0">
                <a:latin typeface="Calibri"/>
                <a:cs typeface="Calibri"/>
              </a:rPr>
              <a:t>MEDIA=auraI&gt;.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</TotalTime>
  <Words>4676</Words>
  <Application>Microsoft Office PowerPoint</Application>
  <PresentationFormat>On-screen Show (4:3)</PresentationFormat>
  <Paragraphs>1285</Paragraphs>
  <Slides>120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120</vt:i4>
      </vt:variant>
    </vt:vector>
  </HeadingPairs>
  <TitlesOfParts>
    <vt:vector size="130" baseType="lpstr">
      <vt:lpstr>Arial</vt:lpstr>
      <vt:lpstr>Arial MT</vt:lpstr>
      <vt:lpstr>Calibri</vt:lpstr>
      <vt:lpstr>Cambria</vt:lpstr>
      <vt:lpstr>Consolas</vt:lpstr>
      <vt:lpstr>Courier New</vt:lpstr>
      <vt:lpstr>Garamond</vt:lpstr>
      <vt:lpstr>Impact</vt:lpstr>
      <vt:lpstr>Times New Roman</vt:lpstr>
      <vt:lpstr>Organic</vt:lpstr>
      <vt:lpstr>PowerPoint Presentation</vt:lpstr>
      <vt:lpstr>Internet and WWW</vt:lpstr>
      <vt:lpstr>Internet and WWW</vt:lpstr>
      <vt:lpstr>Email</vt:lpstr>
      <vt:lpstr>STEPS TO CREATE EMAIL ACCOUNT</vt:lpstr>
      <vt:lpstr>Receiving and Sending mails</vt:lpstr>
      <vt:lpstr>ET</vt:lpstr>
      <vt:lpstr>PowerPoint Presentation</vt:lpstr>
      <vt:lpstr>E- Commerce</vt:lpstr>
      <vt:lpstr>Video Conferencing</vt:lpstr>
      <vt:lpstr>Business</vt:lpstr>
      <vt:lpstr>PowerPoint Presentation</vt:lpstr>
      <vt:lpstr>DNS</vt:lpstr>
      <vt:lpstr>PowerPoint Presentation</vt:lpstr>
      <vt:lpstr>Uniform Resource Locator(URL)</vt:lpstr>
      <vt:lpstr>Browsers</vt:lpstr>
      <vt:lpstr>3 Opera It is a web browser &amp; internet suit developed by software .</vt:lpstr>
      <vt:lpstr>PowerPoint Presentation</vt:lpstr>
      <vt:lpstr>1 .Apache</vt:lpstr>
      <vt:lpstr>PowerPoint Presentation</vt:lpstr>
      <vt:lpstr>What is WWW:</vt:lpstr>
      <vt:lpstr>PowerPoint Presentation</vt:lpstr>
      <vt:lpstr>HTML Headings</vt:lpstr>
      <vt:lpstr>Comment tag &lt;!....&gt;</vt:lpstr>
      <vt:lpstr>Anchor tag &lt;a&gt;</vt:lpstr>
      <vt:lpstr>Address tag &lt;address&gt;</vt:lpstr>
      <vt:lpstr>Bold tag &lt;b&gt;</vt:lpstr>
      <vt:lpstr>Line Break &lt;br&gt;</vt:lpstr>
      <vt:lpstr>Center &lt;center&gt;</vt:lpstr>
      <vt:lpstr>Citation &lt;cite&gt;</vt:lpstr>
      <vt:lpstr>Font &lt;font&gt;</vt:lpstr>
      <vt:lpstr>Frame &lt;frame&gt;</vt:lpstr>
      <vt:lpstr>rameset &lt;frameset&gt;</vt:lpstr>
      <vt:lpstr>SubScript &lt;sub&gt;</vt:lpstr>
      <vt:lpstr>PowerPoint Presentation</vt:lpstr>
      <vt:lpstr>Teletype &lt;tt&gt;</vt:lpstr>
      <vt:lpstr>Code &lt;code&gt;</vt:lpstr>
      <vt:lpstr>Bold , Italics and nderlined &lt;b&gt;</vt:lpstr>
      <vt:lpstr>PowerPoint Presentation</vt:lpstr>
      <vt:lpstr>Image tag &lt;img&gt;</vt:lpstr>
      <vt:lpstr>Attributes of body</vt:lpstr>
      <vt:lpstr>Paragraph tag &lt;p&gt;</vt:lpstr>
      <vt:lpstr>PowerPoint Presentation</vt:lpstr>
      <vt:lpstr>List tags</vt:lpstr>
      <vt:lpstr>HTM Unordered Lists</vt:lpstr>
      <vt:lpstr>PowerPoint Presentation</vt:lpstr>
      <vt:lpstr>PowerPoint Presentation</vt:lpstr>
      <vt:lpstr>PowerPoint Presentation</vt:lpstr>
      <vt:lpstr>HTM Ordered Lists</vt:lpstr>
      <vt:lpstr>PowerPoint Presentation</vt:lpstr>
      <vt:lpstr>PowerPoint Presentation</vt:lpstr>
      <vt:lpstr>Changing value of ordered list</vt:lpstr>
      <vt:lpstr>Table tag &lt;table&gt;</vt:lpstr>
      <vt:lpstr>Description</vt:lpstr>
      <vt:lpstr>PowerPoint Presentation</vt:lpstr>
      <vt:lpstr>PowerPoint Presentation</vt:lpstr>
      <vt:lpstr>Aligning Table</vt:lpstr>
      <vt:lpstr>PowerPoint Presentation</vt:lpstr>
      <vt:lpstr>PowerPoint Presentation</vt:lpstr>
      <vt:lpstr>PowerPoint Presentation</vt:lpstr>
      <vt:lpstr>Nesting of a table</vt:lpstr>
      <vt:lpstr>&lt;td&gt;C&lt;/td&gt;</vt:lpstr>
      <vt:lpstr>Using Rowspan and Colspan</vt:lpstr>
      <vt:lpstr>PowerPoint Presentation</vt:lpstr>
      <vt:lpstr>PowerPoint Presentation</vt:lpstr>
      <vt:lpstr>Forms</vt:lpstr>
      <vt:lpstr>PowerPoint Presentation</vt:lpstr>
      <vt:lpstr>content we add these properties to the &lt;form&gt; tag:</vt:lpstr>
      <vt:lpstr>Text field</vt:lpstr>
      <vt:lpstr>TEXT ELD</vt:lpstr>
      <vt:lpstr>PowerPoint Presentation</vt:lpstr>
      <vt:lpstr>PowerPoint Presentation</vt:lpstr>
      <vt:lpstr>Password field</vt:lpstr>
      <vt:lpstr>PowerPoint Presentation</vt:lpstr>
      <vt:lpstr>PowerPoint Presentation</vt:lpstr>
      <vt:lpstr>very important difference! The difference is that the hidden field does not show on the page. Therefore the visitor can't type anything into a hidden field, which leads to the purpose of the field:</vt:lpstr>
      <vt:lpstr>PowerPoint Presentation</vt:lpstr>
      <vt:lpstr>idden Field</vt:lpstr>
      <vt:lpstr>Check Box</vt:lpstr>
      <vt:lpstr>PowerPoint Presentation</vt:lpstr>
      <vt:lpstr>PowerPoint Presentation</vt:lpstr>
      <vt:lpstr>Radio Button</vt:lpstr>
      <vt:lpstr>PowerPoint Presentation</vt:lpstr>
      <vt:lpstr>Drop Down Menu</vt:lpstr>
      <vt:lpstr>PowerPoint Presentation</vt:lpstr>
      <vt:lpstr>° The &lt;seIect&gt; tag defines the menu.</vt:lpstr>
      <vt:lpstr>PowerPoint Presentation</vt:lpstr>
      <vt:lpstr>Submit Button</vt:lpstr>
      <vt:lpstr>PowerPoint Presentation</vt:lpstr>
      <vt:lpstr>PowerPoint Presentation</vt:lpstr>
      <vt:lpstr>Reset Button</vt:lpstr>
      <vt:lpstr>PowerPoint Presentation</vt:lpstr>
      <vt:lpstr>Image Button</vt:lpstr>
      <vt:lpstr>PowerPoint Presentation</vt:lpstr>
      <vt:lpstr>PowerPoint Presentation</vt:lpstr>
      <vt:lpstr>Style Sheets</vt:lpstr>
      <vt:lpstr>What is CSS?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Introduction to JavaScript</vt:lpstr>
      <vt:lpstr>Features of JavaScript</vt:lpstr>
      <vt:lpstr>PowerPoint Presentation</vt:lpstr>
      <vt:lpstr>2 break</vt:lpstr>
      <vt:lpstr>The First Script</vt:lpstr>
      <vt:lpstr>PowerPoint Presentation</vt:lpstr>
      <vt:lpstr>Capital Letters</vt:lpstr>
      <vt:lpstr>PowerPoint Presentation</vt:lpstr>
      <vt:lpstr>How to write JavaScript</vt:lpstr>
      <vt:lpstr>Where to insert JavaScript</vt:lpstr>
      <vt:lpstr>PowerPoint Presentation</vt:lpstr>
      <vt:lpstr>POP boxes</vt:lpstr>
      <vt:lpstr>PowerPoint Presentation</vt:lpstr>
      <vt:lpstr>PowerPoint Presentation</vt:lpstr>
      <vt:lpstr>Variables</vt:lpstr>
      <vt:lpstr>PowerPoint Presentation</vt:lpstr>
      <vt:lpstr>Assigning values to variable</vt:lpstr>
      <vt:lpstr>ARITHMETHIC OPERATORS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SYSTEM 8</dc:creator>
  <cp:lastModifiedBy>System 2</cp:lastModifiedBy>
  <cp:revision>8</cp:revision>
  <dcterms:created xsi:type="dcterms:W3CDTF">2024-07-11T06:21:08Z</dcterms:created>
  <dcterms:modified xsi:type="dcterms:W3CDTF">2024-07-12T06:08:05Z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2024-07-11T00:00:00Z</vt:filetime>
  </property>
  <property fmtid="{D5CDD505-2E9C-101B-9397-08002B2CF9AE}" pid="3" name="Producer">
    <vt:lpwstr>jsPDF 1.3.2 2016-09-30T20:33:17.116Z:jameshall</vt:lpwstr>
  </property>
  <property fmtid="{D5CDD505-2E9C-101B-9397-08002B2CF9AE}" pid="4" name="LastSaved">
    <vt:filetime>2024-07-11T00:00:00Z</vt:filetime>
  </property>
</Properties>
</file>