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2"/>
          <p:cNvSpPr txBox="1"/>
          <p:nvPr/>
        </p:nvSpPr>
        <p:spPr>
          <a:xfrm>
            <a:off x="401320" y="575945"/>
            <a:ext cx="7844155" cy="5544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sz="2800">
                <a:solidFill>
                  <a:srgbClr val="FF0000"/>
                </a:solidFill>
              </a:rPr>
              <a:t>SRI GANESH COLLEGE OF ARTS &amp; SCIENCE</a:t>
            </a:r>
            <a:endParaRPr lang="en-US" sz="2800">
              <a:solidFill>
                <a:srgbClr val="FF0000"/>
              </a:solidFill>
            </a:endParaRPr>
          </a:p>
          <a:p>
            <a:pPr algn="ctr"/>
            <a:r>
              <a:rPr lang="en-US" sz="2800">
                <a:solidFill>
                  <a:srgbClr val="FF0000"/>
                </a:solidFill>
              </a:rPr>
              <a:t>DEPARTMENT OF CHEMISTRY</a:t>
            </a:r>
            <a:endParaRPr lang="en-US" sz="2800">
              <a:solidFill>
                <a:srgbClr val="FF0000"/>
              </a:solidFill>
            </a:endParaRP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3200">
                <a:solidFill>
                  <a:srgbClr val="00B050"/>
                </a:solidFill>
              </a:rPr>
              <a:t>12 PRINCIPLES OF GREEN CHEMISTRY</a:t>
            </a:r>
            <a:endParaRPr lang="en-US" sz="3200">
              <a:solidFill>
                <a:srgbClr val="00B050"/>
              </a:solidFill>
            </a:endParaRPr>
          </a:p>
          <a:p>
            <a:pPr algn="ctr"/>
            <a:endParaRPr lang="en-US" sz="3200">
              <a:solidFill>
                <a:srgbClr val="00B050"/>
              </a:solidFill>
            </a:endParaRPr>
          </a:p>
          <a:p>
            <a:pPr algn="ctr"/>
            <a:endParaRPr lang="en-US" sz="2800"/>
          </a:p>
          <a:p>
            <a:pPr algn="ctr"/>
            <a:r>
              <a:rPr lang="en-US" sz="2800"/>
              <a:t>PRESENTED BY</a:t>
            </a:r>
            <a:endParaRPr lang="en-US" sz="2800"/>
          </a:p>
          <a:p>
            <a:pPr algn="ctr"/>
            <a:r>
              <a:rPr lang="en-US" sz="2800">
                <a:solidFill>
                  <a:srgbClr val="92D050"/>
                </a:solidFill>
              </a:rPr>
              <a:t>Mr. S. GANESAN</a:t>
            </a:r>
            <a:endParaRPr lang="en-US" sz="2800">
              <a:solidFill>
                <a:srgbClr val="92D050"/>
              </a:solidFill>
            </a:endParaRPr>
          </a:p>
          <a:p>
            <a:pPr algn="ctr"/>
            <a:r>
              <a:rPr lang="en-US" sz="2800">
                <a:solidFill>
                  <a:srgbClr val="92D050"/>
                </a:solidFill>
              </a:rPr>
              <a:t>ASSISTANT PROFESSOR</a:t>
            </a:r>
            <a:endParaRPr lang="en-US" sz="280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0-12-principles-of-Green-chemistry-1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1-12-principles-of-Green-chemistry-1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2-12-principles-of-Green-chemistry-1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3-12-principles-of-Green-chemistry-1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4-12-principles-of-Green-chemistry-1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5-12-principles-of-Green-chemistry-1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6-12-principles-of-Green-chemistry-1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7-12-principles-of-Green-chemistry-1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8-12-principles-of-Green-chemistry-1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19-12-principles-of-Green-chemistry-1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2-12-principles-of-Green-chemistry-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0-12-principles-of-Green-chemistry-2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1-12-principles-of-Green-chemistry-21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2-12-principles-of-Green-chemistry-22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3-12-principles-of-Green-chemistry-2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4-12-principles-of-Green-chemistry-2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5-12-principles-of-Green-chemistry-2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6-12-principles-of-Green-chemistry-2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7-12-principles-of-Green-chemistry-2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8-12-principles-of-Green-chemistry-2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29-12-principles-of-Green-chemistry-2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3-12-principles-of-Green-chemistry-3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30-12-principles-of-Green-chemistry-30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4-12-principles-of-Green-chemistry-4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5-12-principles-of-Green-chemistry-5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6-12-principles-of-Green-chemistry-6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7-12-principles-of-Green-chemistry-7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8-12-principles-of-Green-chemistry-8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09-12-principles-of-Green-chemistry-9-63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WPS Presentation</Application>
  <PresentationFormat>On-screen Show (4:3)</PresentationFormat>
  <Paragraphs>11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SimSun</vt:lpstr>
      <vt:lpstr>Wingdings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GAC-3</cp:lastModifiedBy>
  <cp:revision>2</cp:revision>
  <dcterms:created xsi:type="dcterms:W3CDTF">2013-01-27T09:14:00Z</dcterms:created>
  <dcterms:modified xsi:type="dcterms:W3CDTF">2024-07-16T05:04:10Z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445868F25D93408783C5DC15A8AC8E0B_12</vt:lpwstr>
  </property>
  <property fmtid="{D5CDD505-2E9C-101B-9397-08002B2CF9AE}" pid="3" name="KSOProductBuildVer">
    <vt:lpwstr>1033-12.2.0.17153</vt:lpwstr>
  </property>
</Properties>
</file>