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-321945" y="560070"/>
            <a:ext cx="9143365" cy="59569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SRI GANESH COLLEGE OF ARTS &amp; SCIENCE</a:t>
            </a:r>
            <a:endParaRPr lang="en-US" sz="3200"/>
          </a:p>
          <a:p>
            <a:pPr algn="ctr"/>
            <a:endParaRPr lang="en-US" sz="3200"/>
          </a:p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CHEMISTRY</a:t>
            </a:r>
            <a:endParaRPr lang="en-US" sz="3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3200"/>
          </a:p>
          <a:p>
            <a:pPr algn="ctr"/>
            <a:r>
              <a:rPr 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ACID AND BASE</a:t>
            </a:r>
            <a:endParaRPr lang="en-US" sz="400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2400"/>
              <a:t>PRESENTED BY</a:t>
            </a:r>
            <a:endParaRPr lang="en-US" sz="2400"/>
          </a:p>
          <a:p>
            <a:pPr algn="ctr"/>
            <a:r>
              <a:rPr lang="en-US" sz="3200">
                <a:solidFill>
                  <a:srgbClr val="92D050"/>
                </a:solidFill>
              </a:rPr>
              <a:t>Mr. T. SURESH</a:t>
            </a:r>
            <a:endParaRPr lang="en-US" sz="3200">
              <a:solidFill>
                <a:srgbClr val="92D050"/>
              </a:solidFill>
            </a:endParaRPr>
          </a:p>
          <a:p>
            <a:pPr algn="ctr"/>
            <a:r>
              <a:rPr lang="en-US" sz="3200">
                <a:solidFill>
                  <a:srgbClr val="92D050"/>
                </a:solidFill>
              </a:rPr>
              <a:t>ASSISTANT PROFESSOR</a:t>
            </a:r>
            <a:endParaRPr lang="en-US" sz="320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0-Acids-and-bases-10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1-Acids-and-bases-11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2-Acids-and-bases-1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3-Acids-and-bases-1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4-Acids-and-bases-1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5-Acids-and-bases-1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6-Acids-and-bases-1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7-Acids-and-bases-1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8-Acids-and-bases-1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9-Acids-and-bases-19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2-Acids-and-bases-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0-Acids-and-bases-20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1-Acids-and-bases-21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2-Acids-and-bases-2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3-Acids-and-bases-2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4-Acids-and-bases-2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5-Acids-and-bases-2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3-Acids-and-bases-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4-Acids-and-bases-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5-Acids-and-bases-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6-Acids-and-bases-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7-Acids-and-bases-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8-Acids-and-bases-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9-Acids-and-bases-9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WPS Presentation</Application>
  <PresentationFormat>On-screen Show (4:3)</PresentationFormat>
  <Paragraphs>12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GAC-3</cp:lastModifiedBy>
  <cp:revision>3</cp:revision>
  <dcterms:created xsi:type="dcterms:W3CDTF">2013-01-27T09:14:00Z</dcterms:created>
  <dcterms:modified xsi:type="dcterms:W3CDTF">2024-07-16T05:44:27Z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F4B0BE4CC01F4293B94B21190ECB4135_12</vt:lpwstr>
  </property>
  <property fmtid="{D5CDD505-2E9C-101B-9397-08002B2CF9AE}" pid="3" name="KSOProductBuildVer">
    <vt:lpwstr>1033-12.2.0.17153</vt:lpwstr>
  </property>
</Properties>
</file>