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389890" y="707390"/>
            <a:ext cx="8105775" cy="55975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en-US" sz="32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SRI GANESH COLLEGE OF ARTS &amp; SCIENCE</a:t>
            </a:r>
            <a:endParaRPr lang="en-US" sz="3200"/>
          </a:p>
          <a:p>
            <a:pPr algn="ctr"/>
            <a:r>
              <a:rPr lang="en-US" sz="32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DEPARTMENT OF CHEMISTRY</a:t>
            </a:r>
            <a:endParaRPr lang="en-US" sz="32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algn="ctr"/>
            <a:endParaRPr lang="en-US" sz="3200">
              <a:ln w="15875">
                <a:gradFill>
                  <a:gsLst>
                    <a:gs pos="0">
                      <a:schemeClr val="accent1">
                        <a:hueMod val="80000"/>
                      </a:schemeClr>
                    </a:gs>
                    <a:gs pos="100000">
                      <a:schemeClr val="accent1"/>
                    </a:gs>
                  </a:gsLst>
                  <a:lin ang="2700000" scaled="1"/>
                </a:gradFill>
              </a:ln>
              <a:noFill/>
              <a:effectLst/>
            </a:endParaRPr>
          </a:p>
          <a:p>
            <a:pPr algn="ctr"/>
            <a:r>
              <a:rPr lang="en-US" sz="4000">
                <a:ln w="15875">
                  <a:gradFill>
                    <a:gsLst>
                      <a:gs pos="0">
                        <a:schemeClr val="accent1">
                          <a:hueMod val="80000"/>
                        </a:schemeClr>
                      </a:gs>
                      <a:gs pos="100000">
                        <a:schemeClr val="accent1"/>
                      </a:gs>
                    </a:gsLst>
                    <a:lin ang="2700000" scaled="1"/>
                  </a:gradFill>
                </a:ln>
                <a:noFill/>
                <a:effectLst/>
              </a:rPr>
              <a:t>AGRICULTURAL IN CHEMISTRY</a:t>
            </a:r>
            <a:endParaRPr lang="en-US" sz="4000">
              <a:ln w="15875">
                <a:gradFill>
                  <a:gsLst>
                    <a:gs pos="0">
                      <a:schemeClr val="accent1">
                        <a:hueMod val="80000"/>
                      </a:schemeClr>
                    </a:gs>
                    <a:gs pos="100000">
                      <a:schemeClr val="accent1"/>
                    </a:gs>
                  </a:gsLst>
                  <a:lin ang="2700000" scaled="1"/>
                </a:gradFill>
              </a:ln>
              <a:noFill/>
              <a:effectLst/>
            </a:endParaRPr>
          </a:p>
          <a:p>
            <a:pPr algn="ctr"/>
            <a:endParaRPr lang="en-US" sz="3200">
              <a:ln w="15875">
                <a:gradFill>
                  <a:gsLst>
                    <a:gs pos="0">
                      <a:schemeClr val="accent1">
                        <a:hueMod val="80000"/>
                      </a:schemeClr>
                    </a:gs>
                    <a:gs pos="100000">
                      <a:schemeClr val="accent1"/>
                    </a:gs>
                  </a:gsLst>
                  <a:lin ang="2700000" scaled="1"/>
                </a:gradFill>
              </a:ln>
              <a:noFill/>
              <a:effectLst/>
            </a:endParaRPr>
          </a:p>
          <a:p>
            <a:pPr algn="ctr"/>
            <a:endParaRPr lang="en-US" sz="2400">
              <a:sym typeface="+mn-ea"/>
            </a:endParaRPr>
          </a:p>
          <a:p>
            <a:pPr algn="ctr"/>
            <a:r>
              <a:rPr lang="en-US" sz="2400">
                <a:sym typeface="+mn-ea"/>
              </a:rPr>
              <a:t>PRESENTED BY</a:t>
            </a:r>
            <a:endParaRPr lang="en-US" sz="2400"/>
          </a:p>
          <a:p>
            <a:pPr algn="ctr"/>
            <a:r>
              <a:rPr lang="en-US" sz="320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sym typeface="+mn-ea"/>
              </a:rPr>
              <a:t>Mr. T. SURESH</a:t>
            </a:r>
            <a:endParaRPr lang="en-US" sz="320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pPr algn="ctr"/>
            <a:r>
              <a:rPr lang="en-US" sz="3200">
                <a:solidFill>
                  <a:srgbClr val="92D050"/>
                </a:solidFill>
                <a:sym typeface="+mn-ea"/>
              </a:rPr>
              <a:t>ASSISTANT PROFESSOR</a:t>
            </a:r>
            <a:endParaRPr lang="en-US" sz="3200">
              <a:solidFill>
                <a:srgbClr val="92D050"/>
              </a:solidFill>
            </a:endParaRPr>
          </a:p>
          <a:p>
            <a:endParaRPr lang="en-US" sz="3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2-Role-of-chemistry-in-agriculture-2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3-Role-of-chemistry-in-agriculture-3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4-Role-of-chemistry-in-agriculture-4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5-Role-of-chemistry-in-agriculture-5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6-Role-of-chemistry-in-agriculture-6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7-Role-of-chemistry-in-agriculture-7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8-Role-of-chemistry-in-agriculture-8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</Words>
  <Application>WPS Presentation</Application>
  <PresentationFormat>On-screen Show (4:3)</PresentationFormat>
  <Paragraphs>11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</vt:lpstr>
      <vt:lpstr>SimSun</vt:lpstr>
      <vt:lpstr>Wingdings</vt:lpstr>
      <vt:lpstr>Arial</vt:lpstr>
      <vt:lpstr>Microsoft YaHei</vt:lpstr>
      <vt:lpstr>Arial Unicode MS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>generated using python-pptx</dc:description>
  <cp:lastModifiedBy>GAC-3</cp:lastModifiedBy>
  <cp:revision>4</cp:revision>
  <dcterms:created xsi:type="dcterms:W3CDTF">2013-01-27T09:14:00Z</dcterms:created>
  <dcterms:modified xsi:type="dcterms:W3CDTF">2024-07-16T05:44:15Z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D5B3F7AC6F4F405BAD41E73B4BC6AA78_12</vt:lpwstr>
  </property>
  <property fmtid="{D5CDD505-2E9C-101B-9397-08002B2CF9AE}" pid="3" name="KSOProductBuildVer">
    <vt:lpwstr>1033-12.2.0.17153</vt:lpwstr>
  </property>
</Properties>
</file>