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6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7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9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0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1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2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3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4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6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 Box 2"/>
          <p:cNvSpPr txBox="1"/>
          <p:nvPr/>
        </p:nvSpPr>
        <p:spPr>
          <a:xfrm>
            <a:off x="558800" y="1022985"/>
            <a:ext cx="7444740" cy="48126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3200">
                <a:ln w="15875"/>
                <a:gradFill>
                  <a:gsLst>
                    <a:gs pos="0">
                      <a:schemeClr val="accent1">
                        <a:hueMod val="80000"/>
                      </a:schemeClr>
                    </a:gs>
                    <a:gs pos="100000">
                      <a:schemeClr val="accent1">
                        <a:alpha val="100000"/>
                      </a:schemeClr>
                    </a:gs>
                  </a:gsLst>
                  <a:lin ang="2700000" scaled="0"/>
                </a:gradFill>
                <a:effectLst/>
              </a:rPr>
              <a:t>SRI GANESH COLLEGE OF ARTS &amp; SCIENCE</a:t>
            </a:r>
            <a:endParaRPr lang="en-US" sz="3200"/>
          </a:p>
          <a:p>
            <a:pPr algn="ctr"/>
            <a:r>
              <a:rPr lang="en-US" sz="320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DEPARTMENT OF CHEMISTRY</a:t>
            </a:r>
            <a:endParaRPr lang="en-US" sz="320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3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GROUP THEORY</a:t>
            </a:r>
            <a:endParaRPr lang="en-US" sz="32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endParaRPr lang="en-US" sz="2000"/>
          </a:p>
          <a:p>
            <a:pPr algn="ctr"/>
            <a:r>
              <a:rPr lang="en-US" sz="2000"/>
              <a:t>PRESENTED BY</a:t>
            </a:r>
            <a:endParaRPr lang="en-US" sz="2000"/>
          </a:p>
          <a:p>
            <a:pPr algn="ctr"/>
            <a:r>
              <a:rPr lang="en-US" sz="32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Mr. S. GANESAN</a:t>
            </a:r>
            <a:endParaRPr lang="en-US" sz="3200"/>
          </a:p>
          <a:p>
            <a:pPr algn="ctr"/>
            <a:r>
              <a:rPr lang="en-US" sz="2800"/>
              <a:t>ASSISTANT PROFESSOR</a:t>
            </a:r>
            <a:endParaRPr lang="en-US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0-Introduction-to-group-theory-1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1-Introduction-to-group-theory-1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2-Introduction-to-group-theory-1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3-Introduction-to-group-theory-1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4-Introduction-to-group-theory-1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5-Introduction-to-group-theory-1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6-Introduction-to-group-theory-1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7-Introduction-to-group-theory-1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8-Introduction-to-group-theory-1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19-Introduction-to-group-theory-1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2-Introduction-to-group-theory-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0-Introduction-to-group-theory-2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1-Introduction-to-group-theory-2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2-Introduction-to-group-theory-2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3-Introduction-to-group-theory-2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4-Introduction-to-group-theory-2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5-Introduction-to-group-theory-2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6-Introduction-to-group-theory-2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7-Introduction-to-group-theory-2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8-Introduction-to-group-theory-2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29-Introduction-to-group-theory-2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3-Introduction-to-group-theory-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0-Introduction-to-group-theory-30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1-Introduction-to-group-theory-31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2-Introduction-to-group-theory-32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3-Introduction-to-group-theory-33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4-Introduction-to-group-theory-3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5-Introduction-to-group-theory-3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6-Introduction-to-group-theory-3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7-Introduction-to-group-theory-3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38-Introduction-to-group-theory-3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4-Introduction-to-group-theory-4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5-Introduction-to-group-theory-5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6-Introduction-to-group-theory-6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7-Introduction-to-group-theory-7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8-Introduction-to-group-theory-8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09-Introduction-to-group-theory-9-638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WPS Presentation</Application>
  <PresentationFormat>On-screen Show (4:3)</PresentationFormat>
  <Paragraphs>9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6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GAC-3</cp:lastModifiedBy>
  <cp:revision>2</cp:revision>
  <dcterms:created xsi:type="dcterms:W3CDTF">2013-01-27T09:14:00Z</dcterms:created>
  <dcterms:modified xsi:type="dcterms:W3CDTF">2024-07-16T05:39:07Z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36ED2706AE354DDC9A4738FA9BB8EFA0_12</vt:lpwstr>
  </property>
  <property fmtid="{D5CDD505-2E9C-101B-9397-08002B2CF9AE}" pid="3" name="KSOProductBuildVer">
    <vt:lpwstr>1033-12.2.0.17153</vt:lpwstr>
  </property>
</Properties>
</file>