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76860" y="1334135"/>
            <a:ext cx="8323580" cy="4737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3600"/>
              <a:t>SRI GANESH COLLEGE OF ARTS &amp; SCIENCE</a:t>
            </a:r>
            <a:endParaRPr lang="en-US" sz="3600"/>
          </a:p>
          <a:p>
            <a:pPr algn="ctr"/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DEPARTMENT OF CHEMISTRY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3600"/>
          </a:p>
          <a:p>
            <a:pPr algn="ctr"/>
            <a:r>
              <a:rPr lang="en-US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SPECTROSCOPY </a:t>
            </a:r>
            <a:endParaRPr lang="en-US" sz="36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algn="ctr"/>
            <a:endParaRPr lang="en-US" sz="3600"/>
          </a:p>
          <a:p>
            <a:pPr algn="ctr"/>
            <a:r>
              <a:rPr lang="en-US" sz="2800"/>
              <a:t>PRESENTED BY</a:t>
            </a:r>
            <a:endParaRPr lang="en-US" sz="2800"/>
          </a:p>
          <a:p>
            <a:pPr algn="ctr"/>
            <a:r>
              <a:rPr lang="en-US" sz="3600">
                <a:solidFill>
                  <a:srgbClr val="FF0000"/>
                </a:solidFill>
              </a:rPr>
              <a:t>Mr. M.MURUGAN</a:t>
            </a:r>
            <a:endParaRPr lang="en-US" sz="3600">
              <a:solidFill>
                <a:srgbClr val="FF0000"/>
              </a:solidFill>
            </a:endParaRPr>
          </a:p>
          <a:p>
            <a:pPr algn="ctr"/>
            <a:r>
              <a:rPr lang="en-US" sz="3200"/>
              <a:t>ASSISTANT PROFESSOR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Spectroscopy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Spectroscopy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Spectroscopy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Spectroscopy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Spectroscopy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Spectroscopy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Spectroscopy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Spectroscopy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Spectroscopy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Spectroscopy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Spectroscopy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Spectroscopy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Spectroscopy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Spectroscopy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Spectroscopy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Spectroscopy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5-Spectroscopy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6-Spectroscopy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-Spectroscopy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8-Spectroscopy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9-Spectroscopy-2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3-Spectroscopy-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0-Spectroscopy-3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1-Spectroscopy-3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2-Spectroscopy-3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3-Spectroscopy-3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4-Spectroscopy-3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5-Spectroscopy-3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6-Spectroscopy-3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7-Spectroscopy-3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8-Spectroscopy-3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9-Spectroscopy-3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Spectroscopy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0-Spectroscopy-4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1-Spectroscopy-4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2-Spectroscopy-4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3-Spectroscopy-4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4-Spectroscopy-4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5-Spectroscopy-4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6-Spectroscopy-4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7-Spectroscopy-4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8-Spectroscopy-4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9-Spectroscopy-4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Spectroscopy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0-Spectroscopy-5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1-Spectroscopy-5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2-Spectroscopy-5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3-Spectroscopy-5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4-Spectroscopy-5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5-Spectroscopy-5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6-Spectroscopy-5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7-Spectroscopy-5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8-Spectroscopy-5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9-Spectroscopy-5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Spectroscopy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0-Spectroscopy-6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1-Spectroscopy-6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Spectroscopy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Spectroscopy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Spectroscopy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Presentation</Application>
  <PresentationFormat>On-screen Show (4:3)</PresentationFormat>
  <Paragraphs>9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9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GAC-3</cp:lastModifiedBy>
  <cp:revision>2</cp:revision>
  <dcterms:created xsi:type="dcterms:W3CDTF">2013-01-27T09:14:00Z</dcterms:created>
  <dcterms:modified xsi:type="dcterms:W3CDTF">2024-07-16T05:13:38Z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B034CAC725E149FE9B6270FC72CB0D35_12</vt:lpwstr>
  </property>
  <property fmtid="{D5CDD505-2E9C-101B-9397-08002B2CF9AE}" pid="3" name="KSOProductBuildVer">
    <vt:lpwstr>1033-12.2.0.17153</vt:lpwstr>
  </property>
</Properties>
</file>