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2" r:id="rId1"/>
  </p:sldMasterIdLst>
  <p:notesMasterIdLst>
    <p:notesMasterId r:id="rId23"/>
  </p:notesMasterIdLst>
  <p:handoutMasterIdLst>
    <p:handoutMasterId r:id="rId24"/>
  </p:handoutMasterIdLst>
  <p:sldIdLst>
    <p:sldId id="348" r:id="rId2"/>
    <p:sldId id="329" r:id="rId3"/>
    <p:sldId id="330" r:id="rId4"/>
    <p:sldId id="331" r:id="rId5"/>
    <p:sldId id="332" r:id="rId6"/>
    <p:sldId id="333" r:id="rId7"/>
    <p:sldId id="334" r:id="rId8"/>
    <p:sldId id="335" r:id="rId9"/>
    <p:sldId id="336" r:id="rId10"/>
    <p:sldId id="337" r:id="rId11"/>
    <p:sldId id="338" r:id="rId12"/>
    <p:sldId id="339" r:id="rId13"/>
    <p:sldId id="340" r:id="rId14"/>
    <p:sldId id="341" r:id="rId15"/>
    <p:sldId id="342" r:id="rId16"/>
    <p:sldId id="343" r:id="rId17"/>
    <p:sldId id="345" r:id="rId18"/>
    <p:sldId id="344" r:id="rId19"/>
    <p:sldId id="346" r:id="rId20"/>
    <p:sldId id="347" r:id="rId21"/>
    <p:sldId id="349"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79F"/>
    <a:srgbClr val="2B4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7" autoAdjust="0"/>
    <p:restoredTop sz="94660"/>
  </p:normalViewPr>
  <p:slideViewPr>
    <p:cSldViewPr>
      <p:cViewPr>
        <p:scale>
          <a:sx n="69" d="100"/>
          <a:sy n="69" d="100"/>
        </p:scale>
        <p:origin x="-63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DC0AE1-FB21-410B-B5C1-5186ED0D9276}" type="doc">
      <dgm:prSet loTypeId="urn:microsoft.com/office/officeart/2008/layout/LinedList" loCatId="list" qsTypeId="urn:microsoft.com/office/officeart/2005/8/quickstyle/simple4" qsCatId="simple" csTypeId="urn:microsoft.com/office/officeart/2005/8/colors/colorful4" csCatId="colorful"/>
      <dgm:spPr/>
      <dgm:t>
        <a:bodyPr/>
        <a:lstStyle/>
        <a:p>
          <a:endParaRPr lang="en-GB"/>
        </a:p>
      </dgm:t>
    </dgm:pt>
    <dgm:pt modelId="{38891A71-831F-42C2-A5BD-D6C2747C48EC}">
      <dgm:prSet/>
      <dgm:spPr/>
      <dgm:t>
        <a:bodyPr/>
        <a:lstStyle/>
        <a:p>
          <a:pPr rtl="0"/>
          <a:r>
            <a:rPr lang="en-GB" dirty="0" smtClean="0"/>
            <a:t>Entrepreneurship has become increasingly important for businesses of all sizes around the world.</a:t>
          </a:r>
          <a:endParaRPr lang="en-GB" dirty="0"/>
        </a:p>
      </dgm:t>
    </dgm:pt>
    <dgm:pt modelId="{0AAF0D00-8D96-45F9-9C16-95EDE44DB946}" type="parTrans" cxnId="{8ECD73DA-E0C3-4F3C-ADC4-290EC869AFC9}">
      <dgm:prSet/>
      <dgm:spPr/>
      <dgm:t>
        <a:bodyPr/>
        <a:lstStyle/>
        <a:p>
          <a:endParaRPr lang="en-GB"/>
        </a:p>
      </dgm:t>
    </dgm:pt>
    <dgm:pt modelId="{E4A23279-07DB-4B17-B424-DA4A297ED0D3}" type="sibTrans" cxnId="{8ECD73DA-E0C3-4F3C-ADC4-290EC869AFC9}">
      <dgm:prSet/>
      <dgm:spPr/>
      <dgm:t>
        <a:bodyPr/>
        <a:lstStyle/>
        <a:p>
          <a:endParaRPr lang="en-GB"/>
        </a:p>
      </dgm:t>
    </dgm:pt>
    <dgm:pt modelId="{D63E0E22-9F8E-4F48-B849-08C7D19E7177}">
      <dgm:prSet/>
      <dgm:spPr/>
      <dgm:t>
        <a:bodyPr/>
        <a:lstStyle/>
        <a:p>
          <a:pPr rtl="0"/>
          <a:r>
            <a:rPr lang="en-GB" smtClean="0"/>
            <a:t>It opens new opportunities and possibilities for the businesses to create values for themselves and for the society at large.</a:t>
          </a:r>
          <a:endParaRPr lang="en-GB"/>
        </a:p>
      </dgm:t>
    </dgm:pt>
    <dgm:pt modelId="{40B79304-C5B0-42C8-B391-34FDECE04D33}" type="parTrans" cxnId="{A8DB8F9C-63C8-4E1F-B709-1BEB66207460}">
      <dgm:prSet/>
      <dgm:spPr/>
      <dgm:t>
        <a:bodyPr/>
        <a:lstStyle/>
        <a:p>
          <a:endParaRPr lang="en-GB"/>
        </a:p>
      </dgm:t>
    </dgm:pt>
    <dgm:pt modelId="{1BF12D24-13AF-40F0-9BDC-9C2E887E25FD}" type="sibTrans" cxnId="{A8DB8F9C-63C8-4E1F-B709-1BEB66207460}">
      <dgm:prSet/>
      <dgm:spPr/>
      <dgm:t>
        <a:bodyPr/>
        <a:lstStyle/>
        <a:p>
          <a:endParaRPr lang="en-GB"/>
        </a:p>
      </dgm:t>
    </dgm:pt>
    <dgm:pt modelId="{DD658868-3EEE-4BE0-A642-B41C51F2EACF}">
      <dgm:prSet/>
      <dgm:spPr/>
      <dgm:t>
        <a:bodyPr/>
        <a:lstStyle/>
        <a:p>
          <a:pPr rtl="0"/>
          <a:r>
            <a:rPr lang="en-GB" smtClean="0"/>
            <a:t>Despite its popularity, studies suggest that the scope of entrepreneurship remains unknown, and therefore the prospects of entrepreneurial activities remains not fully realised.</a:t>
          </a:r>
          <a:endParaRPr lang="en-GB"/>
        </a:p>
      </dgm:t>
    </dgm:pt>
    <dgm:pt modelId="{5911B95A-B10C-4695-981D-5EDD6743EE44}" type="parTrans" cxnId="{06BF728E-FF0A-4295-98FB-5C0487D73514}">
      <dgm:prSet/>
      <dgm:spPr/>
      <dgm:t>
        <a:bodyPr/>
        <a:lstStyle/>
        <a:p>
          <a:endParaRPr lang="en-GB"/>
        </a:p>
      </dgm:t>
    </dgm:pt>
    <dgm:pt modelId="{8CA32822-AC39-474E-A7A6-C79EDC35CBCE}" type="sibTrans" cxnId="{06BF728E-FF0A-4295-98FB-5C0487D73514}">
      <dgm:prSet/>
      <dgm:spPr/>
      <dgm:t>
        <a:bodyPr/>
        <a:lstStyle/>
        <a:p>
          <a:endParaRPr lang="en-GB"/>
        </a:p>
      </dgm:t>
    </dgm:pt>
    <dgm:pt modelId="{3E39450F-F447-4F8A-820C-465243828ED4}">
      <dgm:prSet/>
      <dgm:spPr/>
      <dgm:t>
        <a:bodyPr/>
        <a:lstStyle/>
        <a:p>
          <a:pPr rtl="0"/>
          <a:r>
            <a:rPr lang="en-GB" smtClean="0"/>
            <a:t>This chapter highlights some aspects concerning the concept of entrepreneur, entrepreneurship, entrepreneurial process and finally the entrepreneurship opportunities and challenges.</a:t>
          </a:r>
          <a:endParaRPr lang="en-GB"/>
        </a:p>
      </dgm:t>
    </dgm:pt>
    <dgm:pt modelId="{529E0B28-DA1D-4E8A-87DB-85F454798977}" type="parTrans" cxnId="{682F58C2-4162-488A-BD03-039C91303D76}">
      <dgm:prSet/>
      <dgm:spPr/>
      <dgm:t>
        <a:bodyPr/>
        <a:lstStyle/>
        <a:p>
          <a:endParaRPr lang="en-GB"/>
        </a:p>
      </dgm:t>
    </dgm:pt>
    <dgm:pt modelId="{CD730F29-ED91-4022-A384-B8B3783232CE}" type="sibTrans" cxnId="{682F58C2-4162-488A-BD03-039C91303D76}">
      <dgm:prSet/>
      <dgm:spPr/>
      <dgm:t>
        <a:bodyPr/>
        <a:lstStyle/>
        <a:p>
          <a:endParaRPr lang="en-GB"/>
        </a:p>
      </dgm:t>
    </dgm:pt>
    <dgm:pt modelId="{9E5F71DC-A5C5-4DCC-B321-C44DD575A3CB}" type="pres">
      <dgm:prSet presAssocID="{55DC0AE1-FB21-410B-B5C1-5186ED0D9276}" presName="vert0" presStyleCnt="0">
        <dgm:presLayoutVars>
          <dgm:dir/>
          <dgm:animOne val="branch"/>
          <dgm:animLvl val="lvl"/>
        </dgm:presLayoutVars>
      </dgm:prSet>
      <dgm:spPr/>
      <dgm:t>
        <a:bodyPr/>
        <a:lstStyle/>
        <a:p>
          <a:endParaRPr lang="en-US"/>
        </a:p>
      </dgm:t>
    </dgm:pt>
    <dgm:pt modelId="{B4AAF679-BE1F-4923-820D-84C15070C72F}" type="pres">
      <dgm:prSet presAssocID="{38891A71-831F-42C2-A5BD-D6C2747C48EC}" presName="thickLine" presStyleLbl="alignNode1" presStyleIdx="0" presStyleCnt="4"/>
      <dgm:spPr/>
    </dgm:pt>
    <dgm:pt modelId="{0DDFF7F9-4327-451E-97FE-EFA1FCBDF47D}" type="pres">
      <dgm:prSet presAssocID="{38891A71-831F-42C2-A5BD-D6C2747C48EC}" presName="horz1" presStyleCnt="0"/>
      <dgm:spPr/>
    </dgm:pt>
    <dgm:pt modelId="{0F3CFF36-6ECC-4E67-AFEA-FB66CE7608F7}" type="pres">
      <dgm:prSet presAssocID="{38891A71-831F-42C2-A5BD-D6C2747C48EC}" presName="tx1" presStyleLbl="revTx" presStyleIdx="0" presStyleCnt="4"/>
      <dgm:spPr/>
      <dgm:t>
        <a:bodyPr/>
        <a:lstStyle/>
        <a:p>
          <a:endParaRPr lang="en-US"/>
        </a:p>
      </dgm:t>
    </dgm:pt>
    <dgm:pt modelId="{8241BA66-ABBE-4DBB-AF14-236734F374ED}" type="pres">
      <dgm:prSet presAssocID="{38891A71-831F-42C2-A5BD-D6C2747C48EC}" presName="vert1" presStyleCnt="0"/>
      <dgm:spPr/>
    </dgm:pt>
    <dgm:pt modelId="{DAC961E9-3089-481E-B9F6-A881B7ED089B}" type="pres">
      <dgm:prSet presAssocID="{D63E0E22-9F8E-4F48-B849-08C7D19E7177}" presName="thickLine" presStyleLbl="alignNode1" presStyleIdx="1" presStyleCnt="4"/>
      <dgm:spPr/>
    </dgm:pt>
    <dgm:pt modelId="{259D347E-1601-4823-B2FF-446E6ED0057B}" type="pres">
      <dgm:prSet presAssocID="{D63E0E22-9F8E-4F48-B849-08C7D19E7177}" presName="horz1" presStyleCnt="0"/>
      <dgm:spPr/>
    </dgm:pt>
    <dgm:pt modelId="{DA68BE1B-7E85-4992-A704-3387D815E840}" type="pres">
      <dgm:prSet presAssocID="{D63E0E22-9F8E-4F48-B849-08C7D19E7177}" presName="tx1" presStyleLbl="revTx" presStyleIdx="1" presStyleCnt="4"/>
      <dgm:spPr/>
      <dgm:t>
        <a:bodyPr/>
        <a:lstStyle/>
        <a:p>
          <a:endParaRPr lang="en-US"/>
        </a:p>
      </dgm:t>
    </dgm:pt>
    <dgm:pt modelId="{DCBA38CA-5C82-4EAB-A34E-54A95E848F96}" type="pres">
      <dgm:prSet presAssocID="{D63E0E22-9F8E-4F48-B849-08C7D19E7177}" presName="vert1" presStyleCnt="0"/>
      <dgm:spPr/>
    </dgm:pt>
    <dgm:pt modelId="{D2C0B8AB-A34B-4647-8F04-091BF2B45009}" type="pres">
      <dgm:prSet presAssocID="{DD658868-3EEE-4BE0-A642-B41C51F2EACF}" presName="thickLine" presStyleLbl="alignNode1" presStyleIdx="2" presStyleCnt="4"/>
      <dgm:spPr/>
    </dgm:pt>
    <dgm:pt modelId="{AD7CC8CB-5075-4B96-85CA-DF57166BD148}" type="pres">
      <dgm:prSet presAssocID="{DD658868-3EEE-4BE0-A642-B41C51F2EACF}" presName="horz1" presStyleCnt="0"/>
      <dgm:spPr/>
    </dgm:pt>
    <dgm:pt modelId="{E73DC516-5229-431E-A7CA-FA87A8C046B9}" type="pres">
      <dgm:prSet presAssocID="{DD658868-3EEE-4BE0-A642-B41C51F2EACF}" presName="tx1" presStyleLbl="revTx" presStyleIdx="2" presStyleCnt="4"/>
      <dgm:spPr/>
      <dgm:t>
        <a:bodyPr/>
        <a:lstStyle/>
        <a:p>
          <a:endParaRPr lang="en-US"/>
        </a:p>
      </dgm:t>
    </dgm:pt>
    <dgm:pt modelId="{3FA3FD4E-5335-4EDC-8821-A5AFF947A448}" type="pres">
      <dgm:prSet presAssocID="{DD658868-3EEE-4BE0-A642-B41C51F2EACF}" presName="vert1" presStyleCnt="0"/>
      <dgm:spPr/>
    </dgm:pt>
    <dgm:pt modelId="{675E56AB-ADC8-4BBB-9E08-DBF82C13EB75}" type="pres">
      <dgm:prSet presAssocID="{3E39450F-F447-4F8A-820C-465243828ED4}" presName="thickLine" presStyleLbl="alignNode1" presStyleIdx="3" presStyleCnt="4"/>
      <dgm:spPr/>
    </dgm:pt>
    <dgm:pt modelId="{2038C497-0C3E-44CC-9E66-BB4D02EF219D}" type="pres">
      <dgm:prSet presAssocID="{3E39450F-F447-4F8A-820C-465243828ED4}" presName="horz1" presStyleCnt="0"/>
      <dgm:spPr/>
    </dgm:pt>
    <dgm:pt modelId="{3EF9A4A0-133F-4644-B22F-AE6BA9A20A52}" type="pres">
      <dgm:prSet presAssocID="{3E39450F-F447-4F8A-820C-465243828ED4}" presName="tx1" presStyleLbl="revTx" presStyleIdx="3" presStyleCnt="4"/>
      <dgm:spPr/>
      <dgm:t>
        <a:bodyPr/>
        <a:lstStyle/>
        <a:p>
          <a:endParaRPr lang="en-US"/>
        </a:p>
      </dgm:t>
    </dgm:pt>
    <dgm:pt modelId="{DFF2F586-D93C-47CD-9169-06ADCCB8F060}" type="pres">
      <dgm:prSet presAssocID="{3E39450F-F447-4F8A-820C-465243828ED4}" presName="vert1" presStyleCnt="0"/>
      <dgm:spPr/>
    </dgm:pt>
  </dgm:ptLst>
  <dgm:cxnLst>
    <dgm:cxn modelId="{A8DB8F9C-63C8-4E1F-B709-1BEB66207460}" srcId="{55DC0AE1-FB21-410B-B5C1-5186ED0D9276}" destId="{D63E0E22-9F8E-4F48-B849-08C7D19E7177}" srcOrd="1" destOrd="0" parTransId="{40B79304-C5B0-42C8-B391-34FDECE04D33}" sibTransId="{1BF12D24-13AF-40F0-9BDC-9C2E887E25FD}"/>
    <dgm:cxn modelId="{8ECD73DA-E0C3-4F3C-ADC4-290EC869AFC9}" srcId="{55DC0AE1-FB21-410B-B5C1-5186ED0D9276}" destId="{38891A71-831F-42C2-A5BD-D6C2747C48EC}" srcOrd="0" destOrd="0" parTransId="{0AAF0D00-8D96-45F9-9C16-95EDE44DB946}" sibTransId="{E4A23279-07DB-4B17-B424-DA4A297ED0D3}"/>
    <dgm:cxn modelId="{3E0D9BD6-129B-4BDD-96A6-58DD4C57EFE8}" type="presOf" srcId="{3E39450F-F447-4F8A-820C-465243828ED4}" destId="{3EF9A4A0-133F-4644-B22F-AE6BA9A20A52}" srcOrd="0" destOrd="0" presId="urn:microsoft.com/office/officeart/2008/layout/LinedList"/>
    <dgm:cxn modelId="{682F58C2-4162-488A-BD03-039C91303D76}" srcId="{55DC0AE1-FB21-410B-B5C1-5186ED0D9276}" destId="{3E39450F-F447-4F8A-820C-465243828ED4}" srcOrd="3" destOrd="0" parTransId="{529E0B28-DA1D-4E8A-87DB-85F454798977}" sibTransId="{CD730F29-ED91-4022-A384-B8B3783232CE}"/>
    <dgm:cxn modelId="{A5C76A1D-2684-4793-BD0F-78AB351357EA}" type="presOf" srcId="{D63E0E22-9F8E-4F48-B849-08C7D19E7177}" destId="{DA68BE1B-7E85-4992-A704-3387D815E840}" srcOrd="0" destOrd="0" presId="urn:microsoft.com/office/officeart/2008/layout/LinedList"/>
    <dgm:cxn modelId="{06BF728E-FF0A-4295-98FB-5C0487D73514}" srcId="{55DC0AE1-FB21-410B-B5C1-5186ED0D9276}" destId="{DD658868-3EEE-4BE0-A642-B41C51F2EACF}" srcOrd="2" destOrd="0" parTransId="{5911B95A-B10C-4695-981D-5EDD6743EE44}" sibTransId="{8CA32822-AC39-474E-A7A6-C79EDC35CBCE}"/>
    <dgm:cxn modelId="{2E195901-1A01-4F02-A1CE-AB585DD1B5EF}" type="presOf" srcId="{38891A71-831F-42C2-A5BD-D6C2747C48EC}" destId="{0F3CFF36-6ECC-4E67-AFEA-FB66CE7608F7}" srcOrd="0" destOrd="0" presId="urn:microsoft.com/office/officeart/2008/layout/LinedList"/>
    <dgm:cxn modelId="{80B84543-6C83-43DD-B55A-504F5457770B}" type="presOf" srcId="{DD658868-3EEE-4BE0-A642-B41C51F2EACF}" destId="{E73DC516-5229-431E-A7CA-FA87A8C046B9}" srcOrd="0" destOrd="0" presId="urn:microsoft.com/office/officeart/2008/layout/LinedList"/>
    <dgm:cxn modelId="{2E1BFAEA-9F00-4E58-8557-4D1B625E8EE6}" type="presOf" srcId="{55DC0AE1-FB21-410B-B5C1-5186ED0D9276}" destId="{9E5F71DC-A5C5-4DCC-B321-C44DD575A3CB}" srcOrd="0" destOrd="0" presId="urn:microsoft.com/office/officeart/2008/layout/LinedList"/>
    <dgm:cxn modelId="{22E881CC-8C7D-4D93-A55F-11CD8CE8F578}" type="presParOf" srcId="{9E5F71DC-A5C5-4DCC-B321-C44DD575A3CB}" destId="{B4AAF679-BE1F-4923-820D-84C15070C72F}" srcOrd="0" destOrd="0" presId="urn:microsoft.com/office/officeart/2008/layout/LinedList"/>
    <dgm:cxn modelId="{7FA308F1-80C8-45F7-977E-74AD50A3456A}" type="presParOf" srcId="{9E5F71DC-A5C5-4DCC-B321-C44DD575A3CB}" destId="{0DDFF7F9-4327-451E-97FE-EFA1FCBDF47D}" srcOrd="1" destOrd="0" presId="urn:microsoft.com/office/officeart/2008/layout/LinedList"/>
    <dgm:cxn modelId="{4F89ED70-F234-468D-BE87-B5C1B619ED31}" type="presParOf" srcId="{0DDFF7F9-4327-451E-97FE-EFA1FCBDF47D}" destId="{0F3CFF36-6ECC-4E67-AFEA-FB66CE7608F7}" srcOrd="0" destOrd="0" presId="urn:microsoft.com/office/officeart/2008/layout/LinedList"/>
    <dgm:cxn modelId="{B0491F51-7329-4D97-8628-63932178A726}" type="presParOf" srcId="{0DDFF7F9-4327-451E-97FE-EFA1FCBDF47D}" destId="{8241BA66-ABBE-4DBB-AF14-236734F374ED}" srcOrd="1" destOrd="0" presId="urn:microsoft.com/office/officeart/2008/layout/LinedList"/>
    <dgm:cxn modelId="{41824529-A556-4B32-92FE-620E45AF31C1}" type="presParOf" srcId="{9E5F71DC-A5C5-4DCC-B321-C44DD575A3CB}" destId="{DAC961E9-3089-481E-B9F6-A881B7ED089B}" srcOrd="2" destOrd="0" presId="urn:microsoft.com/office/officeart/2008/layout/LinedList"/>
    <dgm:cxn modelId="{278319EB-057C-474D-A3C6-37AE4F9DED7C}" type="presParOf" srcId="{9E5F71DC-A5C5-4DCC-B321-C44DD575A3CB}" destId="{259D347E-1601-4823-B2FF-446E6ED0057B}" srcOrd="3" destOrd="0" presId="urn:microsoft.com/office/officeart/2008/layout/LinedList"/>
    <dgm:cxn modelId="{DA569721-02C2-43B8-BFDF-603599381B6D}" type="presParOf" srcId="{259D347E-1601-4823-B2FF-446E6ED0057B}" destId="{DA68BE1B-7E85-4992-A704-3387D815E840}" srcOrd="0" destOrd="0" presId="urn:microsoft.com/office/officeart/2008/layout/LinedList"/>
    <dgm:cxn modelId="{DC6E5467-3F7D-4D8C-A6E5-FF264C2C9BB6}" type="presParOf" srcId="{259D347E-1601-4823-B2FF-446E6ED0057B}" destId="{DCBA38CA-5C82-4EAB-A34E-54A95E848F96}" srcOrd="1" destOrd="0" presId="urn:microsoft.com/office/officeart/2008/layout/LinedList"/>
    <dgm:cxn modelId="{8F9B13CB-72BD-4A8B-9770-86A3F43DC2CC}" type="presParOf" srcId="{9E5F71DC-A5C5-4DCC-B321-C44DD575A3CB}" destId="{D2C0B8AB-A34B-4647-8F04-091BF2B45009}" srcOrd="4" destOrd="0" presId="urn:microsoft.com/office/officeart/2008/layout/LinedList"/>
    <dgm:cxn modelId="{BF572640-08A9-4C4B-BB3C-EE815C9ED0E9}" type="presParOf" srcId="{9E5F71DC-A5C5-4DCC-B321-C44DD575A3CB}" destId="{AD7CC8CB-5075-4B96-85CA-DF57166BD148}" srcOrd="5" destOrd="0" presId="urn:microsoft.com/office/officeart/2008/layout/LinedList"/>
    <dgm:cxn modelId="{629F6A38-0FAD-4E51-AC00-3099205F718D}" type="presParOf" srcId="{AD7CC8CB-5075-4B96-85CA-DF57166BD148}" destId="{E73DC516-5229-431E-A7CA-FA87A8C046B9}" srcOrd="0" destOrd="0" presId="urn:microsoft.com/office/officeart/2008/layout/LinedList"/>
    <dgm:cxn modelId="{BB342B67-744F-4220-ADA7-74CA2FB6694E}" type="presParOf" srcId="{AD7CC8CB-5075-4B96-85CA-DF57166BD148}" destId="{3FA3FD4E-5335-4EDC-8821-A5AFF947A448}" srcOrd="1" destOrd="0" presId="urn:microsoft.com/office/officeart/2008/layout/LinedList"/>
    <dgm:cxn modelId="{D5C3AE97-D937-48A5-84B0-DB76EFF74742}" type="presParOf" srcId="{9E5F71DC-A5C5-4DCC-B321-C44DD575A3CB}" destId="{675E56AB-ADC8-4BBB-9E08-DBF82C13EB75}" srcOrd="6" destOrd="0" presId="urn:microsoft.com/office/officeart/2008/layout/LinedList"/>
    <dgm:cxn modelId="{6A4C3A5E-7B67-4D56-A39C-8E3D8B108433}" type="presParOf" srcId="{9E5F71DC-A5C5-4DCC-B321-C44DD575A3CB}" destId="{2038C497-0C3E-44CC-9E66-BB4D02EF219D}" srcOrd="7" destOrd="0" presId="urn:microsoft.com/office/officeart/2008/layout/LinedList"/>
    <dgm:cxn modelId="{114218BE-067F-4338-BED3-CE67881376AD}" type="presParOf" srcId="{2038C497-0C3E-44CC-9E66-BB4D02EF219D}" destId="{3EF9A4A0-133F-4644-B22F-AE6BA9A20A52}" srcOrd="0" destOrd="0" presId="urn:microsoft.com/office/officeart/2008/layout/LinedList"/>
    <dgm:cxn modelId="{7131BFBC-D7D6-414F-8373-EC80EF45803D}" type="presParOf" srcId="{2038C497-0C3E-44CC-9E66-BB4D02EF219D}" destId="{DFF2F586-D93C-47CD-9169-06ADCCB8F06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04C429C-04B9-4764-83FE-07C0558493AC}" type="doc">
      <dgm:prSet loTypeId="urn:microsoft.com/office/officeart/2009/3/layout/DescendingProcess" loCatId="process" qsTypeId="urn:microsoft.com/office/officeart/2005/8/quickstyle/3d2" qsCatId="3D" csTypeId="urn:microsoft.com/office/officeart/2005/8/colors/colorful4" csCatId="colorful" phldr="1"/>
      <dgm:spPr/>
      <dgm:t>
        <a:bodyPr/>
        <a:lstStyle/>
        <a:p>
          <a:endParaRPr lang="fr-FR"/>
        </a:p>
      </dgm:t>
    </dgm:pt>
    <dgm:pt modelId="{5C7836A5-778E-42CF-94A7-244343A209D3}">
      <dgm:prSet custT="1"/>
      <dgm:spPr/>
      <dgm:t>
        <a:bodyPr/>
        <a:lstStyle/>
        <a:p>
          <a:pPr rtl="0" eaLnBrk="1" latinLnBrk="0" hangingPunct="1"/>
          <a:r>
            <a:rPr lang="fr-FR" sz="2000" b="1" smtClean="0"/>
            <a:t>Identify an opportunity </a:t>
          </a:r>
          <a:endParaRPr lang="fr-FR" sz="2000" b="1" dirty="0"/>
        </a:p>
      </dgm:t>
    </dgm:pt>
    <dgm:pt modelId="{3B45EE66-B0E5-42B1-B943-08ABA5247ABD}" type="parTrans" cxnId="{FA6F480C-BB8F-42C4-A196-BC7D7722F53D}">
      <dgm:prSet/>
      <dgm:spPr/>
      <dgm:t>
        <a:bodyPr/>
        <a:lstStyle/>
        <a:p>
          <a:endParaRPr lang="fr-FR" sz="2000"/>
        </a:p>
      </dgm:t>
    </dgm:pt>
    <dgm:pt modelId="{79668E46-C43A-4A48-B03B-95FA10BFE705}" type="sibTrans" cxnId="{FA6F480C-BB8F-42C4-A196-BC7D7722F53D}">
      <dgm:prSet custT="1"/>
      <dgm:spPr/>
      <dgm:t>
        <a:bodyPr/>
        <a:lstStyle/>
        <a:p>
          <a:endParaRPr lang="fr-FR" sz="2000"/>
        </a:p>
      </dgm:t>
    </dgm:pt>
    <dgm:pt modelId="{EAA662AB-488B-435B-B361-23ED06F6D6C0}">
      <dgm:prSet custT="1"/>
      <dgm:spPr/>
      <dgm:t>
        <a:bodyPr/>
        <a:lstStyle/>
        <a:p>
          <a:pPr rtl="0" eaLnBrk="1" latinLnBrk="0" hangingPunct="1"/>
          <a:r>
            <a:rPr lang="fr-FR" sz="2000" b="1" smtClean="0"/>
            <a:t>Establish a vision</a:t>
          </a:r>
          <a:endParaRPr lang="fr-FR" sz="2000" b="1" dirty="0"/>
        </a:p>
      </dgm:t>
    </dgm:pt>
    <dgm:pt modelId="{AC9600A9-B407-48DF-92B3-1B66E6E9668C}" type="parTrans" cxnId="{03F68F1A-4EF1-4937-99C8-DD9243D3504B}">
      <dgm:prSet/>
      <dgm:spPr/>
      <dgm:t>
        <a:bodyPr/>
        <a:lstStyle/>
        <a:p>
          <a:endParaRPr lang="fr-FR" sz="2000"/>
        </a:p>
      </dgm:t>
    </dgm:pt>
    <dgm:pt modelId="{E7B76A39-FFFB-4268-AF18-0DB8AA6FFF35}" type="sibTrans" cxnId="{03F68F1A-4EF1-4937-99C8-DD9243D3504B}">
      <dgm:prSet custT="1"/>
      <dgm:spPr/>
      <dgm:t>
        <a:bodyPr/>
        <a:lstStyle/>
        <a:p>
          <a:endParaRPr lang="fr-FR" sz="2000"/>
        </a:p>
      </dgm:t>
    </dgm:pt>
    <dgm:pt modelId="{FB7FEB81-91E8-4B55-93D9-D8014822DF33}">
      <dgm:prSet custT="1"/>
      <dgm:spPr/>
      <dgm:t>
        <a:bodyPr/>
        <a:lstStyle/>
        <a:p>
          <a:pPr rtl="0" eaLnBrk="1" latinLnBrk="0" hangingPunct="1"/>
          <a:r>
            <a:rPr lang="fr-FR" sz="2000" b="1" smtClean="0"/>
            <a:t>Persuade others</a:t>
          </a:r>
          <a:endParaRPr lang="fr-FR" sz="2000" b="1" dirty="0"/>
        </a:p>
      </dgm:t>
    </dgm:pt>
    <dgm:pt modelId="{33AF743B-4995-48ED-9033-0C5FB711A0DB}" type="parTrans" cxnId="{98AE0E68-8E97-4BA8-B70B-4DD13EE8CCF6}">
      <dgm:prSet/>
      <dgm:spPr/>
      <dgm:t>
        <a:bodyPr/>
        <a:lstStyle/>
        <a:p>
          <a:endParaRPr lang="fr-FR" sz="2000"/>
        </a:p>
      </dgm:t>
    </dgm:pt>
    <dgm:pt modelId="{B1BE2D02-F850-4025-9A94-DCD7FF90CC4A}" type="sibTrans" cxnId="{98AE0E68-8E97-4BA8-B70B-4DD13EE8CCF6}">
      <dgm:prSet custT="1"/>
      <dgm:spPr/>
      <dgm:t>
        <a:bodyPr/>
        <a:lstStyle/>
        <a:p>
          <a:endParaRPr lang="fr-FR" sz="2000"/>
        </a:p>
      </dgm:t>
    </dgm:pt>
    <dgm:pt modelId="{4727AF34-9139-479B-8889-2BA9F2213D12}">
      <dgm:prSet custT="1"/>
      <dgm:spPr/>
      <dgm:t>
        <a:bodyPr/>
        <a:lstStyle/>
        <a:p>
          <a:pPr rtl="0" eaLnBrk="1" latinLnBrk="0" hangingPunct="1"/>
          <a:r>
            <a:rPr lang="fr-FR" sz="2000" b="1" smtClean="0"/>
            <a:t>Gather resources </a:t>
          </a:r>
          <a:endParaRPr lang="fr-FR" sz="2000" b="1" dirty="0"/>
        </a:p>
      </dgm:t>
    </dgm:pt>
    <dgm:pt modelId="{47830342-C6E4-4D9B-8282-68BA3A42A7E1}" type="parTrans" cxnId="{44E9EEFC-3D6C-4F99-8BEE-107C75797129}">
      <dgm:prSet/>
      <dgm:spPr/>
      <dgm:t>
        <a:bodyPr/>
        <a:lstStyle/>
        <a:p>
          <a:endParaRPr lang="fr-FR" sz="2000"/>
        </a:p>
      </dgm:t>
    </dgm:pt>
    <dgm:pt modelId="{62927B96-565A-4986-BE3B-7F09EE300F20}" type="sibTrans" cxnId="{44E9EEFC-3D6C-4F99-8BEE-107C75797129}">
      <dgm:prSet custT="1"/>
      <dgm:spPr/>
      <dgm:t>
        <a:bodyPr/>
        <a:lstStyle/>
        <a:p>
          <a:endParaRPr lang="fr-FR" sz="2000"/>
        </a:p>
      </dgm:t>
    </dgm:pt>
    <dgm:pt modelId="{A73395B4-8A63-497D-9C1C-B5EA971F364F}">
      <dgm:prSet custT="1"/>
      <dgm:spPr/>
      <dgm:t>
        <a:bodyPr/>
        <a:lstStyle/>
        <a:p>
          <a:pPr rtl="0" eaLnBrk="1" latinLnBrk="0" hangingPunct="1"/>
          <a:r>
            <a:rPr lang="fr-FR" sz="2000" b="1" smtClean="0"/>
            <a:t>Create new venture, product or market</a:t>
          </a:r>
          <a:endParaRPr lang="fr-FR" sz="2000" b="1" dirty="0"/>
        </a:p>
      </dgm:t>
    </dgm:pt>
    <dgm:pt modelId="{2AB7C8F7-825D-4FC2-8F29-4EAE045CAD75}" type="parTrans" cxnId="{4FCE154B-2F52-4667-907C-40ACEEFB60D2}">
      <dgm:prSet/>
      <dgm:spPr/>
      <dgm:t>
        <a:bodyPr/>
        <a:lstStyle/>
        <a:p>
          <a:endParaRPr lang="fr-FR" sz="2000"/>
        </a:p>
      </dgm:t>
    </dgm:pt>
    <dgm:pt modelId="{52787AA0-1C6E-4CE4-8ECC-933EA95FB607}" type="sibTrans" cxnId="{4FCE154B-2F52-4667-907C-40ACEEFB60D2}">
      <dgm:prSet custT="1"/>
      <dgm:spPr/>
      <dgm:t>
        <a:bodyPr/>
        <a:lstStyle/>
        <a:p>
          <a:endParaRPr lang="fr-FR" sz="2000"/>
        </a:p>
      </dgm:t>
    </dgm:pt>
    <dgm:pt modelId="{E136065D-5674-4827-8799-E14F0E8AF46E}">
      <dgm:prSet custT="1"/>
      <dgm:spPr/>
      <dgm:t>
        <a:bodyPr/>
        <a:lstStyle/>
        <a:p>
          <a:pPr rtl="0" eaLnBrk="1" latinLnBrk="0" hangingPunct="1"/>
          <a:r>
            <a:rPr lang="fr-FR" sz="2000" b="1" smtClean="0"/>
            <a:t>Change/adapt with time </a:t>
          </a:r>
          <a:endParaRPr lang="fr-FR" sz="2000" b="1" dirty="0"/>
        </a:p>
      </dgm:t>
    </dgm:pt>
    <dgm:pt modelId="{CEEF1938-3840-4961-A4F0-243B7019266B}" type="parTrans" cxnId="{82A39D2F-D738-4F12-9FC3-49D55CF399D9}">
      <dgm:prSet/>
      <dgm:spPr/>
      <dgm:t>
        <a:bodyPr/>
        <a:lstStyle/>
        <a:p>
          <a:endParaRPr lang="fr-FR" sz="2000"/>
        </a:p>
      </dgm:t>
    </dgm:pt>
    <dgm:pt modelId="{ADA74351-7BFF-4270-BD50-E2378737ABEC}" type="sibTrans" cxnId="{82A39D2F-D738-4F12-9FC3-49D55CF399D9}">
      <dgm:prSet/>
      <dgm:spPr/>
      <dgm:t>
        <a:bodyPr/>
        <a:lstStyle/>
        <a:p>
          <a:endParaRPr lang="fr-FR" sz="2000"/>
        </a:p>
      </dgm:t>
    </dgm:pt>
    <dgm:pt modelId="{561B692E-1388-4DA0-9B25-271A93059AED}" type="pres">
      <dgm:prSet presAssocID="{D04C429C-04B9-4764-83FE-07C0558493AC}" presName="Name0" presStyleCnt="0">
        <dgm:presLayoutVars>
          <dgm:chMax val="7"/>
          <dgm:chPref val="5"/>
        </dgm:presLayoutVars>
      </dgm:prSet>
      <dgm:spPr/>
      <dgm:t>
        <a:bodyPr/>
        <a:lstStyle/>
        <a:p>
          <a:endParaRPr lang="en-GB"/>
        </a:p>
      </dgm:t>
    </dgm:pt>
    <dgm:pt modelId="{B9A46196-1F39-4A16-85E4-E1BC95DC9C93}" type="pres">
      <dgm:prSet presAssocID="{D04C429C-04B9-4764-83FE-07C0558493AC}" presName="arrowNode" presStyleLbl="node1" presStyleIdx="0" presStyleCnt="1"/>
      <dgm:spPr/>
    </dgm:pt>
    <dgm:pt modelId="{674A03C2-58E0-4475-B63F-06C985E17EBA}" type="pres">
      <dgm:prSet presAssocID="{5C7836A5-778E-42CF-94A7-244343A209D3}" presName="txNode1" presStyleLbl="revTx" presStyleIdx="0" presStyleCnt="6">
        <dgm:presLayoutVars>
          <dgm:bulletEnabled val="1"/>
        </dgm:presLayoutVars>
      </dgm:prSet>
      <dgm:spPr/>
      <dgm:t>
        <a:bodyPr/>
        <a:lstStyle/>
        <a:p>
          <a:endParaRPr lang="en-GB"/>
        </a:p>
      </dgm:t>
    </dgm:pt>
    <dgm:pt modelId="{50D0B8E1-62D7-4371-A258-C11FD87B8D5D}" type="pres">
      <dgm:prSet presAssocID="{EAA662AB-488B-435B-B361-23ED06F6D6C0}" presName="txNode2" presStyleLbl="revTx" presStyleIdx="1" presStyleCnt="6">
        <dgm:presLayoutVars>
          <dgm:bulletEnabled val="1"/>
        </dgm:presLayoutVars>
      </dgm:prSet>
      <dgm:spPr/>
      <dgm:t>
        <a:bodyPr/>
        <a:lstStyle/>
        <a:p>
          <a:endParaRPr lang="en-GB"/>
        </a:p>
      </dgm:t>
    </dgm:pt>
    <dgm:pt modelId="{84BBF439-C8B5-4475-971A-53850769EFCD}" type="pres">
      <dgm:prSet presAssocID="{E7B76A39-FFFB-4268-AF18-0DB8AA6FFF35}" presName="dotNode2" presStyleCnt="0"/>
      <dgm:spPr/>
    </dgm:pt>
    <dgm:pt modelId="{275DE799-0EEA-4612-B607-C059AE590A96}" type="pres">
      <dgm:prSet presAssocID="{E7B76A39-FFFB-4268-AF18-0DB8AA6FFF35}" presName="dotRepeatNode" presStyleLbl="fgShp" presStyleIdx="0" presStyleCnt="4"/>
      <dgm:spPr/>
      <dgm:t>
        <a:bodyPr/>
        <a:lstStyle/>
        <a:p>
          <a:endParaRPr lang="en-GB"/>
        </a:p>
      </dgm:t>
    </dgm:pt>
    <dgm:pt modelId="{CD775197-A22D-4C57-BCE8-0B11F1359720}" type="pres">
      <dgm:prSet presAssocID="{FB7FEB81-91E8-4B55-93D9-D8014822DF33}" presName="txNode3" presStyleLbl="revTx" presStyleIdx="2" presStyleCnt="6">
        <dgm:presLayoutVars>
          <dgm:bulletEnabled val="1"/>
        </dgm:presLayoutVars>
      </dgm:prSet>
      <dgm:spPr/>
      <dgm:t>
        <a:bodyPr/>
        <a:lstStyle/>
        <a:p>
          <a:endParaRPr lang="en-GB"/>
        </a:p>
      </dgm:t>
    </dgm:pt>
    <dgm:pt modelId="{F7FF382C-DC98-4F60-B13F-9454207F0E12}" type="pres">
      <dgm:prSet presAssocID="{B1BE2D02-F850-4025-9A94-DCD7FF90CC4A}" presName="dotNode3" presStyleCnt="0"/>
      <dgm:spPr/>
    </dgm:pt>
    <dgm:pt modelId="{11A0DA59-62AD-4A96-9AAB-A4A301100868}" type="pres">
      <dgm:prSet presAssocID="{B1BE2D02-F850-4025-9A94-DCD7FF90CC4A}" presName="dotRepeatNode" presStyleLbl="fgShp" presStyleIdx="1" presStyleCnt="4"/>
      <dgm:spPr/>
      <dgm:t>
        <a:bodyPr/>
        <a:lstStyle/>
        <a:p>
          <a:endParaRPr lang="en-GB"/>
        </a:p>
      </dgm:t>
    </dgm:pt>
    <dgm:pt modelId="{99F26FA0-BC6A-43D0-8F56-1067D735C3B5}" type="pres">
      <dgm:prSet presAssocID="{4727AF34-9139-479B-8889-2BA9F2213D12}" presName="txNode4" presStyleLbl="revTx" presStyleIdx="3" presStyleCnt="6">
        <dgm:presLayoutVars>
          <dgm:bulletEnabled val="1"/>
        </dgm:presLayoutVars>
      </dgm:prSet>
      <dgm:spPr/>
      <dgm:t>
        <a:bodyPr/>
        <a:lstStyle/>
        <a:p>
          <a:endParaRPr lang="en-GB"/>
        </a:p>
      </dgm:t>
    </dgm:pt>
    <dgm:pt modelId="{EDBD161C-BD8E-47B2-AFE8-11D1FBC3A3CA}" type="pres">
      <dgm:prSet presAssocID="{62927B96-565A-4986-BE3B-7F09EE300F20}" presName="dotNode4" presStyleCnt="0"/>
      <dgm:spPr/>
    </dgm:pt>
    <dgm:pt modelId="{57D311C7-D804-4A2C-9EEC-5C91FBA0228D}" type="pres">
      <dgm:prSet presAssocID="{62927B96-565A-4986-BE3B-7F09EE300F20}" presName="dotRepeatNode" presStyleLbl="fgShp" presStyleIdx="2" presStyleCnt="4"/>
      <dgm:spPr/>
      <dgm:t>
        <a:bodyPr/>
        <a:lstStyle/>
        <a:p>
          <a:endParaRPr lang="en-GB"/>
        </a:p>
      </dgm:t>
    </dgm:pt>
    <dgm:pt modelId="{B556F3F1-B082-4895-A5E6-1C92634CCD52}" type="pres">
      <dgm:prSet presAssocID="{A73395B4-8A63-497D-9C1C-B5EA971F364F}" presName="txNode5" presStyleLbl="revTx" presStyleIdx="4" presStyleCnt="6">
        <dgm:presLayoutVars>
          <dgm:bulletEnabled val="1"/>
        </dgm:presLayoutVars>
      </dgm:prSet>
      <dgm:spPr/>
      <dgm:t>
        <a:bodyPr/>
        <a:lstStyle/>
        <a:p>
          <a:endParaRPr lang="en-GB"/>
        </a:p>
      </dgm:t>
    </dgm:pt>
    <dgm:pt modelId="{F41B37CA-60F9-43F7-937E-529E4280C3D1}" type="pres">
      <dgm:prSet presAssocID="{52787AA0-1C6E-4CE4-8ECC-933EA95FB607}" presName="dotNode5" presStyleCnt="0"/>
      <dgm:spPr/>
    </dgm:pt>
    <dgm:pt modelId="{29254458-835E-4723-AA3C-B8C4FA8BFEC4}" type="pres">
      <dgm:prSet presAssocID="{52787AA0-1C6E-4CE4-8ECC-933EA95FB607}" presName="dotRepeatNode" presStyleLbl="fgShp" presStyleIdx="3" presStyleCnt="4"/>
      <dgm:spPr/>
      <dgm:t>
        <a:bodyPr/>
        <a:lstStyle/>
        <a:p>
          <a:endParaRPr lang="en-GB"/>
        </a:p>
      </dgm:t>
    </dgm:pt>
    <dgm:pt modelId="{301EE6F0-18BB-4161-9B4A-E9148011A3CB}" type="pres">
      <dgm:prSet presAssocID="{E136065D-5674-4827-8799-E14F0E8AF46E}" presName="txNode6" presStyleLbl="revTx" presStyleIdx="5" presStyleCnt="6">
        <dgm:presLayoutVars>
          <dgm:bulletEnabled val="1"/>
        </dgm:presLayoutVars>
      </dgm:prSet>
      <dgm:spPr/>
      <dgm:t>
        <a:bodyPr/>
        <a:lstStyle/>
        <a:p>
          <a:endParaRPr lang="en-GB"/>
        </a:p>
      </dgm:t>
    </dgm:pt>
  </dgm:ptLst>
  <dgm:cxnLst>
    <dgm:cxn modelId="{1304BE2E-37FA-4208-9BB4-8FA9EFE5D330}" type="presOf" srcId="{4727AF34-9139-479B-8889-2BA9F2213D12}" destId="{99F26FA0-BC6A-43D0-8F56-1067D735C3B5}" srcOrd="0" destOrd="0" presId="urn:microsoft.com/office/officeart/2009/3/layout/DescendingProcess"/>
    <dgm:cxn modelId="{BE7676D4-D492-4904-BBF9-4A0D963567AE}" type="presOf" srcId="{D04C429C-04B9-4764-83FE-07C0558493AC}" destId="{561B692E-1388-4DA0-9B25-271A93059AED}" srcOrd="0" destOrd="0" presId="urn:microsoft.com/office/officeart/2009/3/layout/DescendingProcess"/>
    <dgm:cxn modelId="{D867984C-6B3F-4451-82C6-C9FEB2A19DD0}" type="presOf" srcId="{EAA662AB-488B-435B-B361-23ED06F6D6C0}" destId="{50D0B8E1-62D7-4371-A258-C11FD87B8D5D}" srcOrd="0" destOrd="0" presId="urn:microsoft.com/office/officeart/2009/3/layout/DescendingProcess"/>
    <dgm:cxn modelId="{49E68A75-DD8B-4B4A-A99B-F4D20A128F40}" type="presOf" srcId="{A73395B4-8A63-497D-9C1C-B5EA971F364F}" destId="{B556F3F1-B082-4895-A5E6-1C92634CCD52}" srcOrd="0" destOrd="0" presId="urn:microsoft.com/office/officeart/2009/3/layout/DescendingProcess"/>
    <dgm:cxn modelId="{83047572-B1A0-40B8-9D8D-DA3750A5AC85}" type="presOf" srcId="{E7B76A39-FFFB-4268-AF18-0DB8AA6FFF35}" destId="{275DE799-0EEA-4612-B607-C059AE590A96}" srcOrd="0" destOrd="0" presId="urn:microsoft.com/office/officeart/2009/3/layout/DescendingProcess"/>
    <dgm:cxn modelId="{4FCE154B-2F52-4667-907C-40ACEEFB60D2}" srcId="{D04C429C-04B9-4764-83FE-07C0558493AC}" destId="{A73395B4-8A63-497D-9C1C-B5EA971F364F}" srcOrd="4" destOrd="0" parTransId="{2AB7C8F7-825D-4FC2-8F29-4EAE045CAD75}" sibTransId="{52787AA0-1C6E-4CE4-8ECC-933EA95FB607}"/>
    <dgm:cxn modelId="{03F68F1A-4EF1-4937-99C8-DD9243D3504B}" srcId="{D04C429C-04B9-4764-83FE-07C0558493AC}" destId="{EAA662AB-488B-435B-B361-23ED06F6D6C0}" srcOrd="1" destOrd="0" parTransId="{AC9600A9-B407-48DF-92B3-1B66E6E9668C}" sibTransId="{E7B76A39-FFFB-4268-AF18-0DB8AA6FFF35}"/>
    <dgm:cxn modelId="{4AE7CB57-662A-4DF0-B772-3F54B17A04B2}" type="presOf" srcId="{62927B96-565A-4986-BE3B-7F09EE300F20}" destId="{57D311C7-D804-4A2C-9EEC-5C91FBA0228D}" srcOrd="0" destOrd="0" presId="urn:microsoft.com/office/officeart/2009/3/layout/DescendingProcess"/>
    <dgm:cxn modelId="{6C9D0DC0-32D4-434E-8887-949615B3F7CF}" type="presOf" srcId="{5C7836A5-778E-42CF-94A7-244343A209D3}" destId="{674A03C2-58E0-4475-B63F-06C985E17EBA}" srcOrd="0" destOrd="0" presId="urn:microsoft.com/office/officeart/2009/3/layout/DescendingProcess"/>
    <dgm:cxn modelId="{B65CDA52-5B00-4FAB-9B1E-D0EC5AC568BC}" type="presOf" srcId="{FB7FEB81-91E8-4B55-93D9-D8014822DF33}" destId="{CD775197-A22D-4C57-BCE8-0B11F1359720}" srcOrd="0" destOrd="0" presId="urn:microsoft.com/office/officeart/2009/3/layout/DescendingProcess"/>
    <dgm:cxn modelId="{AC5C1D0C-949C-43BB-BD21-6300A818B324}" type="presOf" srcId="{E136065D-5674-4827-8799-E14F0E8AF46E}" destId="{301EE6F0-18BB-4161-9B4A-E9148011A3CB}" srcOrd="0" destOrd="0" presId="urn:microsoft.com/office/officeart/2009/3/layout/DescendingProcess"/>
    <dgm:cxn modelId="{FE07A522-51C6-4C2A-8CF1-E2E8B5EF727D}" type="presOf" srcId="{52787AA0-1C6E-4CE4-8ECC-933EA95FB607}" destId="{29254458-835E-4723-AA3C-B8C4FA8BFEC4}" srcOrd="0" destOrd="0" presId="urn:microsoft.com/office/officeart/2009/3/layout/DescendingProcess"/>
    <dgm:cxn modelId="{98AE0E68-8E97-4BA8-B70B-4DD13EE8CCF6}" srcId="{D04C429C-04B9-4764-83FE-07C0558493AC}" destId="{FB7FEB81-91E8-4B55-93D9-D8014822DF33}" srcOrd="2" destOrd="0" parTransId="{33AF743B-4995-48ED-9033-0C5FB711A0DB}" sibTransId="{B1BE2D02-F850-4025-9A94-DCD7FF90CC4A}"/>
    <dgm:cxn modelId="{7259FF16-1F86-4AA7-ADE4-BF2CA945D8AB}" type="presOf" srcId="{B1BE2D02-F850-4025-9A94-DCD7FF90CC4A}" destId="{11A0DA59-62AD-4A96-9AAB-A4A301100868}" srcOrd="0" destOrd="0" presId="urn:microsoft.com/office/officeart/2009/3/layout/DescendingProcess"/>
    <dgm:cxn modelId="{FA6F480C-BB8F-42C4-A196-BC7D7722F53D}" srcId="{D04C429C-04B9-4764-83FE-07C0558493AC}" destId="{5C7836A5-778E-42CF-94A7-244343A209D3}" srcOrd="0" destOrd="0" parTransId="{3B45EE66-B0E5-42B1-B943-08ABA5247ABD}" sibTransId="{79668E46-C43A-4A48-B03B-95FA10BFE705}"/>
    <dgm:cxn modelId="{82A39D2F-D738-4F12-9FC3-49D55CF399D9}" srcId="{D04C429C-04B9-4764-83FE-07C0558493AC}" destId="{E136065D-5674-4827-8799-E14F0E8AF46E}" srcOrd="5" destOrd="0" parTransId="{CEEF1938-3840-4961-A4F0-243B7019266B}" sibTransId="{ADA74351-7BFF-4270-BD50-E2378737ABEC}"/>
    <dgm:cxn modelId="{44E9EEFC-3D6C-4F99-8BEE-107C75797129}" srcId="{D04C429C-04B9-4764-83FE-07C0558493AC}" destId="{4727AF34-9139-479B-8889-2BA9F2213D12}" srcOrd="3" destOrd="0" parTransId="{47830342-C6E4-4D9B-8282-68BA3A42A7E1}" sibTransId="{62927B96-565A-4986-BE3B-7F09EE300F20}"/>
    <dgm:cxn modelId="{7440E1A8-C543-42D2-9FFB-AADCD865064E}" type="presParOf" srcId="{561B692E-1388-4DA0-9B25-271A93059AED}" destId="{B9A46196-1F39-4A16-85E4-E1BC95DC9C93}" srcOrd="0" destOrd="0" presId="urn:microsoft.com/office/officeart/2009/3/layout/DescendingProcess"/>
    <dgm:cxn modelId="{A62C29FD-60B9-4FA7-830F-605486A2E8E5}" type="presParOf" srcId="{561B692E-1388-4DA0-9B25-271A93059AED}" destId="{674A03C2-58E0-4475-B63F-06C985E17EBA}" srcOrd="1" destOrd="0" presId="urn:microsoft.com/office/officeart/2009/3/layout/DescendingProcess"/>
    <dgm:cxn modelId="{2C1FBD5F-5B75-43AD-AD7F-63B1615B19AA}" type="presParOf" srcId="{561B692E-1388-4DA0-9B25-271A93059AED}" destId="{50D0B8E1-62D7-4371-A258-C11FD87B8D5D}" srcOrd="2" destOrd="0" presId="urn:microsoft.com/office/officeart/2009/3/layout/DescendingProcess"/>
    <dgm:cxn modelId="{8BB96CC0-45B1-4987-9365-78473A932FA6}" type="presParOf" srcId="{561B692E-1388-4DA0-9B25-271A93059AED}" destId="{84BBF439-C8B5-4475-971A-53850769EFCD}" srcOrd="3" destOrd="0" presId="urn:microsoft.com/office/officeart/2009/3/layout/DescendingProcess"/>
    <dgm:cxn modelId="{B98DC323-55CE-4F60-8880-BAF5DA6E89FE}" type="presParOf" srcId="{84BBF439-C8B5-4475-971A-53850769EFCD}" destId="{275DE799-0EEA-4612-B607-C059AE590A96}" srcOrd="0" destOrd="0" presId="urn:microsoft.com/office/officeart/2009/3/layout/DescendingProcess"/>
    <dgm:cxn modelId="{9B35E786-8E75-4F0C-B6ED-DB6AB5A823DB}" type="presParOf" srcId="{561B692E-1388-4DA0-9B25-271A93059AED}" destId="{CD775197-A22D-4C57-BCE8-0B11F1359720}" srcOrd="4" destOrd="0" presId="urn:microsoft.com/office/officeart/2009/3/layout/DescendingProcess"/>
    <dgm:cxn modelId="{DBBE2AB6-BCF7-456A-9EBD-CE43F685EA5B}" type="presParOf" srcId="{561B692E-1388-4DA0-9B25-271A93059AED}" destId="{F7FF382C-DC98-4F60-B13F-9454207F0E12}" srcOrd="5" destOrd="0" presId="urn:microsoft.com/office/officeart/2009/3/layout/DescendingProcess"/>
    <dgm:cxn modelId="{55AA24E2-3A46-467C-83B0-90814D601665}" type="presParOf" srcId="{F7FF382C-DC98-4F60-B13F-9454207F0E12}" destId="{11A0DA59-62AD-4A96-9AAB-A4A301100868}" srcOrd="0" destOrd="0" presId="urn:microsoft.com/office/officeart/2009/3/layout/DescendingProcess"/>
    <dgm:cxn modelId="{B94168C6-C989-4020-BFB7-A8CE60DE62AC}" type="presParOf" srcId="{561B692E-1388-4DA0-9B25-271A93059AED}" destId="{99F26FA0-BC6A-43D0-8F56-1067D735C3B5}" srcOrd="6" destOrd="0" presId="urn:microsoft.com/office/officeart/2009/3/layout/DescendingProcess"/>
    <dgm:cxn modelId="{2AD5A2CE-662F-47D9-8104-C72EF238D1D3}" type="presParOf" srcId="{561B692E-1388-4DA0-9B25-271A93059AED}" destId="{EDBD161C-BD8E-47B2-AFE8-11D1FBC3A3CA}" srcOrd="7" destOrd="0" presId="urn:microsoft.com/office/officeart/2009/3/layout/DescendingProcess"/>
    <dgm:cxn modelId="{43565BC2-749A-4079-9E3A-AF2804DD4E0C}" type="presParOf" srcId="{EDBD161C-BD8E-47B2-AFE8-11D1FBC3A3CA}" destId="{57D311C7-D804-4A2C-9EEC-5C91FBA0228D}" srcOrd="0" destOrd="0" presId="urn:microsoft.com/office/officeart/2009/3/layout/DescendingProcess"/>
    <dgm:cxn modelId="{A06B0DC8-7359-4CD3-B5D6-58187DBFCDF8}" type="presParOf" srcId="{561B692E-1388-4DA0-9B25-271A93059AED}" destId="{B556F3F1-B082-4895-A5E6-1C92634CCD52}" srcOrd="8" destOrd="0" presId="urn:microsoft.com/office/officeart/2009/3/layout/DescendingProcess"/>
    <dgm:cxn modelId="{F81AFD15-ECFC-4BC1-ACE1-5F9A35803ED4}" type="presParOf" srcId="{561B692E-1388-4DA0-9B25-271A93059AED}" destId="{F41B37CA-60F9-43F7-937E-529E4280C3D1}" srcOrd="9" destOrd="0" presId="urn:microsoft.com/office/officeart/2009/3/layout/DescendingProcess"/>
    <dgm:cxn modelId="{71D87172-6037-42FD-9641-B47F029FF2F4}" type="presParOf" srcId="{F41B37CA-60F9-43F7-937E-529E4280C3D1}" destId="{29254458-835E-4723-AA3C-B8C4FA8BFEC4}" srcOrd="0" destOrd="0" presId="urn:microsoft.com/office/officeart/2009/3/layout/DescendingProcess"/>
    <dgm:cxn modelId="{59E65A68-FF8C-4780-A420-D0D6340CE0AA}" type="presParOf" srcId="{561B692E-1388-4DA0-9B25-271A93059AED}" destId="{301EE6F0-18BB-4161-9B4A-E9148011A3CB}" srcOrd="10"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77039AA-3852-41D4-BADD-FEB13CA25E11}" type="doc">
      <dgm:prSet loTypeId="urn:microsoft.com/office/officeart/2008/layout/VerticalCircleList" loCatId="list" qsTypeId="urn:microsoft.com/office/officeart/2005/8/quickstyle/3d3" qsCatId="3D" csTypeId="urn:microsoft.com/office/officeart/2005/8/colors/colorful4" csCatId="colorful" phldr="1"/>
      <dgm:spPr/>
      <dgm:t>
        <a:bodyPr/>
        <a:lstStyle/>
        <a:p>
          <a:endParaRPr lang="en-GB"/>
        </a:p>
      </dgm:t>
    </dgm:pt>
    <dgm:pt modelId="{1E6EB363-D819-4EE7-B86A-C9F3B1FF5D8A}">
      <dgm:prSet custT="1"/>
      <dgm:spPr/>
      <dgm:t>
        <a:bodyPr/>
        <a:lstStyle/>
        <a:p>
          <a:pPr rtl="0"/>
          <a:r>
            <a:rPr lang="en-GB" sz="1600" dirty="0" smtClean="0"/>
            <a:t>Firstly, entrepreneurs can seek information to understand the balance of trade relationships between the exports in potential markets and the merchandising imports.</a:t>
          </a:r>
          <a:endParaRPr lang="en-GB" sz="1600" dirty="0"/>
        </a:p>
      </dgm:t>
    </dgm:pt>
    <dgm:pt modelId="{9F7E258B-D4D0-4A10-8595-AEA918141A9A}" type="parTrans" cxnId="{D414C8FD-3A46-4D51-824D-1B29851F3842}">
      <dgm:prSet/>
      <dgm:spPr/>
      <dgm:t>
        <a:bodyPr/>
        <a:lstStyle/>
        <a:p>
          <a:endParaRPr lang="en-GB" sz="1600"/>
        </a:p>
      </dgm:t>
    </dgm:pt>
    <dgm:pt modelId="{47BA8D64-A155-4D64-965B-A7D2CF4AE97C}" type="sibTrans" cxnId="{D414C8FD-3A46-4D51-824D-1B29851F3842}">
      <dgm:prSet/>
      <dgm:spPr/>
      <dgm:t>
        <a:bodyPr/>
        <a:lstStyle/>
        <a:p>
          <a:endParaRPr lang="en-GB" sz="1600"/>
        </a:p>
      </dgm:t>
    </dgm:pt>
    <dgm:pt modelId="{E84FBE66-273A-4DD1-BD49-150A9F0185F7}">
      <dgm:prSet custT="1"/>
      <dgm:spPr/>
      <dgm:t>
        <a:bodyPr/>
        <a:lstStyle/>
        <a:p>
          <a:pPr rtl="0"/>
          <a:r>
            <a:rPr lang="en-GB" sz="1600" dirty="0" smtClean="0"/>
            <a:t>Secondly, entrepreneurs can conduct extensive research to understand the political aspects of the global economy to seek other outlines for strategic and operational aspects concerning barriers to enter a market. </a:t>
          </a:r>
          <a:endParaRPr lang="en-GB" sz="1600" dirty="0"/>
        </a:p>
      </dgm:t>
    </dgm:pt>
    <dgm:pt modelId="{063D48E3-E6E6-4E5E-9198-0D46EF7F2FBE}" type="parTrans" cxnId="{EA65BAF2-E2C3-4E18-944F-EC195AACF9CA}">
      <dgm:prSet/>
      <dgm:spPr/>
      <dgm:t>
        <a:bodyPr/>
        <a:lstStyle/>
        <a:p>
          <a:endParaRPr lang="en-GB" sz="1600"/>
        </a:p>
      </dgm:t>
    </dgm:pt>
    <dgm:pt modelId="{20077006-20DA-4112-923B-A24DD48FD9BA}" type="sibTrans" cxnId="{EA65BAF2-E2C3-4E18-944F-EC195AACF9CA}">
      <dgm:prSet/>
      <dgm:spPr/>
      <dgm:t>
        <a:bodyPr/>
        <a:lstStyle/>
        <a:p>
          <a:endParaRPr lang="en-GB" sz="1600"/>
        </a:p>
      </dgm:t>
    </dgm:pt>
    <dgm:pt modelId="{D7C43875-1C66-4008-8478-E7909F6D75AA}">
      <dgm:prSet custT="1"/>
      <dgm:spPr/>
      <dgm:t>
        <a:bodyPr/>
        <a:lstStyle/>
        <a:p>
          <a:pPr rtl="0"/>
          <a:r>
            <a:rPr lang="en-GB" sz="1600" dirty="0" smtClean="0"/>
            <a:t>Thirdly, entrepreneurs can understand the developments of any domestic market of a country and comprehend how these nations protect their industry by establishing tariffs, quotas, boycotts, non-tariff, monetary and market barriers (Ramachandran &amp; </a:t>
          </a:r>
          <a:r>
            <a:rPr lang="en-GB" sz="1600" dirty="0" err="1" smtClean="0"/>
            <a:t>Gokila</a:t>
          </a:r>
          <a:r>
            <a:rPr lang="en-GB" sz="1600" dirty="0" smtClean="0"/>
            <a:t>, 2012).</a:t>
          </a:r>
          <a:endParaRPr lang="en-GB" sz="1600" dirty="0"/>
        </a:p>
      </dgm:t>
    </dgm:pt>
    <dgm:pt modelId="{91E4D89B-39A4-4B24-BDD4-6B6631B4C2C3}" type="parTrans" cxnId="{660C34AA-3F1C-46BF-A9E9-5AA8D5A5CA1C}">
      <dgm:prSet/>
      <dgm:spPr/>
      <dgm:t>
        <a:bodyPr/>
        <a:lstStyle/>
        <a:p>
          <a:endParaRPr lang="en-GB" sz="1600"/>
        </a:p>
      </dgm:t>
    </dgm:pt>
    <dgm:pt modelId="{9AA24560-9BE2-446A-BA11-E3B8225C6E60}" type="sibTrans" cxnId="{660C34AA-3F1C-46BF-A9E9-5AA8D5A5CA1C}">
      <dgm:prSet/>
      <dgm:spPr/>
      <dgm:t>
        <a:bodyPr/>
        <a:lstStyle/>
        <a:p>
          <a:endParaRPr lang="en-GB" sz="1600"/>
        </a:p>
      </dgm:t>
    </dgm:pt>
    <dgm:pt modelId="{19B77357-7BB6-4690-81F0-7813B5F9690B}" type="pres">
      <dgm:prSet presAssocID="{677039AA-3852-41D4-BADD-FEB13CA25E11}" presName="Name0" presStyleCnt="0">
        <dgm:presLayoutVars>
          <dgm:dir/>
        </dgm:presLayoutVars>
      </dgm:prSet>
      <dgm:spPr/>
      <dgm:t>
        <a:bodyPr/>
        <a:lstStyle/>
        <a:p>
          <a:endParaRPr lang="en-US"/>
        </a:p>
      </dgm:t>
    </dgm:pt>
    <dgm:pt modelId="{55967C85-EDDE-4FD3-BB93-F2158EBA1E9D}" type="pres">
      <dgm:prSet presAssocID="{1E6EB363-D819-4EE7-B86A-C9F3B1FF5D8A}" presName="noChildren" presStyleCnt="0"/>
      <dgm:spPr/>
    </dgm:pt>
    <dgm:pt modelId="{8392D7A4-3EB6-470F-821B-6248B92E6D4E}" type="pres">
      <dgm:prSet presAssocID="{1E6EB363-D819-4EE7-B86A-C9F3B1FF5D8A}" presName="gap" presStyleCnt="0"/>
      <dgm:spPr/>
    </dgm:pt>
    <dgm:pt modelId="{92506FC0-4CF4-4817-9C5E-E636F3BDD72A}" type="pres">
      <dgm:prSet presAssocID="{1E6EB363-D819-4EE7-B86A-C9F3B1FF5D8A}" presName="medCircle2" presStyleLbl="vennNode1" presStyleIdx="0" presStyleCnt="3"/>
      <dgm:spPr/>
    </dgm:pt>
    <dgm:pt modelId="{547D49D5-E745-4BF4-B645-D7AD62E7B6C8}" type="pres">
      <dgm:prSet presAssocID="{1E6EB363-D819-4EE7-B86A-C9F3B1FF5D8A}" presName="txLvlOnly1" presStyleLbl="revTx" presStyleIdx="0" presStyleCnt="3"/>
      <dgm:spPr/>
      <dgm:t>
        <a:bodyPr/>
        <a:lstStyle/>
        <a:p>
          <a:endParaRPr lang="en-GB"/>
        </a:p>
      </dgm:t>
    </dgm:pt>
    <dgm:pt modelId="{3496664B-CF57-41AF-87CE-E4C58AD7ECE3}" type="pres">
      <dgm:prSet presAssocID="{E84FBE66-273A-4DD1-BD49-150A9F0185F7}" presName="noChildren" presStyleCnt="0"/>
      <dgm:spPr/>
    </dgm:pt>
    <dgm:pt modelId="{3418E15D-565C-4F1B-8D01-148356E4743A}" type="pres">
      <dgm:prSet presAssocID="{E84FBE66-273A-4DD1-BD49-150A9F0185F7}" presName="gap" presStyleCnt="0"/>
      <dgm:spPr/>
    </dgm:pt>
    <dgm:pt modelId="{F725F5E2-B8DA-4A4A-B606-CD9D6ABBABE1}" type="pres">
      <dgm:prSet presAssocID="{E84FBE66-273A-4DD1-BD49-150A9F0185F7}" presName="medCircle2" presStyleLbl="vennNode1" presStyleIdx="1" presStyleCnt="3"/>
      <dgm:spPr/>
    </dgm:pt>
    <dgm:pt modelId="{19C31355-5D82-450A-8128-8E9DB456B697}" type="pres">
      <dgm:prSet presAssocID="{E84FBE66-273A-4DD1-BD49-150A9F0185F7}" presName="txLvlOnly1" presStyleLbl="revTx" presStyleIdx="1" presStyleCnt="3"/>
      <dgm:spPr/>
      <dgm:t>
        <a:bodyPr/>
        <a:lstStyle/>
        <a:p>
          <a:endParaRPr lang="en-US"/>
        </a:p>
      </dgm:t>
    </dgm:pt>
    <dgm:pt modelId="{A17F00FA-01C8-4201-949C-B914F7EAC20B}" type="pres">
      <dgm:prSet presAssocID="{D7C43875-1C66-4008-8478-E7909F6D75AA}" presName="noChildren" presStyleCnt="0"/>
      <dgm:spPr/>
    </dgm:pt>
    <dgm:pt modelId="{B18F1D42-DFB0-4A26-984D-7EB202B320F4}" type="pres">
      <dgm:prSet presAssocID="{D7C43875-1C66-4008-8478-E7909F6D75AA}" presName="gap" presStyleCnt="0"/>
      <dgm:spPr/>
    </dgm:pt>
    <dgm:pt modelId="{6CF19D6C-F6BA-444B-B7D5-C0CD18FC86EC}" type="pres">
      <dgm:prSet presAssocID="{D7C43875-1C66-4008-8478-E7909F6D75AA}" presName="medCircle2" presStyleLbl="vennNode1" presStyleIdx="2" presStyleCnt="3"/>
      <dgm:spPr/>
    </dgm:pt>
    <dgm:pt modelId="{401F2719-F5EA-4C24-913E-051984194B69}" type="pres">
      <dgm:prSet presAssocID="{D7C43875-1C66-4008-8478-E7909F6D75AA}" presName="txLvlOnly1" presStyleLbl="revTx" presStyleIdx="2" presStyleCnt="3"/>
      <dgm:spPr/>
      <dgm:t>
        <a:bodyPr/>
        <a:lstStyle/>
        <a:p>
          <a:endParaRPr lang="en-US"/>
        </a:p>
      </dgm:t>
    </dgm:pt>
  </dgm:ptLst>
  <dgm:cxnLst>
    <dgm:cxn modelId="{D414C8FD-3A46-4D51-824D-1B29851F3842}" srcId="{677039AA-3852-41D4-BADD-FEB13CA25E11}" destId="{1E6EB363-D819-4EE7-B86A-C9F3B1FF5D8A}" srcOrd="0" destOrd="0" parTransId="{9F7E258B-D4D0-4A10-8595-AEA918141A9A}" sibTransId="{47BA8D64-A155-4D64-965B-A7D2CF4AE97C}"/>
    <dgm:cxn modelId="{37500060-7C0A-4967-9C0C-9DDB6B41B4DC}" type="presOf" srcId="{1E6EB363-D819-4EE7-B86A-C9F3B1FF5D8A}" destId="{547D49D5-E745-4BF4-B645-D7AD62E7B6C8}" srcOrd="0" destOrd="0" presId="urn:microsoft.com/office/officeart/2008/layout/VerticalCircleList"/>
    <dgm:cxn modelId="{98BCE8AD-DA5B-4DF8-9D1D-1B0E63A80D95}" type="presOf" srcId="{677039AA-3852-41D4-BADD-FEB13CA25E11}" destId="{19B77357-7BB6-4690-81F0-7813B5F9690B}" srcOrd="0" destOrd="0" presId="urn:microsoft.com/office/officeart/2008/layout/VerticalCircleList"/>
    <dgm:cxn modelId="{940510B9-E3C6-4A5B-88D7-5A92701DA4E5}" type="presOf" srcId="{E84FBE66-273A-4DD1-BD49-150A9F0185F7}" destId="{19C31355-5D82-450A-8128-8E9DB456B697}" srcOrd="0" destOrd="0" presId="urn:microsoft.com/office/officeart/2008/layout/VerticalCircleList"/>
    <dgm:cxn modelId="{E7FE8589-A4CB-47A2-939D-95DA5C73F559}" type="presOf" srcId="{D7C43875-1C66-4008-8478-E7909F6D75AA}" destId="{401F2719-F5EA-4C24-913E-051984194B69}" srcOrd="0" destOrd="0" presId="urn:microsoft.com/office/officeart/2008/layout/VerticalCircleList"/>
    <dgm:cxn modelId="{660C34AA-3F1C-46BF-A9E9-5AA8D5A5CA1C}" srcId="{677039AA-3852-41D4-BADD-FEB13CA25E11}" destId="{D7C43875-1C66-4008-8478-E7909F6D75AA}" srcOrd="2" destOrd="0" parTransId="{91E4D89B-39A4-4B24-BDD4-6B6631B4C2C3}" sibTransId="{9AA24560-9BE2-446A-BA11-E3B8225C6E60}"/>
    <dgm:cxn modelId="{EA65BAF2-E2C3-4E18-944F-EC195AACF9CA}" srcId="{677039AA-3852-41D4-BADD-FEB13CA25E11}" destId="{E84FBE66-273A-4DD1-BD49-150A9F0185F7}" srcOrd="1" destOrd="0" parTransId="{063D48E3-E6E6-4E5E-9198-0D46EF7F2FBE}" sibTransId="{20077006-20DA-4112-923B-A24DD48FD9BA}"/>
    <dgm:cxn modelId="{31B38625-8CB7-4438-8E12-81DDA226EFEF}" type="presParOf" srcId="{19B77357-7BB6-4690-81F0-7813B5F9690B}" destId="{55967C85-EDDE-4FD3-BB93-F2158EBA1E9D}" srcOrd="0" destOrd="0" presId="urn:microsoft.com/office/officeart/2008/layout/VerticalCircleList"/>
    <dgm:cxn modelId="{8D1DAE53-339F-4472-94B0-5FD321E8C4F6}" type="presParOf" srcId="{55967C85-EDDE-4FD3-BB93-F2158EBA1E9D}" destId="{8392D7A4-3EB6-470F-821B-6248B92E6D4E}" srcOrd="0" destOrd="0" presId="urn:microsoft.com/office/officeart/2008/layout/VerticalCircleList"/>
    <dgm:cxn modelId="{9E25274C-0B90-4F20-8451-A7FD83D1A46C}" type="presParOf" srcId="{55967C85-EDDE-4FD3-BB93-F2158EBA1E9D}" destId="{92506FC0-4CF4-4817-9C5E-E636F3BDD72A}" srcOrd="1" destOrd="0" presId="urn:microsoft.com/office/officeart/2008/layout/VerticalCircleList"/>
    <dgm:cxn modelId="{541265F0-40A7-47A5-8879-7DDEDFF9B51E}" type="presParOf" srcId="{55967C85-EDDE-4FD3-BB93-F2158EBA1E9D}" destId="{547D49D5-E745-4BF4-B645-D7AD62E7B6C8}" srcOrd="2" destOrd="0" presId="urn:microsoft.com/office/officeart/2008/layout/VerticalCircleList"/>
    <dgm:cxn modelId="{9EC5CD4C-1392-4F52-AFC0-BDF6CDC29452}" type="presParOf" srcId="{19B77357-7BB6-4690-81F0-7813B5F9690B}" destId="{3496664B-CF57-41AF-87CE-E4C58AD7ECE3}" srcOrd="1" destOrd="0" presId="urn:microsoft.com/office/officeart/2008/layout/VerticalCircleList"/>
    <dgm:cxn modelId="{328DCEB7-9770-4863-BDD9-F19F2DBDF556}" type="presParOf" srcId="{3496664B-CF57-41AF-87CE-E4C58AD7ECE3}" destId="{3418E15D-565C-4F1B-8D01-148356E4743A}" srcOrd="0" destOrd="0" presId="urn:microsoft.com/office/officeart/2008/layout/VerticalCircleList"/>
    <dgm:cxn modelId="{91F7DB18-AA98-4CE2-8679-C92E7B9FE787}" type="presParOf" srcId="{3496664B-CF57-41AF-87CE-E4C58AD7ECE3}" destId="{F725F5E2-B8DA-4A4A-B606-CD9D6ABBABE1}" srcOrd="1" destOrd="0" presId="urn:microsoft.com/office/officeart/2008/layout/VerticalCircleList"/>
    <dgm:cxn modelId="{17197CC5-9EEA-4A04-8F90-82AD9302EE5F}" type="presParOf" srcId="{3496664B-CF57-41AF-87CE-E4C58AD7ECE3}" destId="{19C31355-5D82-450A-8128-8E9DB456B697}" srcOrd="2" destOrd="0" presId="urn:microsoft.com/office/officeart/2008/layout/VerticalCircleList"/>
    <dgm:cxn modelId="{AEB0679E-50DC-4407-B53A-9A8F4E574CE2}" type="presParOf" srcId="{19B77357-7BB6-4690-81F0-7813B5F9690B}" destId="{A17F00FA-01C8-4201-949C-B914F7EAC20B}" srcOrd="2" destOrd="0" presId="urn:microsoft.com/office/officeart/2008/layout/VerticalCircleList"/>
    <dgm:cxn modelId="{37FE9C52-B4E8-4501-8423-74669D2292EA}" type="presParOf" srcId="{A17F00FA-01C8-4201-949C-B914F7EAC20B}" destId="{B18F1D42-DFB0-4A26-984D-7EB202B320F4}" srcOrd="0" destOrd="0" presId="urn:microsoft.com/office/officeart/2008/layout/VerticalCircleList"/>
    <dgm:cxn modelId="{E3ED4C21-53FD-407B-A6A4-803C402E18B8}" type="presParOf" srcId="{A17F00FA-01C8-4201-949C-B914F7EAC20B}" destId="{6CF19D6C-F6BA-444B-B7D5-C0CD18FC86EC}" srcOrd="1" destOrd="0" presId="urn:microsoft.com/office/officeart/2008/layout/VerticalCircleList"/>
    <dgm:cxn modelId="{85106EDE-2A79-4E82-925E-33DA4D7F31F5}" type="presParOf" srcId="{A17F00FA-01C8-4201-949C-B914F7EAC20B}" destId="{401F2719-F5EA-4C24-913E-051984194B69}"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3D33183-7DB9-4577-B78F-7367E10B1692}" type="doc">
      <dgm:prSet loTypeId="urn:microsoft.com/office/officeart/2008/layout/VerticalCircleList" loCatId="list" qsTypeId="urn:microsoft.com/office/officeart/2005/8/quickstyle/3d3" qsCatId="3D" csTypeId="urn:microsoft.com/office/officeart/2005/8/colors/colorful4" csCatId="colorful"/>
      <dgm:spPr/>
      <dgm:t>
        <a:bodyPr/>
        <a:lstStyle/>
        <a:p>
          <a:endParaRPr lang="en-GB"/>
        </a:p>
      </dgm:t>
    </dgm:pt>
    <dgm:pt modelId="{C9224063-7EBB-4BA6-8BD4-657D593D7066}">
      <dgm:prSet/>
      <dgm:spPr/>
      <dgm:t>
        <a:bodyPr/>
        <a:lstStyle/>
        <a:p>
          <a:pPr rtl="0"/>
          <a:r>
            <a:rPr lang="en-GB" smtClean="0"/>
            <a:t>Knowledge gap between the developed, emerging, frontier and under developed markets  for conducting business</a:t>
          </a:r>
          <a:endParaRPr lang="en-GB"/>
        </a:p>
      </dgm:t>
    </dgm:pt>
    <dgm:pt modelId="{65B86976-3661-4DB3-A028-9BC08D2F0538}" type="parTrans" cxnId="{2356ECE3-8EB3-41E0-B756-EE6A984DA124}">
      <dgm:prSet/>
      <dgm:spPr/>
      <dgm:t>
        <a:bodyPr/>
        <a:lstStyle/>
        <a:p>
          <a:endParaRPr lang="en-GB"/>
        </a:p>
      </dgm:t>
    </dgm:pt>
    <dgm:pt modelId="{4B7CBF8D-E1F3-4419-8BB2-E927C3C7CB3D}" type="sibTrans" cxnId="{2356ECE3-8EB3-41E0-B756-EE6A984DA124}">
      <dgm:prSet/>
      <dgm:spPr/>
      <dgm:t>
        <a:bodyPr/>
        <a:lstStyle/>
        <a:p>
          <a:endParaRPr lang="en-GB"/>
        </a:p>
      </dgm:t>
    </dgm:pt>
    <dgm:pt modelId="{6952806E-FFFA-491C-9CB1-95B091BFEAEA}">
      <dgm:prSet/>
      <dgm:spPr/>
      <dgm:t>
        <a:bodyPr/>
        <a:lstStyle/>
        <a:p>
          <a:pPr rtl="0"/>
          <a:r>
            <a:rPr lang="en-GB" dirty="0" smtClean="0"/>
            <a:t>Difference in accounting systems in several countries</a:t>
          </a:r>
          <a:endParaRPr lang="en-GB" dirty="0"/>
        </a:p>
      </dgm:t>
    </dgm:pt>
    <dgm:pt modelId="{016F7582-CB63-440A-BCD2-2371B7A6090D}" type="parTrans" cxnId="{C4AF247F-34E8-4005-B69A-D42310F423FA}">
      <dgm:prSet/>
      <dgm:spPr/>
      <dgm:t>
        <a:bodyPr/>
        <a:lstStyle/>
        <a:p>
          <a:endParaRPr lang="en-GB"/>
        </a:p>
      </dgm:t>
    </dgm:pt>
    <dgm:pt modelId="{41AB9FFF-0DF2-4315-BCF6-76670C54E10C}" type="sibTrans" cxnId="{C4AF247F-34E8-4005-B69A-D42310F423FA}">
      <dgm:prSet/>
      <dgm:spPr/>
      <dgm:t>
        <a:bodyPr/>
        <a:lstStyle/>
        <a:p>
          <a:endParaRPr lang="en-GB"/>
        </a:p>
      </dgm:t>
    </dgm:pt>
    <dgm:pt modelId="{A76BA654-2003-4F19-98CC-6DFEAF3C4966}">
      <dgm:prSet/>
      <dgm:spPr/>
      <dgm:t>
        <a:bodyPr/>
        <a:lstStyle/>
        <a:p>
          <a:pPr rtl="0"/>
          <a:r>
            <a:rPr lang="en-GB" smtClean="0"/>
            <a:t>Variable rates of return </a:t>
          </a:r>
          <a:endParaRPr lang="en-GB"/>
        </a:p>
      </dgm:t>
    </dgm:pt>
    <dgm:pt modelId="{E78DFCCA-9A03-4951-B2C6-7FB0791A8991}" type="parTrans" cxnId="{463CCF1C-FA71-4C34-93E7-89948AEA8C8C}">
      <dgm:prSet/>
      <dgm:spPr/>
      <dgm:t>
        <a:bodyPr/>
        <a:lstStyle/>
        <a:p>
          <a:endParaRPr lang="en-GB"/>
        </a:p>
      </dgm:t>
    </dgm:pt>
    <dgm:pt modelId="{0DAE1872-2CFD-42B0-810C-B2F5F35A4EDC}" type="sibTrans" cxnId="{463CCF1C-FA71-4C34-93E7-89948AEA8C8C}">
      <dgm:prSet/>
      <dgm:spPr/>
      <dgm:t>
        <a:bodyPr/>
        <a:lstStyle/>
        <a:p>
          <a:endParaRPr lang="en-GB"/>
        </a:p>
      </dgm:t>
    </dgm:pt>
    <dgm:pt modelId="{9CB4ED38-B55D-4938-B6F8-7C1091E65EDC}">
      <dgm:prSet/>
      <dgm:spPr/>
      <dgm:t>
        <a:bodyPr/>
        <a:lstStyle/>
        <a:p>
          <a:pPr rtl="0"/>
          <a:r>
            <a:rPr lang="en-GB" smtClean="0"/>
            <a:t>Non-convertibility of the currencies </a:t>
          </a:r>
          <a:endParaRPr lang="en-GB"/>
        </a:p>
      </dgm:t>
    </dgm:pt>
    <dgm:pt modelId="{783C681F-09C4-4B1E-97E5-279D3A07C459}" type="parTrans" cxnId="{1689B853-8E22-4F2C-9516-4660EF225AD1}">
      <dgm:prSet/>
      <dgm:spPr/>
      <dgm:t>
        <a:bodyPr/>
        <a:lstStyle/>
        <a:p>
          <a:endParaRPr lang="en-GB"/>
        </a:p>
      </dgm:t>
    </dgm:pt>
    <dgm:pt modelId="{8A5FBAE2-1629-4628-A022-1BC40016AD7A}" type="sibTrans" cxnId="{1689B853-8E22-4F2C-9516-4660EF225AD1}">
      <dgm:prSet/>
      <dgm:spPr/>
      <dgm:t>
        <a:bodyPr/>
        <a:lstStyle/>
        <a:p>
          <a:endParaRPr lang="en-GB"/>
        </a:p>
      </dgm:t>
    </dgm:pt>
    <dgm:pt modelId="{8D4ACEFC-7049-47C6-919C-8589B57602FD}">
      <dgm:prSet/>
      <dgm:spPr/>
      <dgm:t>
        <a:bodyPr/>
        <a:lstStyle/>
        <a:p>
          <a:pPr rtl="0"/>
          <a:r>
            <a:rPr lang="en-GB" smtClean="0"/>
            <a:t>Communication gaps</a:t>
          </a:r>
          <a:endParaRPr lang="en-GB"/>
        </a:p>
      </dgm:t>
    </dgm:pt>
    <dgm:pt modelId="{C0D060F4-74B5-45E3-B8F9-649B456C89FF}" type="parTrans" cxnId="{67A4C049-7619-4937-9009-AB1D393084CF}">
      <dgm:prSet/>
      <dgm:spPr/>
      <dgm:t>
        <a:bodyPr/>
        <a:lstStyle/>
        <a:p>
          <a:endParaRPr lang="en-GB"/>
        </a:p>
      </dgm:t>
    </dgm:pt>
    <dgm:pt modelId="{85B3510A-70AF-4450-9A16-BBADDD6B71F1}" type="sibTrans" cxnId="{67A4C049-7619-4937-9009-AB1D393084CF}">
      <dgm:prSet/>
      <dgm:spPr/>
      <dgm:t>
        <a:bodyPr/>
        <a:lstStyle/>
        <a:p>
          <a:endParaRPr lang="en-GB"/>
        </a:p>
      </dgm:t>
    </dgm:pt>
    <dgm:pt modelId="{E7B6B37B-B7DE-4DEA-B264-06B9BA631938}">
      <dgm:prSet/>
      <dgm:spPr/>
      <dgm:t>
        <a:bodyPr/>
        <a:lstStyle/>
        <a:p>
          <a:pPr rtl="0"/>
          <a:r>
            <a:rPr lang="en-GB" smtClean="0"/>
            <a:t>Language barriers </a:t>
          </a:r>
          <a:endParaRPr lang="en-GB"/>
        </a:p>
      </dgm:t>
    </dgm:pt>
    <dgm:pt modelId="{D579D834-E97E-40C7-943D-D4FBE16F90D8}" type="parTrans" cxnId="{BB674C6D-0B3E-44F5-99A8-50B435987822}">
      <dgm:prSet/>
      <dgm:spPr/>
      <dgm:t>
        <a:bodyPr/>
        <a:lstStyle/>
        <a:p>
          <a:endParaRPr lang="en-GB"/>
        </a:p>
      </dgm:t>
    </dgm:pt>
    <dgm:pt modelId="{436A17EB-2353-46BA-818F-A5EC7EA21BB5}" type="sibTrans" cxnId="{BB674C6D-0B3E-44F5-99A8-50B435987822}">
      <dgm:prSet/>
      <dgm:spPr/>
      <dgm:t>
        <a:bodyPr/>
        <a:lstStyle/>
        <a:p>
          <a:endParaRPr lang="en-GB"/>
        </a:p>
      </dgm:t>
    </dgm:pt>
    <dgm:pt modelId="{EC235E12-7C55-46E5-A1D5-0876EDD514D6}" type="pres">
      <dgm:prSet presAssocID="{C3D33183-7DB9-4577-B78F-7367E10B1692}" presName="Name0" presStyleCnt="0">
        <dgm:presLayoutVars>
          <dgm:dir/>
        </dgm:presLayoutVars>
      </dgm:prSet>
      <dgm:spPr/>
      <dgm:t>
        <a:bodyPr/>
        <a:lstStyle/>
        <a:p>
          <a:endParaRPr lang="en-US"/>
        </a:p>
      </dgm:t>
    </dgm:pt>
    <dgm:pt modelId="{39104180-B8D3-4A9F-9568-0C6FAD3270E1}" type="pres">
      <dgm:prSet presAssocID="{C9224063-7EBB-4BA6-8BD4-657D593D7066}" presName="noChildren" presStyleCnt="0"/>
      <dgm:spPr/>
    </dgm:pt>
    <dgm:pt modelId="{C59612F8-B2AA-487B-A7B9-35877833DA76}" type="pres">
      <dgm:prSet presAssocID="{C9224063-7EBB-4BA6-8BD4-657D593D7066}" presName="gap" presStyleCnt="0"/>
      <dgm:spPr/>
    </dgm:pt>
    <dgm:pt modelId="{A0100EF0-9434-4934-B00E-6A11554925FA}" type="pres">
      <dgm:prSet presAssocID="{C9224063-7EBB-4BA6-8BD4-657D593D7066}" presName="medCircle2" presStyleLbl="vennNode1" presStyleIdx="0" presStyleCnt="6"/>
      <dgm:spPr/>
    </dgm:pt>
    <dgm:pt modelId="{CB7ED6F7-9ED9-4CC0-B09A-B403B3195814}" type="pres">
      <dgm:prSet presAssocID="{C9224063-7EBB-4BA6-8BD4-657D593D7066}" presName="txLvlOnly1" presStyleLbl="revTx" presStyleIdx="0" presStyleCnt="6"/>
      <dgm:spPr/>
      <dgm:t>
        <a:bodyPr/>
        <a:lstStyle/>
        <a:p>
          <a:endParaRPr lang="en-US"/>
        </a:p>
      </dgm:t>
    </dgm:pt>
    <dgm:pt modelId="{C35C854D-C074-4AC0-8D36-C8E4CA391886}" type="pres">
      <dgm:prSet presAssocID="{6952806E-FFFA-491C-9CB1-95B091BFEAEA}" presName="noChildren" presStyleCnt="0"/>
      <dgm:spPr/>
    </dgm:pt>
    <dgm:pt modelId="{A8DF3CB4-FD48-4FF0-8AF6-F975F67A37A4}" type="pres">
      <dgm:prSet presAssocID="{6952806E-FFFA-491C-9CB1-95B091BFEAEA}" presName="gap" presStyleCnt="0"/>
      <dgm:spPr/>
    </dgm:pt>
    <dgm:pt modelId="{0B69730E-7701-4113-A854-7BE2AFB3750F}" type="pres">
      <dgm:prSet presAssocID="{6952806E-FFFA-491C-9CB1-95B091BFEAEA}" presName="medCircle2" presStyleLbl="vennNode1" presStyleIdx="1" presStyleCnt="6"/>
      <dgm:spPr/>
    </dgm:pt>
    <dgm:pt modelId="{0E14344B-9637-4BC3-9C26-7C665D306502}" type="pres">
      <dgm:prSet presAssocID="{6952806E-FFFA-491C-9CB1-95B091BFEAEA}" presName="txLvlOnly1" presStyleLbl="revTx" presStyleIdx="1" presStyleCnt="6"/>
      <dgm:spPr/>
      <dgm:t>
        <a:bodyPr/>
        <a:lstStyle/>
        <a:p>
          <a:endParaRPr lang="en-US"/>
        </a:p>
      </dgm:t>
    </dgm:pt>
    <dgm:pt modelId="{B708324E-2D2C-47A1-ADA4-C8A14AC4D0DC}" type="pres">
      <dgm:prSet presAssocID="{A76BA654-2003-4F19-98CC-6DFEAF3C4966}" presName="noChildren" presStyleCnt="0"/>
      <dgm:spPr/>
    </dgm:pt>
    <dgm:pt modelId="{B8659225-B79A-4F33-99B7-FE17A4C84680}" type="pres">
      <dgm:prSet presAssocID="{A76BA654-2003-4F19-98CC-6DFEAF3C4966}" presName="gap" presStyleCnt="0"/>
      <dgm:spPr/>
    </dgm:pt>
    <dgm:pt modelId="{B5374BA2-D1C2-4350-A0ED-FE2A0088FD0F}" type="pres">
      <dgm:prSet presAssocID="{A76BA654-2003-4F19-98CC-6DFEAF3C4966}" presName="medCircle2" presStyleLbl="vennNode1" presStyleIdx="2" presStyleCnt="6"/>
      <dgm:spPr/>
    </dgm:pt>
    <dgm:pt modelId="{F0F95C81-7109-482E-8E56-B13B81E9F097}" type="pres">
      <dgm:prSet presAssocID="{A76BA654-2003-4F19-98CC-6DFEAF3C4966}" presName="txLvlOnly1" presStyleLbl="revTx" presStyleIdx="2" presStyleCnt="6"/>
      <dgm:spPr/>
      <dgm:t>
        <a:bodyPr/>
        <a:lstStyle/>
        <a:p>
          <a:endParaRPr lang="en-US"/>
        </a:p>
      </dgm:t>
    </dgm:pt>
    <dgm:pt modelId="{978196C8-441B-4871-A02A-6BBD7A1921EF}" type="pres">
      <dgm:prSet presAssocID="{9CB4ED38-B55D-4938-B6F8-7C1091E65EDC}" presName="noChildren" presStyleCnt="0"/>
      <dgm:spPr/>
    </dgm:pt>
    <dgm:pt modelId="{326F348E-B7AC-46CC-B93A-EF68D16239A3}" type="pres">
      <dgm:prSet presAssocID="{9CB4ED38-B55D-4938-B6F8-7C1091E65EDC}" presName="gap" presStyleCnt="0"/>
      <dgm:spPr/>
    </dgm:pt>
    <dgm:pt modelId="{D1D2FC1B-0BAB-4A8E-813A-85E2CA27BF18}" type="pres">
      <dgm:prSet presAssocID="{9CB4ED38-B55D-4938-B6F8-7C1091E65EDC}" presName="medCircle2" presStyleLbl="vennNode1" presStyleIdx="3" presStyleCnt="6"/>
      <dgm:spPr/>
    </dgm:pt>
    <dgm:pt modelId="{DEDDC99C-9CAA-46F7-81C4-2AC45C9C9FC7}" type="pres">
      <dgm:prSet presAssocID="{9CB4ED38-B55D-4938-B6F8-7C1091E65EDC}" presName="txLvlOnly1" presStyleLbl="revTx" presStyleIdx="3" presStyleCnt="6"/>
      <dgm:spPr/>
      <dgm:t>
        <a:bodyPr/>
        <a:lstStyle/>
        <a:p>
          <a:endParaRPr lang="en-US"/>
        </a:p>
      </dgm:t>
    </dgm:pt>
    <dgm:pt modelId="{63C42F49-E17D-43A7-8E23-C4872193FF10}" type="pres">
      <dgm:prSet presAssocID="{8D4ACEFC-7049-47C6-919C-8589B57602FD}" presName="noChildren" presStyleCnt="0"/>
      <dgm:spPr/>
    </dgm:pt>
    <dgm:pt modelId="{33F3B98A-8572-454A-9FCC-D69A2256C52D}" type="pres">
      <dgm:prSet presAssocID="{8D4ACEFC-7049-47C6-919C-8589B57602FD}" presName="gap" presStyleCnt="0"/>
      <dgm:spPr/>
    </dgm:pt>
    <dgm:pt modelId="{E7570529-C085-4BD9-B990-5582753957FA}" type="pres">
      <dgm:prSet presAssocID="{8D4ACEFC-7049-47C6-919C-8589B57602FD}" presName="medCircle2" presStyleLbl="vennNode1" presStyleIdx="4" presStyleCnt="6"/>
      <dgm:spPr/>
    </dgm:pt>
    <dgm:pt modelId="{6A84B075-F526-4F4F-82A1-D9F86CD56B3E}" type="pres">
      <dgm:prSet presAssocID="{8D4ACEFC-7049-47C6-919C-8589B57602FD}" presName="txLvlOnly1" presStyleLbl="revTx" presStyleIdx="4" presStyleCnt="6"/>
      <dgm:spPr/>
      <dgm:t>
        <a:bodyPr/>
        <a:lstStyle/>
        <a:p>
          <a:endParaRPr lang="en-US"/>
        </a:p>
      </dgm:t>
    </dgm:pt>
    <dgm:pt modelId="{6A1663FA-5B9A-4937-87D8-9D9DAEC0BE41}" type="pres">
      <dgm:prSet presAssocID="{E7B6B37B-B7DE-4DEA-B264-06B9BA631938}" presName="noChildren" presStyleCnt="0"/>
      <dgm:spPr/>
    </dgm:pt>
    <dgm:pt modelId="{24984AF5-A2DF-4884-8F57-F389ECB33C13}" type="pres">
      <dgm:prSet presAssocID="{E7B6B37B-B7DE-4DEA-B264-06B9BA631938}" presName="gap" presStyleCnt="0"/>
      <dgm:spPr/>
    </dgm:pt>
    <dgm:pt modelId="{85A3BE8B-E0BA-486B-85DB-B39D875B6333}" type="pres">
      <dgm:prSet presAssocID="{E7B6B37B-B7DE-4DEA-B264-06B9BA631938}" presName="medCircle2" presStyleLbl="vennNode1" presStyleIdx="5" presStyleCnt="6"/>
      <dgm:spPr/>
    </dgm:pt>
    <dgm:pt modelId="{CA3B525E-0ECA-4180-8049-48FB1557D4A4}" type="pres">
      <dgm:prSet presAssocID="{E7B6B37B-B7DE-4DEA-B264-06B9BA631938}" presName="txLvlOnly1" presStyleLbl="revTx" presStyleIdx="5" presStyleCnt="6"/>
      <dgm:spPr/>
      <dgm:t>
        <a:bodyPr/>
        <a:lstStyle/>
        <a:p>
          <a:endParaRPr lang="en-US"/>
        </a:p>
      </dgm:t>
    </dgm:pt>
  </dgm:ptLst>
  <dgm:cxnLst>
    <dgm:cxn modelId="{1689B853-8E22-4F2C-9516-4660EF225AD1}" srcId="{C3D33183-7DB9-4577-B78F-7367E10B1692}" destId="{9CB4ED38-B55D-4938-B6F8-7C1091E65EDC}" srcOrd="3" destOrd="0" parTransId="{783C681F-09C4-4B1E-97E5-279D3A07C459}" sibTransId="{8A5FBAE2-1629-4628-A022-1BC40016AD7A}"/>
    <dgm:cxn modelId="{2356ECE3-8EB3-41E0-B756-EE6A984DA124}" srcId="{C3D33183-7DB9-4577-B78F-7367E10B1692}" destId="{C9224063-7EBB-4BA6-8BD4-657D593D7066}" srcOrd="0" destOrd="0" parTransId="{65B86976-3661-4DB3-A028-9BC08D2F0538}" sibTransId="{4B7CBF8D-E1F3-4419-8BB2-E927C3C7CB3D}"/>
    <dgm:cxn modelId="{463CCF1C-FA71-4C34-93E7-89948AEA8C8C}" srcId="{C3D33183-7DB9-4577-B78F-7367E10B1692}" destId="{A76BA654-2003-4F19-98CC-6DFEAF3C4966}" srcOrd="2" destOrd="0" parTransId="{E78DFCCA-9A03-4951-B2C6-7FB0791A8991}" sibTransId="{0DAE1872-2CFD-42B0-810C-B2F5F35A4EDC}"/>
    <dgm:cxn modelId="{D5596610-8D8B-413C-A784-68939C3CEE62}" type="presOf" srcId="{A76BA654-2003-4F19-98CC-6DFEAF3C4966}" destId="{F0F95C81-7109-482E-8E56-B13B81E9F097}" srcOrd="0" destOrd="0" presId="urn:microsoft.com/office/officeart/2008/layout/VerticalCircleList"/>
    <dgm:cxn modelId="{6FAC0011-FF1D-456C-9FE1-4E4AD7B16638}" type="presOf" srcId="{C9224063-7EBB-4BA6-8BD4-657D593D7066}" destId="{CB7ED6F7-9ED9-4CC0-B09A-B403B3195814}" srcOrd="0" destOrd="0" presId="urn:microsoft.com/office/officeart/2008/layout/VerticalCircleList"/>
    <dgm:cxn modelId="{BB674C6D-0B3E-44F5-99A8-50B435987822}" srcId="{C3D33183-7DB9-4577-B78F-7367E10B1692}" destId="{E7B6B37B-B7DE-4DEA-B264-06B9BA631938}" srcOrd="5" destOrd="0" parTransId="{D579D834-E97E-40C7-943D-D4FBE16F90D8}" sibTransId="{436A17EB-2353-46BA-818F-A5EC7EA21BB5}"/>
    <dgm:cxn modelId="{9C5A6A8B-5B1A-4389-95D2-F40869A3E049}" type="presOf" srcId="{8D4ACEFC-7049-47C6-919C-8589B57602FD}" destId="{6A84B075-F526-4F4F-82A1-D9F86CD56B3E}" srcOrd="0" destOrd="0" presId="urn:microsoft.com/office/officeart/2008/layout/VerticalCircleList"/>
    <dgm:cxn modelId="{24FF15BA-091D-478F-AD39-B6AEAE4A7966}" type="presOf" srcId="{E7B6B37B-B7DE-4DEA-B264-06B9BA631938}" destId="{CA3B525E-0ECA-4180-8049-48FB1557D4A4}" srcOrd="0" destOrd="0" presId="urn:microsoft.com/office/officeart/2008/layout/VerticalCircleList"/>
    <dgm:cxn modelId="{67A4C049-7619-4937-9009-AB1D393084CF}" srcId="{C3D33183-7DB9-4577-B78F-7367E10B1692}" destId="{8D4ACEFC-7049-47C6-919C-8589B57602FD}" srcOrd="4" destOrd="0" parTransId="{C0D060F4-74B5-45E3-B8F9-649B456C89FF}" sibTransId="{85B3510A-70AF-4450-9A16-BBADDD6B71F1}"/>
    <dgm:cxn modelId="{FF9854A9-3C9E-4F7B-8555-0C2B33C42C0B}" type="presOf" srcId="{9CB4ED38-B55D-4938-B6F8-7C1091E65EDC}" destId="{DEDDC99C-9CAA-46F7-81C4-2AC45C9C9FC7}" srcOrd="0" destOrd="0" presId="urn:microsoft.com/office/officeart/2008/layout/VerticalCircleList"/>
    <dgm:cxn modelId="{C4AF247F-34E8-4005-B69A-D42310F423FA}" srcId="{C3D33183-7DB9-4577-B78F-7367E10B1692}" destId="{6952806E-FFFA-491C-9CB1-95B091BFEAEA}" srcOrd="1" destOrd="0" parTransId="{016F7582-CB63-440A-BCD2-2371B7A6090D}" sibTransId="{41AB9FFF-0DF2-4315-BCF6-76670C54E10C}"/>
    <dgm:cxn modelId="{D8D75662-9580-4445-8DB8-05603EC69A28}" type="presOf" srcId="{C3D33183-7DB9-4577-B78F-7367E10B1692}" destId="{EC235E12-7C55-46E5-A1D5-0876EDD514D6}" srcOrd="0" destOrd="0" presId="urn:microsoft.com/office/officeart/2008/layout/VerticalCircleList"/>
    <dgm:cxn modelId="{60F82E3E-75B9-43B1-BDEA-FA5EE126FF5B}" type="presOf" srcId="{6952806E-FFFA-491C-9CB1-95B091BFEAEA}" destId="{0E14344B-9637-4BC3-9C26-7C665D306502}" srcOrd="0" destOrd="0" presId="urn:microsoft.com/office/officeart/2008/layout/VerticalCircleList"/>
    <dgm:cxn modelId="{95709D4C-0F4A-44AA-8888-F66C78CF3F98}" type="presParOf" srcId="{EC235E12-7C55-46E5-A1D5-0876EDD514D6}" destId="{39104180-B8D3-4A9F-9568-0C6FAD3270E1}" srcOrd="0" destOrd="0" presId="urn:microsoft.com/office/officeart/2008/layout/VerticalCircleList"/>
    <dgm:cxn modelId="{ED08A0E8-C871-4C58-82E4-29058C52E5BA}" type="presParOf" srcId="{39104180-B8D3-4A9F-9568-0C6FAD3270E1}" destId="{C59612F8-B2AA-487B-A7B9-35877833DA76}" srcOrd="0" destOrd="0" presId="urn:microsoft.com/office/officeart/2008/layout/VerticalCircleList"/>
    <dgm:cxn modelId="{A67DD217-ADE5-4EE3-A2E5-5E32A5AC8591}" type="presParOf" srcId="{39104180-B8D3-4A9F-9568-0C6FAD3270E1}" destId="{A0100EF0-9434-4934-B00E-6A11554925FA}" srcOrd="1" destOrd="0" presId="urn:microsoft.com/office/officeart/2008/layout/VerticalCircleList"/>
    <dgm:cxn modelId="{0EB0C4B3-010A-41DE-8B18-E13222ED6EA8}" type="presParOf" srcId="{39104180-B8D3-4A9F-9568-0C6FAD3270E1}" destId="{CB7ED6F7-9ED9-4CC0-B09A-B403B3195814}" srcOrd="2" destOrd="0" presId="urn:microsoft.com/office/officeart/2008/layout/VerticalCircleList"/>
    <dgm:cxn modelId="{E1E0DF66-65FB-4E29-82DF-9DFE60BA5C94}" type="presParOf" srcId="{EC235E12-7C55-46E5-A1D5-0876EDD514D6}" destId="{C35C854D-C074-4AC0-8D36-C8E4CA391886}" srcOrd="1" destOrd="0" presId="urn:microsoft.com/office/officeart/2008/layout/VerticalCircleList"/>
    <dgm:cxn modelId="{E120A46E-C11E-4738-AAB9-B43E1546199A}" type="presParOf" srcId="{C35C854D-C074-4AC0-8D36-C8E4CA391886}" destId="{A8DF3CB4-FD48-4FF0-8AF6-F975F67A37A4}" srcOrd="0" destOrd="0" presId="urn:microsoft.com/office/officeart/2008/layout/VerticalCircleList"/>
    <dgm:cxn modelId="{A7ED7243-C951-4983-B40F-282DB2106605}" type="presParOf" srcId="{C35C854D-C074-4AC0-8D36-C8E4CA391886}" destId="{0B69730E-7701-4113-A854-7BE2AFB3750F}" srcOrd="1" destOrd="0" presId="urn:microsoft.com/office/officeart/2008/layout/VerticalCircleList"/>
    <dgm:cxn modelId="{3BF239DD-F97B-4428-9D72-672B04D2EF75}" type="presParOf" srcId="{C35C854D-C074-4AC0-8D36-C8E4CA391886}" destId="{0E14344B-9637-4BC3-9C26-7C665D306502}" srcOrd="2" destOrd="0" presId="urn:microsoft.com/office/officeart/2008/layout/VerticalCircleList"/>
    <dgm:cxn modelId="{9284D75D-A286-4DFC-84A0-3B6931688F6A}" type="presParOf" srcId="{EC235E12-7C55-46E5-A1D5-0876EDD514D6}" destId="{B708324E-2D2C-47A1-ADA4-C8A14AC4D0DC}" srcOrd="2" destOrd="0" presId="urn:microsoft.com/office/officeart/2008/layout/VerticalCircleList"/>
    <dgm:cxn modelId="{3E5B3A90-09EB-4D57-AFE9-0B5F63D50303}" type="presParOf" srcId="{B708324E-2D2C-47A1-ADA4-C8A14AC4D0DC}" destId="{B8659225-B79A-4F33-99B7-FE17A4C84680}" srcOrd="0" destOrd="0" presId="urn:microsoft.com/office/officeart/2008/layout/VerticalCircleList"/>
    <dgm:cxn modelId="{ABE1647E-14B1-49EF-BA5F-91499E9C788E}" type="presParOf" srcId="{B708324E-2D2C-47A1-ADA4-C8A14AC4D0DC}" destId="{B5374BA2-D1C2-4350-A0ED-FE2A0088FD0F}" srcOrd="1" destOrd="0" presId="urn:microsoft.com/office/officeart/2008/layout/VerticalCircleList"/>
    <dgm:cxn modelId="{82DCF41D-FB67-4634-A350-C804A5A4760B}" type="presParOf" srcId="{B708324E-2D2C-47A1-ADA4-C8A14AC4D0DC}" destId="{F0F95C81-7109-482E-8E56-B13B81E9F097}" srcOrd="2" destOrd="0" presId="urn:microsoft.com/office/officeart/2008/layout/VerticalCircleList"/>
    <dgm:cxn modelId="{D5215B06-570B-4315-8C70-5AFABEC795A4}" type="presParOf" srcId="{EC235E12-7C55-46E5-A1D5-0876EDD514D6}" destId="{978196C8-441B-4871-A02A-6BBD7A1921EF}" srcOrd="3" destOrd="0" presId="urn:microsoft.com/office/officeart/2008/layout/VerticalCircleList"/>
    <dgm:cxn modelId="{2E452350-50BC-43E1-91B8-5DF261B1A2CD}" type="presParOf" srcId="{978196C8-441B-4871-A02A-6BBD7A1921EF}" destId="{326F348E-B7AC-46CC-B93A-EF68D16239A3}" srcOrd="0" destOrd="0" presId="urn:microsoft.com/office/officeart/2008/layout/VerticalCircleList"/>
    <dgm:cxn modelId="{7915BC0A-7EEB-40ED-B803-FC39F51790CD}" type="presParOf" srcId="{978196C8-441B-4871-A02A-6BBD7A1921EF}" destId="{D1D2FC1B-0BAB-4A8E-813A-85E2CA27BF18}" srcOrd="1" destOrd="0" presId="urn:microsoft.com/office/officeart/2008/layout/VerticalCircleList"/>
    <dgm:cxn modelId="{33C15028-AA72-4FF0-96B5-36E8E9B6788B}" type="presParOf" srcId="{978196C8-441B-4871-A02A-6BBD7A1921EF}" destId="{DEDDC99C-9CAA-46F7-81C4-2AC45C9C9FC7}" srcOrd="2" destOrd="0" presId="urn:microsoft.com/office/officeart/2008/layout/VerticalCircleList"/>
    <dgm:cxn modelId="{297835B2-1D2A-4885-B34B-BD759CDE0DF5}" type="presParOf" srcId="{EC235E12-7C55-46E5-A1D5-0876EDD514D6}" destId="{63C42F49-E17D-43A7-8E23-C4872193FF10}" srcOrd="4" destOrd="0" presId="urn:microsoft.com/office/officeart/2008/layout/VerticalCircleList"/>
    <dgm:cxn modelId="{AA2571FC-9C15-409A-9F31-BD35B99CD9FC}" type="presParOf" srcId="{63C42F49-E17D-43A7-8E23-C4872193FF10}" destId="{33F3B98A-8572-454A-9FCC-D69A2256C52D}" srcOrd="0" destOrd="0" presId="urn:microsoft.com/office/officeart/2008/layout/VerticalCircleList"/>
    <dgm:cxn modelId="{C3BBB3B3-2B4E-42EA-81A2-CD58E3DBC975}" type="presParOf" srcId="{63C42F49-E17D-43A7-8E23-C4872193FF10}" destId="{E7570529-C085-4BD9-B990-5582753957FA}" srcOrd="1" destOrd="0" presId="urn:microsoft.com/office/officeart/2008/layout/VerticalCircleList"/>
    <dgm:cxn modelId="{55E3D005-5695-4189-AA67-9C420D626751}" type="presParOf" srcId="{63C42F49-E17D-43A7-8E23-C4872193FF10}" destId="{6A84B075-F526-4F4F-82A1-D9F86CD56B3E}" srcOrd="2" destOrd="0" presId="urn:microsoft.com/office/officeart/2008/layout/VerticalCircleList"/>
    <dgm:cxn modelId="{6FC43528-BAC4-4F5C-B214-DAE4AD9E2AA1}" type="presParOf" srcId="{EC235E12-7C55-46E5-A1D5-0876EDD514D6}" destId="{6A1663FA-5B9A-4937-87D8-9D9DAEC0BE41}" srcOrd="5" destOrd="0" presId="urn:microsoft.com/office/officeart/2008/layout/VerticalCircleList"/>
    <dgm:cxn modelId="{1EACDA6B-BDE5-4EC6-BFF2-93C086222144}" type="presParOf" srcId="{6A1663FA-5B9A-4937-87D8-9D9DAEC0BE41}" destId="{24984AF5-A2DF-4884-8F57-F389ECB33C13}" srcOrd="0" destOrd="0" presId="urn:microsoft.com/office/officeart/2008/layout/VerticalCircleList"/>
    <dgm:cxn modelId="{B846BFD6-76C2-4809-BA57-050A58634AC9}" type="presParOf" srcId="{6A1663FA-5B9A-4937-87D8-9D9DAEC0BE41}" destId="{85A3BE8B-E0BA-486B-85DB-B39D875B6333}" srcOrd="1" destOrd="0" presId="urn:microsoft.com/office/officeart/2008/layout/VerticalCircleList"/>
    <dgm:cxn modelId="{2D718890-F6B8-403E-B3C3-E7B5C117949E}" type="presParOf" srcId="{6A1663FA-5B9A-4937-87D8-9D9DAEC0BE41}" destId="{CA3B525E-0ECA-4180-8049-48FB1557D4A4}"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87AC894-EBD8-4FA8-8272-E09156E159C7}" type="doc">
      <dgm:prSet loTypeId="urn:microsoft.com/office/officeart/2008/layout/VerticalCircleList" loCatId="list" qsTypeId="urn:microsoft.com/office/officeart/2005/8/quickstyle/3d3" qsCatId="3D" csTypeId="urn:microsoft.com/office/officeart/2005/8/colors/colorful4" csCatId="colorful"/>
      <dgm:spPr/>
      <dgm:t>
        <a:bodyPr/>
        <a:lstStyle/>
        <a:p>
          <a:endParaRPr lang="en-GB"/>
        </a:p>
      </dgm:t>
    </dgm:pt>
    <dgm:pt modelId="{56758273-4F52-492A-9905-C14908D3F578}">
      <dgm:prSet/>
      <dgm:spPr/>
      <dgm:t>
        <a:bodyPr/>
        <a:lstStyle/>
        <a:p>
          <a:pPr rtl="0"/>
          <a:r>
            <a:rPr lang="en-GB" smtClean="0"/>
            <a:t>Political unrest and legal concerns</a:t>
          </a:r>
          <a:endParaRPr lang="en-GB"/>
        </a:p>
      </dgm:t>
    </dgm:pt>
    <dgm:pt modelId="{36F5EB2B-0D1C-4716-89CB-46A6E86337F5}" type="parTrans" cxnId="{2099BB8A-348C-4342-8801-48EB2A4B31F7}">
      <dgm:prSet/>
      <dgm:spPr/>
      <dgm:t>
        <a:bodyPr/>
        <a:lstStyle/>
        <a:p>
          <a:endParaRPr lang="en-GB"/>
        </a:p>
      </dgm:t>
    </dgm:pt>
    <dgm:pt modelId="{126CA843-3876-4A2A-A07C-D8BD102F71F8}" type="sibTrans" cxnId="{2099BB8A-348C-4342-8801-48EB2A4B31F7}">
      <dgm:prSet/>
      <dgm:spPr/>
      <dgm:t>
        <a:bodyPr/>
        <a:lstStyle/>
        <a:p>
          <a:endParaRPr lang="en-GB"/>
        </a:p>
      </dgm:t>
    </dgm:pt>
    <dgm:pt modelId="{89322566-CD6A-4A6A-8E14-94082A6971B1}">
      <dgm:prSet/>
      <dgm:spPr/>
      <dgm:t>
        <a:bodyPr/>
        <a:lstStyle/>
        <a:p>
          <a:pPr rtl="0"/>
          <a:r>
            <a:rPr lang="en-GB" smtClean="0"/>
            <a:t>Cultural differences</a:t>
          </a:r>
          <a:endParaRPr lang="en-GB"/>
        </a:p>
      </dgm:t>
    </dgm:pt>
    <dgm:pt modelId="{218255AA-9FA4-4670-BE60-AC1AE9894CE2}" type="parTrans" cxnId="{F2125E61-4A0D-4BFB-8A55-28E1D217778C}">
      <dgm:prSet/>
      <dgm:spPr/>
      <dgm:t>
        <a:bodyPr/>
        <a:lstStyle/>
        <a:p>
          <a:endParaRPr lang="en-GB"/>
        </a:p>
      </dgm:t>
    </dgm:pt>
    <dgm:pt modelId="{1B2F9B8B-89EC-45ED-8EB6-7157A1EA7900}" type="sibTrans" cxnId="{F2125E61-4A0D-4BFB-8A55-28E1D217778C}">
      <dgm:prSet/>
      <dgm:spPr/>
      <dgm:t>
        <a:bodyPr/>
        <a:lstStyle/>
        <a:p>
          <a:endParaRPr lang="en-GB"/>
        </a:p>
      </dgm:t>
    </dgm:pt>
    <dgm:pt modelId="{72900668-7085-4880-B602-65224FF4AE24}">
      <dgm:prSet/>
      <dgm:spPr/>
      <dgm:t>
        <a:bodyPr/>
        <a:lstStyle/>
        <a:p>
          <a:pPr rtl="0"/>
          <a:r>
            <a:rPr lang="en-GB" smtClean="0"/>
            <a:t>Discrepancies in the use of technology </a:t>
          </a:r>
          <a:endParaRPr lang="en-GB"/>
        </a:p>
      </dgm:t>
    </dgm:pt>
    <dgm:pt modelId="{3EFED24A-85F2-4832-BCB0-F4A6A199B886}" type="parTrans" cxnId="{1470A7B4-4DB4-4832-B9AF-2DFAEFDFDDC7}">
      <dgm:prSet/>
      <dgm:spPr/>
      <dgm:t>
        <a:bodyPr/>
        <a:lstStyle/>
        <a:p>
          <a:endParaRPr lang="en-GB"/>
        </a:p>
      </dgm:t>
    </dgm:pt>
    <dgm:pt modelId="{0F266389-6790-4FB6-B19E-EE7998043B67}" type="sibTrans" cxnId="{1470A7B4-4DB4-4832-B9AF-2DFAEFDFDDC7}">
      <dgm:prSet/>
      <dgm:spPr/>
      <dgm:t>
        <a:bodyPr/>
        <a:lstStyle/>
        <a:p>
          <a:endParaRPr lang="en-GB"/>
        </a:p>
      </dgm:t>
    </dgm:pt>
    <dgm:pt modelId="{65FF270C-F1A4-45C6-AE46-2AFA188160BE}">
      <dgm:prSet/>
      <dgm:spPr/>
      <dgm:t>
        <a:bodyPr/>
        <a:lstStyle/>
        <a:p>
          <a:pPr rtl="0"/>
          <a:r>
            <a:rPr lang="en-GB" smtClean="0"/>
            <a:t>Complexity in the markets</a:t>
          </a:r>
          <a:endParaRPr lang="en-GB"/>
        </a:p>
      </dgm:t>
    </dgm:pt>
    <dgm:pt modelId="{BCEFE8BA-8D35-4F7D-9483-F28B366F40CB}" type="parTrans" cxnId="{86D95E52-FB78-4526-937F-C48373436F56}">
      <dgm:prSet/>
      <dgm:spPr/>
      <dgm:t>
        <a:bodyPr/>
        <a:lstStyle/>
        <a:p>
          <a:endParaRPr lang="en-GB"/>
        </a:p>
      </dgm:t>
    </dgm:pt>
    <dgm:pt modelId="{A71349A0-6F61-43BE-A124-27AB628FB592}" type="sibTrans" cxnId="{86D95E52-FB78-4526-937F-C48373436F56}">
      <dgm:prSet/>
      <dgm:spPr/>
      <dgm:t>
        <a:bodyPr/>
        <a:lstStyle/>
        <a:p>
          <a:endParaRPr lang="en-GB"/>
        </a:p>
      </dgm:t>
    </dgm:pt>
    <dgm:pt modelId="{E1DB06A2-1348-4646-8B73-47C5A7EBDC1A}">
      <dgm:prSet/>
      <dgm:spPr/>
      <dgm:t>
        <a:bodyPr/>
        <a:lstStyle/>
        <a:p>
          <a:pPr rtl="0"/>
          <a:r>
            <a:rPr lang="en-GB" smtClean="0"/>
            <a:t>Supply chain concerns</a:t>
          </a:r>
          <a:endParaRPr lang="en-GB"/>
        </a:p>
      </dgm:t>
    </dgm:pt>
    <dgm:pt modelId="{FCB8434C-209D-4081-91A4-04DC5E2A6E64}" type="parTrans" cxnId="{8194866E-328D-46DD-AD85-246EFAFE6E62}">
      <dgm:prSet/>
      <dgm:spPr/>
      <dgm:t>
        <a:bodyPr/>
        <a:lstStyle/>
        <a:p>
          <a:endParaRPr lang="en-GB"/>
        </a:p>
      </dgm:t>
    </dgm:pt>
    <dgm:pt modelId="{88D8E8E2-35A1-4535-A812-324EB249EA01}" type="sibTrans" cxnId="{8194866E-328D-46DD-AD85-246EFAFE6E62}">
      <dgm:prSet/>
      <dgm:spPr/>
      <dgm:t>
        <a:bodyPr/>
        <a:lstStyle/>
        <a:p>
          <a:endParaRPr lang="en-GB"/>
        </a:p>
      </dgm:t>
    </dgm:pt>
    <dgm:pt modelId="{B0F710A3-B394-40A9-9197-96A62D6D53B0}">
      <dgm:prSet/>
      <dgm:spPr/>
      <dgm:t>
        <a:bodyPr/>
        <a:lstStyle/>
        <a:p>
          <a:pPr rtl="0"/>
          <a:r>
            <a:rPr lang="en-GB" smtClean="0"/>
            <a:t>Lack of specific infrastructure in some countries or regions</a:t>
          </a:r>
          <a:endParaRPr lang="en-GB"/>
        </a:p>
      </dgm:t>
    </dgm:pt>
    <dgm:pt modelId="{08BE9C04-F8BD-4338-A4D3-2219CE96F71F}" type="parTrans" cxnId="{0549A053-B6E8-4ACD-913E-C044E7A585D9}">
      <dgm:prSet/>
      <dgm:spPr/>
      <dgm:t>
        <a:bodyPr/>
        <a:lstStyle/>
        <a:p>
          <a:endParaRPr lang="en-GB"/>
        </a:p>
      </dgm:t>
    </dgm:pt>
    <dgm:pt modelId="{BFE4F90B-2A6F-45BA-B9DE-A29EA6DF74D9}" type="sibTrans" cxnId="{0549A053-B6E8-4ACD-913E-C044E7A585D9}">
      <dgm:prSet/>
      <dgm:spPr/>
      <dgm:t>
        <a:bodyPr/>
        <a:lstStyle/>
        <a:p>
          <a:endParaRPr lang="en-GB"/>
        </a:p>
      </dgm:t>
    </dgm:pt>
    <dgm:pt modelId="{ADA744F4-2B2A-460D-BCED-BA8E8DE45CC3}">
      <dgm:prSet/>
      <dgm:spPr/>
      <dgm:t>
        <a:bodyPr/>
        <a:lstStyle/>
        <a:p>
          <a:pPr rtl="0"/>
          <a:r>
            <a:rPr lang="en-GB" smtClean="0"/>
            <a:t>Financial markets and their volatility </a:t>
          </a:r>
          <a:endParaRPr lang="en-GB"/>
        </a:p>
      </dgm:t>
    </dgm:pt>
    <dgm:pt modelId="{D4F10C66-B6B8-4BC2-BDF4-F35ADC2798C5}" type="parTrans" cxnId="{D2BBA8B4-98E8-4183-A2D9-A5A981E818D8}">
      <dgm:prSet/>
      <dgm:spPr/>
      <dgm:t>
        <a:bodyPr/>
        <a:lstStyle/>
        <a:p>
          <a:endParaRPr lang="en-GB"/>
        </a:p>
      </dgm:t>
    </dgm:pt>
    <dgm:pt modelId="{797066A2-9BA7-43D0-B3F3-4BB8E83F2340}" type="sibTrans" cxnId="{D2BBA8B4-98E8-4183-A2D9-A5A981E818D8}">
      <dgm:prSet/>
      <dgm:spPr/>
      <dgm:t>
        <a:bodyPr/>
        <a:lstStyle/>
        <a:p>
          <a:endParaRPr lang="en-GB"/>
        </a:p>
      </dgm:t>
    </dgm:pt>
    <dgm:pt modelId="{C1BF15D6-26C9-4718-A4DC-4DC986078902}" type="pres">
      <dgm:prSet presAssocID="{C87AC894-EBD8-4FA8-8272-E09156E159C7}" presName="Name0" presStyleCnt="0">
        <dgm:presLayoutVars>
          <dgm:dir/>
        </dgm:presLayoutVars>
      </dgm:prSet>
      <dgm:spPr/>
      <dgm:t>
        <a:bodyPr/>
        <a:lstStyle/>
        <a:p>
          <a:endParaRPr lang="en-US"/>
        </a:p>
      </dgm:t>
    </dgm:pt>
    <dgm:pt modelId="{48BD58BF-EFB9-4672-9FF5-DC3151E27313}" type="pres">
      <dgm:prSet presAssocID="{56758273-4F52-492A-9905-C14908D3F578}" presName="noChildren" presStyleCnt="0"/>
      <dgm:spPr/>
    </dgm:pt>
    <dgm:pt modelId="{D9F72E43-DF10-42CF-B6D9-52EA17C508AE}" type="pres">
      <dgm:prSet presAssocID="{56758273-4F52-492A-9905-C14908D3F578}" presName="gap" presStyleCnt="0"/>
      <dgm:spPr/>
    </dgm:pt>
    <dgm:pt modelId="{4491681B-0917-4D11-A8D5-7C26320AEECD}" type="pres">
      <dgm:prSet presAssocID="{56758273-4F52-492A-9905-C14908D3F578}" presName="medCircle2" presStyleLbl="vennNode1" presStyleIdx="0" presStyleCnt="7"/>
      <dgm:spPr/>
    </dgm:pt>
    <dgm:pt modelId="{6345583F-F3A5-4C15-8FA3-A7498E251DBB}" type="pres">
      <dgm:prSet presAssocID="{56758273-4F52-492A-9905-C14908D3F578}" presName="txLvlOnly1" presStyleLbl="revTx" presStyleIdx="0" presStyleCnt="7"/>
      <dgm:spPr/>
      <dgm:t>
        <a:bodyPr/>
        <a:lstStyle/>
        <a:p>
          <a:endParaRPr lang="en-US"/>
        </a:p>
      </dgm:t>
    </dgm:pt>
    <dgm:pt modelId="{62641DD0-EBA2-4322-B3CD-85D3DD7E9361}" type="pres">
      <dgm:prSet presAssocID="{89322566-CD6A-4A6A-8E14-94082A6971B1}" presName="noChildren" presStyleCnt="0"/>
      <dgm:spPr/>
    </dgm:pt>
    <dgm:pt modelId="{19EB8049-22E3-4EBB-B425-83A750273401}" type="pres">
      <dgm:prSet presAssocID="{89322566-CD6A-4A6A-8E14-94082A6971B1}" presName="gap" presStyleCnt="0"/>
      <dgm:spPr/>
    </dgm:pt>
    <dgm:pt modelId="{97FDD978-0201-4D4A-9A5A-0D247DD35228}" type="pres">
      <dgm:prSet presAssocID="{89322566-CD6A-4A6A-8E14-94082A6971B1}" presName="medCircle2" presStyleLbl="vennNode1" presStyleIdx="1" presStyleCnt="7"/>
      <dgm:spPr/>
    </dgm:pt>
    <dgm:pt modelId="{D69AE448-7804-4B51-8F3B-2BF027E73008}" type="pres">
      <dgm:prSet presAssocID="{89322566-CD6A-4A6A-8E14-94082A6971B1}" presName="txLvlOnly1" presStyleLbl="revTx" presStyleIdx="1" presStyleCnt="7"/>
      <dgm:spPr/>
      <dgm:t>
        <a:bodyPr/>
        <a:lstStyle/>
        <a:p>
          <a:endParaRPr lang="en-US"/>
        </a:p>
      </dgm:t>
    </dgm:pt>
    <dgm:pt modelId="{333B7830-12A6-44BC-BF56-2F9F581FCFB2}" type="pres">
      <dgm:prSet presAssocID="{72900668-7085-4880-B602-65224FF4AE24}" presName="noChildren" presStyleCnt="0"/>
      <dgm:spPr/>
    </dgm:pt>
    <dgm:pt modelId="{096CC856-0736-430F-BD80-FEA597403AF9}" type="pres">
      <dgm:prSet presAssocID="{72900668-7085-4880-B602-65224FF4AE24}" presName="gap" presStyleCnt="0"/>
      <dgm:spPr/>
    </dgm:pt>
    <dgm:pt modelId="{36DF5A60-464F-4818-8CDC-4C071506BFBD}" type="pres">
      <dgm:prSet presAssocID="{72900668-7085-4880-B602-65224FF4AE24}" presName="medCircle2" presStyleLbl="vennNode1" presStyleIdx="2" presStyleCnt="7"/>
      <dgm:spPr/>
    </dgm:pt>
    <dgm:pt modelId="{6DD58EB8-A698-45A7-A0C7-B53F5061AED3}" type="pres">
      <dgm:prSet presAssocID="{72900668-7085-4880-B602-65224FF4AE24}" presName="txLvlOnly1" presStyleLbl="revTx" presStyleIdx="2" presStyleCnt="7"/>
      <dgm:spPr/>
      <dgm:t>
        <a:bodyPr/>
        <a:lstStyle/>
        <a:p>
          <a:endParaRPr lang="en-US"/>
        </a:p>
      </dgm:t>
    </dgm:pt>
    <dgm:pt modelId="{42FD3A7F-D610-4CE1-B2B8-291B7EFCF29E}" type="pres">
      <dgm:prSet presAssocID="{65FF270C-F1A4-45C6-AE46-2AFA188160BE}" presName="noChildren" presStyleCnt="0"/>
      <dgm:spPr/>
    </dgm:pt>
    <dgm:pt modelId="{EDC2AB19-F631-46B2-BB26-304E90DD1DF8}" type="pres">
      <dgm:prSet presAssocID="{65FF270C-F1A4-45C6-AE46-2AFA188160BE}" presName="gap" presStyleCnt="0"/>
      <dgm:spPr/>
    </dgm:pt>
    <dgm:pt modelId="{4B163298-6C5F-4A2B-883E-E4D1213DD2A6}" type="pres">
      <dgm:prSet presAssocID="{65FF270C-F1A4-45C6-AE46-2AFA188160BE}" presName="medCircle2" presStyleLbl="vennNode1" presStyleIdx="3" presStyleCnt="7"/>
      <dgm:spPr/>
    </dgm:pt>
    <dgm:pt modelId="{CC8C3F65-C781-414B-AC2B-990DD3895000}" type="pres">
      <dgm:prSet presAssocID="{65FF270C-F1A4-45C6-AE46-2AFA188160BE}" presName="txLvlOnly1" presStyleLbl="revTx" presStyleIdx="3" presStyleCnt="7"/>
      <dgm:spPr/>
      <dgm:t>
        <a:bodyPr/>
        <a:lstStyle/>
        <a:p>
          <a:endParaRPr lang="en-US"/>
        </a:p>
      </dgm:t>
    </dgm:pt>
    <dgm:pt modelId="{47C541CA-0A79-4270-955A-96B47C656146}" type="pres">
      <dgm:prSet presAssocID="{E1DB06A2-1348-4646-8B73-47C5A7EBDC1A}" presName="noChildren" presStyleCnt="0"/>
      <dgm:spPr/>
    </dgm:pt>
    <dgm:pt modelId="{DFB54D56-553A-492B-BB58-62BF2235D498}" type="pres">
      <dgm:prSet presAssocID="{E1DB06A2-1348-4646-8B73-47C5A7EBDC1A}" presName="gap" presStyleCnt="0"/>
      <dgm:spPr/>
    </dgm:pt>
    <dgm:pt modelId="{6D601792-F499-4081-9C7E-868C2FEE3CD1}" type="pres">
      <dgm:prSet presAssocID="{E1DB06A2-1348-4646-8B73-47C5A7EBDC1A}" presName="medCircle2" presStyleLbl="vennNode1" presStyleIdx="4" presStyleCnt="7"/>
      <dgm:spPr/>
    </dgm:pt>
    <dgm:pt modelId="{7933ACC7-693C-48BD-B11B-C26BD39B9F61}" type="pres">
      <dgm:prSet presAssocID="{E1DB06A2-1348-4646-8B73-47C5A7EBDC1A}" presName="txLvlOnly1" presStyleLbl="revTx" presStyleIdx="4" presStyleCnt="7"/>
      <dgm:spPr/>
      <dgm:t>
        <a:bodyPr/>
        <a:lstStyle/>
        <a:p>
          <a:endParaRPr lang="en-US"/>
        </a:p>
      </dgm:t>
    </dgm:pt>
    <dgm:pt modelId="{C4BC58E4-32A4-4FE3-99F8-EA1CFAC6EFCD}" type="pres">
      <dgm:prSet presAssocID="{B0F710A3-B394-40A9-9197-96A62D6D53B0}" presName="noChildren" presStyleCnt="0"/>
      <dgm:spPr/>
    </dgm:pt>
    <dgm:pt modelId="{B89F46F3-38A3-4DC7-8777-4929F3EC6B1E}" type="pres">
      <dgm:prSet presAssocID="{B0F710A3-B394-40A9-9197-96A62D6D53B0}" presName="gap" presStyleCnt="0"/>
      <dgm:spPr/>
    </dgm:pt>
    <dgm:pt modelId="{289E52A1-BA2E-4731-BB13-DF2085B3D9BB}" type="pres">
      <dgm:prSet presAssocID="{B0F710A3-B394-40A9-9197-96A62D6D53B0}" presName="medCircle2" presStyleLbl="vennNode1" presStyleIdx="5" presStyleCnt="7"/>
      <dgm:spPr/>
    </dgm:pt>
    <dgm:pt modelId="{0BC16A17-5EFC-4CE7-BFD1-3484D9362F2F}" type="pres">
      <dgm:prSet presAssocID="{B0F710A3-B394-40A9-9197-96A62D6D53B0}" presName="txLvlOnly1" presStyleLbl="revTx" presStyleIdx="5" presStyleCnt="7"/>
      <dgm:spPr/>
      <dgm:t>
        <a:bodyPr/>
        <a:lstStyle/>
        <a:p>
          <a:endParaRPr lang="en-US"/>
        </a:p>
      </dgm:t>
    </dgm:pt>
    <dgm:pt modelId="{FD77D419-DF17-4040-9837-C6B2B6D54C7F}" type="pres">
      <dgm:prSet presAssocID="{ADA744F4-2B2A-460D-BCED-BA8E8DE45CC3}" presName="noChildren" presStyleCnt="0"/>
      <dgm:spPr/>
    </dgm:pt>
    <dgm:pt modelId="{5EE33E26-EC48-4FAD-A65D-BF96F5425C94}" type="pres">
      <dgm:prSet presAssocID="{ADA744F4-2B2A-460D-BCED-BA8E8DE45CC3}" presName="gap" presStyleCnt="0"/>
      <dgm:spPr/>
    </dgm:pt>
    <dgm:pt modelId="{BDED4DF9-1A39-4CD1-B1BC-57501704C5FD}" type="pres">
      <dgm:prSet presAssocID="{ADA744F4-2B2A-460D-BCED-BA8E8DE45CC3}" presName="medCircle2" presStyleLbl="vennNode1" presStyleIdx="6" presStyleCnt="7"/>
      <dgm:spPr/>
    </dgm:pt>
    <dgm:pt modelId="{872EDC01-BB6B-449E-936E-91D6DDDE5669}" type="pres">
      <dgm:prSet presAssocID="{ADA744F4-2B2A-460D-BCED-BA8E8DE45CC3}" presName="txLvlOnly1" presStyleLbl="revTx" presStyleIdx="6" presStyleCnt="7"/>
      <dgm:spPr/>
      <dgm:t>
        <a:bodyPr/>
        <a:lstStyle/>
        <a:p>
          <a:endParaRPr lang="en-US"/>
        </a:p>
      </dgm:t>
    </dgm:pt>
  </dgm:ptLst>
  <dgm:cxnLst>
    <dgm:cxn modelId="{2D6AF1A0-569B-4692-8663-1E1FDCB14CAF}" type="presOf" srcId="{72900668-7085-4880-B602-65224FF4AE24}" destId="{6DD58EB8-A698-45A7-A0C7-B53F5061AED3}" srcOrd="0" destOrd="0" presId="urn:microsoft.com/office/officeart/2008/layout/VerticalCircleList"/>
    <dgm:cxn modelId="{248CA592-14C8-4410-95A0-0B13E902CDDC}" type="presOf" srcId="{56758273-4F52-492A-9905-C14908D3F578}" destId="{6345583F-F3A5-4C15-8FA3-A7498E251DBB}" srcOrd="0" destOrd="0" presId="urn:microsoft.com/office/officeart/2008/layout/VerticalCircleList"/>
    <dgm:cxn modelId="{8194866E-328D-46DD-AD85-246EFAFE6E62}" srcId="{C87AC894-EBD8-4FA8-8272-E09156E159C7}" destId="{E1DB06A2-1348-4646-8B73-47C5A7EBDC1A}" srcOrd="4" destOrd="0" parTransId="{FCB8434C-209D-4081-91A4-04DC5E2A6E64}" sibTransId="{88D8E8E2-35A1-4535-A812-324EB249EA01}"/>
    <dgm:cxn modelId="{1470A7B4-4DB4-4832-B9AF-2DFAEFDFDDC7}" srcId="{C87AC894-EBD8-4FA8-8272-E09156E159C7}" destId="{72900668-7085-4880-B602-65224FF4AE24}" srcOrd="2" destOrd="0" parTransId="{3EFED24A-85F2-4832-BCB0-F4A6A199B886}" sibTransId="{0F266389-6790-4FB6-B19E-EE7998043B67}"/>
    <dgm:cxn modelId="{9845BACE-99D2-46EA-9DCF-B9FF7E93DD0F}" type="presOf" srcId="{B0F710A3-B394-40A9-9197-96A62D6D53B0}" destId="{0BC16A17-5EFC-4CE7-BFD1-3484D9362F2F}" srcOrd="0" destOrd="0" presId="urn:microsoft.com/office/officeart/2008/layout/VerticalCircleList"/>
    <dgm:cxn modelId="{8635C4BE-B79C-4B2F-9164-8FDF56A4288C}" type="presOf" srcId="{89322566-CD6A-4A6A-8E14-94082A6971B1}" destId="{D69AE448-7804-4B51-8F3B-2BF027E73008}" srcOrd="0" destOrd="0" presId="urn:microsoft.com/office/officeart/2008/layout/VerticalCircleList"/>
    <dgm:cxn modelId="{0549A053-B6E8-4ACD-913E-C044E7A585D9}" srcId="{C87AC894-EBD8-4FA8-8272-E09156E159C7}" destId="{B0F710A3-B394-40A9-9197-96A62D6D53B0}" srcOrd="5" destOrd="0" parTransId="{08BE9C04-F8BD-4338-A4D3-2219CE96F71F}" sibTransId="{BFE4F90B-2A6F-45BA-B9DE-A29EA6DF74D9}"/>
    <dgm:cxn modelId="{F2125E61-4A0D-4BFB-8A55-28E1D217778C}" srcId="{C87AC894-EBD8-4FA8-8272-E09156E159C7}" destId="{89322566-CD6A-4A6A-8E14-94082A6971B1}" srcOrd="1" destOrd="0" parTransId="{218255AA-9FA4-4670-BE60-AC1AE9894CE2}" sibTransId="{1B2F9B8B-89EC-45ED-8EB6-7157A1EA7900}"/>
    <dgm:cxn modelId="{D2BBA8B4-98E8-4183-A2D9-A5A981E818D8}" srcId="{C87AC894-EBD8-4FA8-8272-E09156E159C7}" destId="{ADA744F4-2B2A-460D-BCED-BA8E8DE45CC3}" srcOrd="6" destOrd="0" parTransId="{D4F10C66-B6B8-4BC2-BDF4-F35ADC2798C5}" sibTransId="{797066A2-9BA7-43D0-B3F3-4BB8E83F2340}"/>
    <dgm:cxn modelId="{C06FCFCC-5BD1-4716-B7F3-F396D3EEF411}" type="presOf" srcId="{ADA744F4-2B2A-460D-BCED-BA8E8DE45CC3}" destId="{872EDC01-BB6B-449E-936E-91D6DDDE5669}" srcOrd="0" destOrd="0" presId="urn:microsoft.com/office/officeart/2008/layout/VerticalCircleList"/>
    <dgm:cxn modelId="{0C3006FA-8BDC-4E8E-B578-3BA73A2703B2}" type="presOf" srcId="{65FF270C-F1A4-45C6-AE46-2AFA188160BE}" destId="{CC8C3F65-C781-414B-AC2B-990DD3895000}" srcOrd="0" destOrd="0" presId="urn:microsoft.com/office/officeart/2008/layout/VerticalCircleList"/>
    <dgm:cxn modelId="{86D95E52-FB78-4526-937F-C48373436F56}" srcId="{C87AC894-EBD8-4FA8-8272-E09156E159C7}" destId="{65FF270C-F1A4-45C6-AE46-2AFA188160BE}" srcOrd="3" destOrd="0" parTransId="{BCEFE8BA-8D35-4F7D-9483-F28B366F40CB}" sibTransId="{A71349A0-6F61-43BE-A124-27AB628FB592}"/>
    <dgm:cxn modelId="{2099BB8A-348C-4342-8801-48EB2A4B31F7}" srcId="{C87AC894-EBD8-4FA8-8272-E09156E159C7}" destId="{56758273-4F52-492A-9905-C14908D3F578}" srcOrd="0" destOrd="0" parTransId="{36F5EB2B-0D1C-4716-89CB-46A6E86337F5}" sibTransId="{126CA843-3876-4A2A-A07C-D8BD102F71F8}"/>
    <dgm:cxn modelId="{B660758C-E778-4A59-A564-42F3121BFA8B}" type="presOf" srcId="{E1DB06A2-1348-4646-8B73-47C5A7EBDC1A}" destId="{7933ACC7-693C-48BD-B11B-C26BD39B9F61}" srcOrd="0" destOrd="0" presId="urn:microsoft.com/office/officeart/2008/layout/VerticalCircleList"/>
    <dgm:cxn modelId="{EF160877-DC2C-4AAC-ABEC-4E71E08051D2}" type="presOf" srcId="{C87AC894-EBD8-4FA8-8272-E09156E159C7}" destId="{C1BF15D6-26C9-4718-A4DC-4DC986078902}" srcOrd="0" destOrd="0" presId="urn:microsoft.com/office/officeart/2008/layout/VerticalCircleList"/>
    <dgm:cxn modelId="{DB92A2AB-390A-4BF5-A9DA-7338DB516252}" type="presParOf" srcId="{C1BF15D6-26C9-4718-A4DC-4DC986078902}" destId="{48BD58BF-EFB9-4672-9FF5-DC3151E27313}" srcOrd="0" destOrd="0" presId="urn:microsoft.com/office/officeart/2008/layout/VerticalCircleList"/>
    <dgm:cxn modelId="{B7359C37-C474-475C-AB44-22B51BA1DA7B}" type="presParOf" srcId="{48BD58BF-EFB9-4672-9FF5-DC3151E27313}" destId="{D9F72E43-DF10-42CF-B6D9-52EA17C508AE}" srcOrd="0" destOrd="0" presId="urn:microsoft.com/office/officeart/2008/layout/VerticalCircleList"/>
    <dgm:cxn modelId="{7262374D-483A-41FB-930F-A4A9329ED67B}" type="presParOf" srcId="{48BD58BF-EFB9-4672-9FF5-DC3151E27313}" destId="{4491681B-0917-4D11-A8D5-7C26320AEECD}" srcOrd="1" destOrd="0" presId="urn:microsoft.com/office/officeart/2008/layout/VerticalCircleList"/>
    <dgm:cxn modelId="{17913152-1C34-45E1-B0AA-29267C36AC9E}" type="presParOf" srcId="{48BD58BF-EFB9-4672-9FF5-DC3151E27313}" destId="{6345583F-F3A5-4C15-8FA3-A7498E251DBB}" srcOrd="2" destOrd="0" presId="urn:microsoft.com/office/officeart/2008/layout/VerticalCircleList"/>
    <dgm:cxn modelId="{14783FC0-D0F2-4B79-9B9F-4AA17DAA83AE}" type="presParOf" srcId="{C1BF15D6-26C9-4718-A4DC-4DC986078902}" destId="{62641DD0-EBA2-4322-B3CD-85D3DD7E9361}" srcOrd="1" destOrd="0" presId="urn:microsoft.com/office/officeart/2008/layout/VerticalCircleList"/>
    <dgm:cxn modelId="{8B4A2F4D-F031-481E-9C89-A3A960077EF0}" type="presParOf" srcId="{62641DD0-EBA2-4322-B3CD-85D3DD7E9361}" destId="{19EB8049-22E3-4EBB-B425-83A750273401}" srcOrd="0" destOrd="0" presId="urn:microsoft.com/office/officeart/2008/layout/VerticalCircleList"/>
    <dgm:cxn modelId="{F292EE35-0265-4CE8-8238-388456616302}" type="presParOf" srcId="{62641DD0-EBA2-4322-B3CD-85D3DD7E9361}" destId="{97FDD978-0201-4D4A-9A5A-0D247DD35228}" srcOrd="1" destOrd="0" presId="urn:microsoft.com/office/officeart/2008/layout/VerticalCircleList"/>
    <dgm:cxn modelId="{F8824BCA-4376-4158-8940-2E0989D5A36D}" type="presParOf" srcId="{62641DD0-EBA2-4322-B3CD-85D3DD7E9361}" destId="{D69AE448-7804-4B51-8F3B-2BF027E73008}" srcOrd="2" destOrd="0" presId="urn:microsoft.com/office/officeart/2008/layout/VerticalCircleList"/>
    <dgm:cxn modelId="{3E2A102B-FB1C-4C4D-8FEC-BC2DB0EB8F8D}" type="presParOf" srcId="{C1BF15D6-26C9-4718-A4DC-4DC986078902}" destId="{333B7830-12A6-44BC-BF56-2F9F581FCFB2}" srcOrd="2" destOrd="0" presId="urn:microsoft.com/office/officeart/2008/layout/VerticalCircleList"/>
    <dgm:cxn modelId="{74FD7726-29B6-4620-B3C2-0586DDDFFF66}" type="presParOf" srcId="{333B7830-12A6-44BC-BF56-2F9F581FCFB2}" destId="{096CC856-0736-430F-BD80-FEA597403AF9}" srcOrd="0" destOrd="0" presId="urn:microsoft.com/office/officeart/2008/layout/VerticalCircleList"/>
    <dgm:cxn modelId="{AE59809D-10E8-43AE-98A5-174B66C3485A}" type="presParOf" srcId="{333B7830-12A6-44BC-BF56-2F9F581FCFB2}" destId="{36DF5A60-464F-4818-8CDC-4C071506BFBD}" srcOrd="1" destOrd="0" presId="urn:microsoft.com/office/officeart/2008/layout/VerticalCircleList"/>
    <dgm:cxn modelId="{194C8A2A-CCC5-4CB5-8A1A-EB2F47E83523}" type="presParOf" srcId="{333B7830-12A6-44BC-BF56-2F9F581FCFB2}" destId="{6DD58EB8-A698-45A7-A0C7-B53F5061AED3}" srcOrd="2" destOrd="0" presId="urn:microsoft.com/office/officeart/2008/layout/VerticalCircleList"/>
    <dgm:cxn modelId="{82B3C5E9-9644-4BC9-8433-062C53B8601A}" type="presParOf" srcId="{C1BF15D6-26C9-4718-A4DC-4DC986078902}" destId="{42FD3A7F-D610-4CE1-B2B8-291B7EFCF29E}" srcOrd="3" destOrd="0" presId="urn:microsoft.com/office/officeart/2008/layout/VerticalCircleList"/>
    <dgm:cxn modelId="{51747BEE-209F-42EE-80C2-38459587057C}" type="presParOf" srcId="{42FD3A7F-D610-4CE1-B2B8-291B7EFCF29E}" destId="{EDC2AB19-F631-46B2-BB26-304E90DD1DF8}" srcOrd="0" destOrd="0" presId="urn:microsoft.com/office/officeart/2008/layout/VerticalCircleList"/>
    <dgm:cxn modelId="{517E9903-7642-4F80-8CC2-1D31DDD32939}" type="presParOf" srcId="{42FD3A7F-D610-4CE1-B2B8-291B7EFCF29E}" destId="{4B163298-6C5F-4A2B-883E-E4D1213DD2A6}" srcOrd="1" destOrd="0" presId="urn:microsoft.com/office/officeart/2008/layout/VerticalCircleList"/>
    <dgm:cxn modelId="{8753F70B-CA82-4AA3-A0BF-AFCF34E58883}" type="presParOf" srcId="{42FD3A7F-D610-4CE1-B2B8-291B7EFCF29E}" destId="{CC8C3F65-C781-414B-AC2B-990DD3895000}" srcOrd="2" destOrd="0" presId="urn:microsoft.com/office/officeart/2008/layout/VerticalCircleList"/>
    <dgm:cxn modelId="{0E7AE1E8-EB54-4299-973C-3D7CD97C1850}" type="presParOf" srcId="{C1BF15D6-26C9-4718-A4DC-4DC986078902}" destId="{47C541CA-0A79-4270-955A-96B47C656146}" srcOrd="4" destOrd="0" presId="urn:microsoft.com/office/officeart/2008/layout/VerticalCircleList"/>
    <dgm:cxn modelId="{0B3BC13C-6964-406D-AAC7-66D4F8159314}" type="presParOf" srcId="{47C541CA-0A79-4270-955A-96B47C656146}" destId="{DFB54D56-553A-492B-BB58-62BF2235D498}" srcOrd="0" destOrd="0" presId="urn:microsoft.com/office/officeart/2008/layout/VerticalCircleList"/>
    <dgm:cxn modelId="{CA5FBD22-2251-4245-A08C-A2A50E785C19}" type="presParOf" srcId="{47C541CA-0A79-4270-955A-96B47C656146}" destId="{6D601792-F499-4081-9C7E-868C2FEE3CD1}" srcOrd="1" destOrd="0" presId="urn:microsoft.com/office/officeart/2008/layout/VerticalCircleList"/>
    <dgm:cxn modelId="{E820D880-F350-44E4-B060-C3D0CD20CF5A}" type="presParOf" srcId="{47C541CA-0A79-4270-955A-96B47C656146}" destId="{7933ACC7-693C-48BD-B11B-C26BD39B9F61}" srcOrd="2" destOrd="0" presId="urn:microsoft.com/office/officeart/2008/layout/VerticalCircleList"/>
    <dgm:cxn modelId="{767DCE7F-1AE5-4AE5-BADB-DF59A75FF448}" type="presParOf" srcId="{C1BF15D6-26C9-4718-A4DC-4DC986078902}" destId="{C4BC58E4-32A4-4FE3-99F8-EA1CFAC6EFCD}" srcOrd="5" destOrd="0" presId="urn:microsoft.com/office/officeart/2008/layout/VerticalCircleList"/>
    <dgm:cxn modelId="{6931B5D6-2FFB-4D10-871F-D90E7FD340BA}" type="presParOf" srcId="{C4BC58E4-32A4-4FE3-99F8-EA1CFAC6EFCD}" destId="{B89F46F3-38A3-4DC7-8777-4929F3EC6B1E}" srcOrd="0" destOrd="0" presId="urn:microsoft.com/office/officeart/2008/layout/VerticalCircleList"/>
    <dgm:cxn modelId="{4C41257C-83C4-432D-BF2E-1A9C13D1B511}" type="presParOf" srcId="{C4BC58E4-32A4-4FE3-99F8-EA1CFAC6EFCD}" destId="{289E52A1-BA2E-4731-BB13-DF2085B3D9BB}" srcOrd="1" destOrd="0" presId="urn:microsoft.com/office/officeart/2008/layout/VerticalCircleList"/>
    <dgm:cxn modelId="{04D378DD-F968-45C2-BAE3-749973BB4E4D}" type="presParOf" srcId="{C4BC58E4-32A4-4FE3-99F8-EA1CFAC6EFCD}" destId="{0BC16A17-5EFC-4CE7-BFD1-3484D9362F2F}" srcOrd="2" destOrd="0" presId="urn:microsoft.com/office/officeart/2008/layout/VerticalCircleList"/>
    <dgm:cxn modelId="{21CC2888-F2E8-403C-9D41-405821E76F1D}" type="presParOf" srcId="{C1BF15D6-26C9-4718-A4DC-4DC986078902}" destId="{FD77D419-DF17-4040-9837-C6B2B6D54C7F}" srcOrd="6" destOrd="0" presId="urn:microsoft.com/office/officeart/2008/layout/VerticalCircleList"/>
    <dgm:cxn modelId="{5E052BC7-C349-40D3-86B7-4376C4204168}" type="presParOf" srcId="{FD77D419-DF17-4040-9837-C6B2B6D54C7F}" destId="{5EE33E26-EC48-4FAD-A65D-BF96F5425C94}" srcOrd="0" destOrd="0" presId="urn:microsoft.com/office/officeart/2008/layout/VerticalCircleList"/>
    <dgm:cxn modelId="{AB63A4D8-35C2-43E2-8623-117FC5284D08}" type="presParOf" srcId="{FD77D419-DF17-4040-9837-C6B2B6D54C7F}" destId="{BDED4DF9-1A39-4CD1-B1BC-57501704C5FD}" srcOrd="1" destOrd="0" presId="urn:microsoft.com/office/officeart/2008/layout/VerticalCircleList"/>
    <dgm:cxn modelId="{5A4DE925-BCDF-4A7D-AF4B-C0B3223402D1}" type="presParOf" srcId="{FD77D419-DF17-4040-9837-C6B2B6D54C7F}" destId="{872EDC01-BB6B-449E-936E-91D6DDDE5669}"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6A718B-0B39-44D8-998D-708B15EF1D35}" type="doc">
      <dgm:prSet loTypeId="urn:microsoft.com/office/officeart/2008/layout/VerticalAccentList" loCatId="list" qsTypeId="urn:microsoft.com/office/officeart/2005/8/quickstyle/simple4" qsCatId="simple" csTypeId="urn:microsoft.com/office/officeart/2005/8/colors/colorful4" csCatId="colorful"/>
      <dgm:spPr/>
      <dgm:t>
        <a:bodyPr/>
        <a:lstStyle/>
        <a:p>
          <a:endParaRPr lang="en-GB"/>
        </a:p>
      </dgm:t>
    </dgm:pt>
    <dgm:pt modelId="{8DEC4B64-A115-4059-BAD3-441D16E61A66}">
      <dgm:prSet/>
      <dgm:spPr/>
      <dgm:t>
        <a:bodyPr/>
        <a:lstStyle/>
        <a:p>
          <a:pPr rtl="0"/>
          <a:r>
            <a:rPr lang="en-GB" smtClean="0"/>
            <a:t>Entrepreneurs have always been present, however their behavioural patterns were different in different periods of time.</a:t>
          </a:r>
          <a:endParaRPr lang="en-GB"/>
        </a:p>
      </dgm:t>
    </dgm:pt>
    <dgm:pt modelId="{A2CDB3BE-8EC5-4159-919F-5F1154A6E95A}" type="parTrans" cxnId="{7B21BB59-D098-462A-91A4-60B305A03C26}">
      <dgm:prSet/>
      <dgm:spPr/>
      <dgm:t>
        <a:bodyPr/>
        <a:lstStyle/>
        <a:p>
          <a:endParaRPr lang="en-GB"/>
        </a:p>
      </dgm:t>
    </dgm:pt>
    <dgm:pt modelId="{321F144D-3D86-4166-9763-4F9C2E0098DB}" type="sibTrans" cxnId="{7B21BB59-D098-462A-91A4-60B305A03C26}">
      <dgm:prSet/>
      <dgm:spPr/>
      <dgm:t>
        <a:bodyPr/>
        <a:lstStyle/>
        <a:p>
          <a:endParaRPr lang="en-GB"/>
        </a:p>
      </dgm:t>
    </dgm:pt>
    <dgm:pt modelId="{01C314D6-B8D5-41FD-8304-63F410515570}">
      <dgm:prSet/>
      <dgm:spPr/>
      <dgm:t>
        <a:bodyPr/>
        <a:lstStyle/>
        <a:p>
          <a:pPr rtl="0"/>
          <a:r>
            <a:rPr lang="en-GB" smtClean="0"/>
            <a:t>The word entrepreneur was derived from the French word “entreprendre”, which means “to undertake” (Kuratko, 2016). </a:t>
          </a:r>
          <a:endParaRPr lang="en-GB"/>
        </a:p>
      </dgm:t>
    </dgm:pt>
    <dgm:pt modelId="{22208669-1945-489D-A455-E6F32BA47B18}" type="parTrans" cxnId="{448CC548-E5D6-445E-9AD2-70D0C3E2BE36}">
      <dgm:prSet/>
      <dgm:spPr/>
      <dgm:t>
        <a:bodyPr/>
        <a:lstStyle/>
        <a:p>
          <a:endParaRPr lang="en-GB"/>
        </a:p>
      </dgm:t>
    </dgm:pt>
    <dgm:pt modelId="{7EA2AFDC-AFB9-4BA7-94D9-498EEB771E88}" type="sibTrans" cxnId="{448CC548-E5D6-445E-9AD2-70D0C3E2BE36}">
      <dgm:prSet/>
      <dgm:spPr/>
      <dgm:t>
        <a:bodyPr/>
        <a:lstStyle/>
        <a:p>
          <a:endParaRPr lang="en-GB"/>
        </a:p>
      </dgm:t>
    </dgm:pt>
    <dgm:pt modelId="{31E5C159-7938-470C-94E4-412EDA8312F4}">
      <dgm:prSet/>
      <dgm:spPr/>
      <dgm:t>
        <a:bodyPr/>
        <a:lstStyle/>
        <a:p>
          <a:pPr rtl="0"/>
          <a:r>
            <a:rPr lang="en-GB" smtClean="0"/>
            <a:t>The usage of the term entrepreneur can be traced from 1755, wherein an entrepreneur was described to “buy the country produce from those who bring it or to order it to be brought on their account. They pay a certain price to resell wholesale or retail at an uncertain price” (Cantillon, 1931, p.51; Hamilton &amp; Harper, 1994)</a:t>
          </a:r>
          <a:endParaRPr lang="en-GB"/>
        </a:p>
      </dgm:t>
    </dgm:pt>
    <dgm:pt modelId="{3C9FA040-78B6-48F0-807C-50344C500535}" type="parTrans" cxnId="{28DCD643-0F80-4D96-B0C5-D214529F33D8}">
      <dgm:prSet/>
      <dgm:spPr/>
      <dgm:t>
        <a:bodyPr/>
        <a:lstStyle/>
        <a:p>
          <a:endParaRPr lang="en-GB"/>
        </a:p>
      </dgm:t>
    </dgm:pt>
    <dgm:pt modelId="{48C85BDE-E08F-4613-9B33-08E576EAE4B2}" type="sibTrans" cxnId="{28DCD643-0F80-4D96-B0C5-D214529F33D8}">
      <dgm:prSet/>
      <dgm:spPr/>
      <dgm:t>
        <a:bodyPr/>
        <a:lstStyle/>
        <a:p>
          <a:endParaRPr lang="en-GB"/>
        </a:p>
      </dgm:t>
    </dgm:pt>
    <dgm:pt modelId="{8D05DA5B-292D-42FE-AE41-F6BCBFCB85F9}">
      <dgm:prSet/>
      <dgm:spPr/>
      <dgm:t>
        <a:bodyPr/>
        <a:lstStyle/>
        <a:p>
          <a:pPr rtl="0"/>
          <a:r>
            <a:rPr lang="en-GB" smtClean="0"/>
            <a:t>Entrepreneur from the very beginning, was principally an independent speculator of the commodity (Hamilton &amp; Harper, 1994)</a:t>
          </a:r>
          <a:endParaRPr lang="en-GB"/>
        </a:p>
      </dgm:t>
    </dgm:pt>
    <dgm:pt modelId="{2CE762BE-2E80-4354-8B3F-AF6E212E142A}" type="parTrans" cxnId="{471FB591-D820-437E-92C3-2EE93C8D9C76}">
      <dgm:prSet/>
      <dgm:spPr/>
      <dgm:t>
        <a:bodyPr/>
        <a:lstStyle/>
        <a:p>
          <a:endParaRPr lang="en-GB"/>
        </a:p>
      </dgm:t>
    </dgm:pt>
    <dgm:pt modelId="{38DC62E3-7BFF-48C1-A6B9-368F52BE6125}" type="sibTrans" cxnId="{471FB591-D820-437E-92C3-2EE93C8D9C76}">
      <dgm:prSet/>
      <dgm:spPr/>
      <dgm:t>
        <a:bodyPr/>
        <a:lstStyle/>
        <a:p>
          <a:endParaRPr lang="en-GB"/>
        </a:p>
      </dgm:t>
    </dgm:pt>
    <dgm:pt modelId="{9F641D5D-65B8-4C90-BC9D-CB3F7D968EC9}" type="pres">
      <dgm:prSet presAssocID="{F66A718B-0B39-44D8-998D-708B15EF1D35}" presName="Name0" presStyleCnt="0">
        <dgm:presLayoutVars>
          <dgm:chMax/>
          <dgm:chPref/>
          <dgm:dir/>
        </dgm:presLayoutVars>
      </dgm:prSet>
      <dgm:spPr/>
      <dgm:t>
        <a:bodyPr/>
        <a:lstStyle/>
        <a:p>
          <a:endParaRPr lang="en-US"/>
        </a:p>
      </dgm:t>
    </dgm:pt>
    <dgm:pt modelId="{5BFBE5B8-2F43-4AC8-8C4C-92BF2895047B}" type="pres">
      <dgm:prSet presAssocID="{8DEC4B64-A115-4059-BAD3-441D16E61A66}" presName="parenttextcomposite" presStyleCnt="0"/>
      <dgm:spPr/>
    </dgm:pt>
    <dgm:pt modelId="{27C793BD-A05D-4FEA-853E-25C3B79111B1}" type="pres">
      <dgm:prSet presAssocID="{8DEC4B64-A115-4059-BAD3-441D16E61A66}" presName="parenttext" presStyleLbl="revTx" presStyleIdx="0" presStyleCnt="4">
        <dgm:presLayoutVars>
          <dgm:chMax/>
          <dgm:chPref val="2"/>
          <dgm:bulletEnabled val="1"/>
        </dgm:presLayoutVars>
      </dgm:prSet>
      <dgm:spPr/>
      <dgm:t>
        <a:bodyPr/>
        <a:lstStyle/>
        <a:p>
          <a:endParaRPr lang="en-US"/>
        </a:p>
      </dgm:t>
    </dgm:pt>
    <dgm:pt modelId="{9745A333-2AEB-4C0F-917F-B1FF6C61F5D0}" type="pres">
      <dgm:prSet presAssocID="{8DEC4B64-A115-4059-BAD3-441D16E61A66}" presName="parallelogramComposite" presStyleCnt="0"/>
      <dgm:spPr/>
    </dgm:pt>
    <dgm:pt modelId="{A2A23FC8-A633-47E0-B89E-1CDDCA927343}" type="pres">
      <dgm:prSet presAssocID="{8DEC4B64-A115-4059-BAD3-441D16E61A66}" presName="parallelogram1" presStyleLbl="alignNode1" presStyleIdx="0" presStyleCnt="28"/>
      <dgm:spPr/>
    </dgm:pt>
    <dgm:pt modelId="{47BDF3FB-0CC6-458A-8EA2-A1D0A4453D98}" type="pres">
      <dgm:prSet presAssocID="{8DEC4B64-A115-4059-BAD3-441D16E61A66}" presName="parallelogram2" presStyleLbl="alignNode1" presStyleIdx="1" presStyleCnt="28"/>
      <dgm:spPr/>
    </dgm:pt>
    <dgm:pt modelId="{B2C2A4F1-2B8D-47D2-9368-415C4EA46CC7}" type="pres">
      <dgm:prSet presAssocID="{8DEC4B64-A115-4059-BAD3-441D16E61A66}" presName="parallelogram3" presStyleLbl="alignNode1" presStyleIdx="2" presStyleCnt="28"/>
      <dgm:spPr/>
    </dgm:pt>
    <dgm:pt modelId="{D8982997-4016-4B69-8071-4D0F23097D36}" type="pres">
      <dgm:prSet presAssocID="{8DEC4B64-A115-4059-BAD3-441D16E61A66}" presName="parallelogram4" presStyleLbl="alignNode1" presStyleIdx="3" presStyleCnt="28"/>
      <dgm:spPr/>
    </dgm:pt>
    <dgm:pt modelId="{01DBFD2B-5BD6-406D-A819-7390647DCBDB}" type="pres">
      <dgm:prSet presAssocID="{8DEC4B64-A115-4059-BAD3-441D16E61A66}" presName="parallelogram5" presStyleLbl="alignNode1" presStyleIdx="4" presStyleCnt="28"/>
      <dgm:spPr/>
    </dgm:pt>
    <dgm:pt modelId="{05D3F829-85DC-4192-A6BC-D8A80147B992}" type="pres">
      <dgm:prSet presAssocID="{8DEC4B64-A115-4059-BAD3-441D16E61A66}" presName="parallelogram6" presStyleLbl="alignNode1" presStyleIdx="5" presStyleCnt="28"/>
      <dgm:spPr/>
    </dgm:pt>
    <dgm:pt modelId="{10BBB457-6124-4B0E-BDA4-C2D3DB3AC907}" type="pres">
      <dgm:prSet presAssocID="{8DEC4B64-A115-4059-BAD3-441D16E61A66}" presName="parallelogram7" presStyleLbl="alignNode1" presStyleIdx="6" presStyleCnt="28"/>
      <dgm:spPr/>
    </dgm:pt>
    <dgm:pt modelId="{1D83C137-2D45-47DB-8FDE-0E4D3C9783A0}" type="pres">
      <dgm:prSet presAssocID="{321F144D-3D86-4166-9763-4F9C2E0098DB}" presName="sibTrans" presStyleCnt="0"/>
      <dgm:spPr/>
    </dgm:pt>
    <dgm:pt modelId="{6316DCB3-5446-44FF-B09C-FB7938E0F3AD}" type="pres">
      <dgm:prSet presAssocID="{01C314D6-B8D5-41FD-8304-63F410515570}" presName="parenttextcomposite" presStyleCnt="0"/>
      <dgm:spPr/>
    </dgm:pt>
    <dgm:pt modelId="{48636EF8-1D7D-4AF7-A07B-FA5921D7FFD1}" type="pres">
      <dgm:prSet presAssocID="{01C314D6-B8D5-41FD-8304-63F410515570}" presName="parenttext" presStyleLbl="revTx" presStyleIdx="1" presStyleCnt="4">
        <dgm:presLayoutVars>
          <dgm:chMax/>
          <dgm:chPref val="2"/>
          <dgm:bulletEnabled val="1"/>
        </dgm:presLayoutVars>
      </dgm:prSet>
      <dgm:spPr/>
      <dgm:t>
        <a:bodyPr/>
        <a:lstStyle/>
        <a:p>
          <a:endParaRPr lang="en-US"/>
        </a:p>
      </dgm:t>
    </dgm:pt>
    <dgm:pt modelId="{C2BA8C45-BDE9-4341-B1EC-3C18AE40B78E}" type="pres">
      <dgm:prSet presAssocID="{01C314D6-B8D5-41FD-8304-63F410515570}" presName="parallelogramComposite" presStyleCnt="0"/>
      <dgm:spPr/>
    </dgm:pt>
    <dgm:pt modelId="{0841B9B8-AFF0-469A-B3DD-4B1CF31E7E15}" type="pres">
      <dgm:prSet presAssocID="{01C314D6-B8D5-41FD-8304-63F410515570}" presName="parallelogram1" presStyleLbl="alignNode1" presStyleIdx="7" presStyleCnt="28"/>
      <dgm:spPr/>
    </dgm:pt>
    <dgm:pt modelId="{FA9DE5E2-DC98-4B9C-A706-A5B95D555832}" type="pres">
      <dgm:prSet presAssocID="{01C314D6-B8D5-41FD-8304-63F410515570}" presName="parallelogram2" presStyleLbl="alignNode1" presStyleIdx="8" presStyleCnt="28"/>
      <dgm:spPr/>
    </dgm:pt>
    <dgm:pt modelId="{3847BECC-9C45-496F-AB96-A2570F076D6C}" type="pres">
      <dgm:prSet presAssocID="{01C314D6-B8D5-41FD-8304-63F410515570}" presName="parallelogram3" presStyleLbl="alignNode1" presStyleIdx="9" presStyleCnt="28"/>
      <dgm:spPr/>
    </dgm:pt>
    <dgm:pt modelId="{937DA3F5-87A4-4969-994E-8B4702FD8967}" type="pres">
      <dgm:prSet presAssocID="{01C314D6-B8D5-41FD-8304-63F410515570}" presName="parallelogram4" presStyleLbl="alignNode1" presStyleIdx="10" presStyleCnt="28"/>
      <dgm:spPr/>
    </dgm:pt>
    <dgm:pt modelId="{CFF401D9-7519-4FD4-8A06-ED39B145A6FD}" type="pres">
      <dgm:prSet presAssocID="{01C314D6-B8D5-41FD-8304-63F410515570}" presName="parallelogram5" presStyleLbl="alignNode1" presStyleIdx="11" presStyleCnt="28"/>
      <dgm:spPr/>
    </dgm:pt>
    <dgm:pt modelId="{BC38D4EA-14D3-4D57-829D-110FEF9C9293}" type="pres">
      <dgm:prSet presAssocID="{01C314D6-B8D5-41FD-8304-63F410515570}" presName="parallelogram6" presStyleLbl="alignNode1" presStyleIdx="12" presStyleCnt="28"/>
      <dgm:spPr/>
    </dgm:pt>
    <dgm:pt modelId="{BA3AB165-CE3E-4F32-968F-E5DA1FAC0DE3}" type="pres">
      <dgm:prSet presAssocID="{01C314D6-B8D5-41FD-8304-63F410515570}" presName="parallelogram7" presStyleLbl="alignNode1" presStyleIdx="13" presStyleCnt="28"/>
      <dgm:spPr/>
    </dgm:pt>
    <dgm:pt modelId="{BB3277A5-F08C-4779-BDF5-4259289176F8}" type="pres">
      <dgm:prSet presAssocID="{7EA2AFDC-AFB9-4BA7-94D9-498EEB771E88}" presName="sibTrans" presStyleCnt="0"/>
      <dgm:spPr/>
    </dgm:pt>
    <dgm:pt modelId="{D0B891DF-4D06-4471-825F-D8C28462BE0F}" type="pres">
      <dgm:prSet presAssocID="{31E5C159-7938-470C-94E4-412EDA8312F4}" presName="parenttextcomposite" presStyleCnt="0"/>
      <dgm:spPr/>
    </dgm:pt>
    <dgm:pt modelId="{DA41C449-0E76-48FA-A0F1-951F1037D810}" type="pres">
      <dgm:prSet presAssocID="{31E5C159-7938-470C-94E4-412EDA8312F4}" presName="parenttext" presStyleLbl="revTx" presStyleIdx="2" presStyleCnt="4">
        <dgm:presLayoutVars>
          <dgm:chMax/>
          <dgm:chPref val="2"/>
          <dgm:bulletEnabled val="1"/>
        </dgm:presLayoutVars>
      </dgm:prSet>
      <dgm:spPr/>
      <dgm:t>
        <a:bodyPr/>
        <a:lstStyle/>
        <a:p>
          <a:endParaRPr lang="en-US"/>
        </a:p>
      </dgm:t>
    </dgm:pt>
    <dgm:pt modelId="{EC2580A7-46C4-4F03-A431-906978661543}" type="pres">
      <dgm:prSet presAssocID="{31E5C159-7938-470C-94E4-412EDA8312F4}" presName="parallelogramComposite" presStyleCnt="0"/>
      <dgm:spPr/>
    </dgm:pt>
    <dgm:pt modelId="{D482B8DB-E065-4258-8C9D-6F69F32BB823}" type="pres">
      <dgm:prSet presAssocID="{31E5C159-7938-470C-94E4-412EDA8312F4}" presName="parallelogram1" presStyleLbl="alignNode1" presStyleIdx="14" presStyleCnt="28"/>
      <dgm:spPr/>
    </dgm:pt>
    <dgm:pt modelId="{87CEC8A6-48B7-44BF-995E-272768171EC9}" type="pres">
      <dgm:prSet presAssocID="{31E5C159-7938-470C-94E4-412EDA8312F4}" presName="parallelogram2" presStyleLbl="alignNode1" presStyleIdx="15" presStyleCnt="28"/>
      <dgm:spPr/>
    </dgm:pt>
    <dgm:pt modelId="{B0496563-008A-4D4D-8D2E-30C6C5F8AC85}" type="pres">
      <dgm:prSet presAssocID="{31E5C159-7938-470C-94E4-412EDA8312F4}" presName="parallelogram3" presStyleLbl="alignNode1" presStyleIdx="16" presStyleCnt="28"/>
      <dgm:spPr/>
    </dgm:pt>
    <dgm:pt modelId="{D0560B78-200D-43DB-A6ED-A8AA6F52B549}" type="pres">
      <dgm:prSet presAssocID="{31E5C159-7938-470C-94E4-412EDA8312F4}" presName="parallelogram4" presStyleLbl="alignNode1" presStyleIdx="17" presStyleCnt="28"/>
      <dgm:spPr/>
    </dgm:pt>
    <dgm:pt modelId="{CBB5AF4F-65A3-4F28-A524-ADE8302D2695}" type="pres">
      <dgm:prSet presAssocID="{31E5C159-7938-470C-94E4-412EDA8312F4}" presName="parallelogram5" presStyleLbl="alignNode1" presStyleIdx="18" presStyleCnt="28"/>
      <dgm:spPr/>
    </dgm:pt>
    <dgm:pt modelId="{CB923535-D009-4184-A5A7-FA82185ADB13}" type="pres">
      <dgm:prSet presAssocID="{31E5C159-7938-470C-94E4-412EDA8312F4}" presName="parallelogram6" presStyleLbl="alignNode1" presStyleIdx="19" presStyleCnt="28"/>
      <dgm:spPr/>
    </dgm:pt>
    <dgm:pt modelId="{32F6C2C0-69C1-4136-A5D7-631A2DC5061D}" type="pres">
      <dgm:prSet presAssocID="{31E5C159-7938-470C-94E4-412EDA8312F4}" presName="parallelogram7" presStyleLbl="alignNode1" presStyleIdx="20" presStyleCnt="28"/>
      <dgm:spPr/>
    </dgm:pt>
    <dgm:pt modelId="{CACBE25D-14DE-44FD-AC64-199257DA6AB5}" type="pres">
      <dgm:prSet presAssocID="{48C85BDE-E08F-4613-9B33-08E576EAE4B2}" presName="sibTrans" presStyleCnt="0"/>
      <dgm:spPr/>
    </dgm:pt>
    <dgm:pt modelId="{9EE20FA1-D777-45F7-8FE2-4E64543A1E7E}" type="pres">
      <dgm:prSet presAssocID="{8D05DA5B-292D-42FE-AE41-F6BCBFCB85F9}" presName="parenttextcomposite" presStyleCnt="0"/>
      <dgm:spPr/>
    </dgm:pt>
    <dgm:pt modelId="{2A9F9322-CF52-4A3E-9A0A-A1248E919058}" type="pres">
      <dgm:prSet presAssocID="{8D05DA5B-292D-42FE-AE41-F6BCBFCB85F9}" presName="parenttext" presStyleLbl="revTx" presStyleIdx="3" presStyleCnt="4">
        <dgm:presLayoutVars>
          <dgm:chMax/>
          <dgm:chPref val="2"/>
          <dgm:bulletEnabled val="1"/>
        </dgm:presLayoutVars>
      </dgm:prSet>
      <dgm:spPr/>
      <dgm:t>
        <a:bodyPr/>
        <a:lstStyle/>
        <a:p>
          <a:endParaRPr lang="en-US"/>
        </a:p>
      </dgm:t>
    </dgm:pt>
    <dgm:pt modelId="{48ACDBD1-ECBD-47B8-8587-3016BD1D7EA9}" type="pres">
      <dgm:prSet presAssocID="{8D05DA5B-292D-42FE-AE41-F6BCBFCB85F9}" presName="parallelogramComposite" presStyleCnt="0"/>
      <dgm:spPr/>
    </dgm:pt>
    <dgm:pt modelId="{BFA2C237-85D7-4286-91F8-4FD20D295DFD}" type="pres">
      <dgm:prSet presAssocID="{8D05DA5B-292D-42FE-AE41-F6BCBFCB85F9}" presName="parallelogram1" presStyleLbl="alignNode1" presStyleIdx="21" presStyleCnt="28"/>
      <dgm:spPr/>
    </dgm:pt>
    <dgm:pt modelId="{54D1F1B5-74AE-484E-9CFD-B1CC5794EBE4}" type="pres">
      <dgm:prSet presAssocID="{8D05DA5B-292D-42FE-AE41-F6BCBFCB85F9}" presName="parallelogram2" presStyleLbl="alignNode1" presStyleIdx="22" presStyleCnt="28"/>
      <dgm:spPr/>
    </dgm:pt>
    <dgm:pt modelId="{E97E4D77-BBA1-4619-A025-841CCE1F45D1}" type="pres">
      <dgm:prSet presAssocID="{8D05DA5B-292D-42FE-AE41-F6BCBFCB85F9}" presName="parallelogram3" presStyleLbl="alignNode1" presStyleIdx="23" presStyleCnt="28"/>
      <dgm:spPr/>
    </dgm:pt>
    <dgm:pt modelId="{3CAD08B0-5294-4F17-8355-429425880E6A}" type="pres">
      <dgm:prSet presAssocID="{8D05DA5B-292D-42FE-AE41-F6BCBFCB85F9}" presName="parallelogram4" presStyleLbl="alignNode1" presStyleIdx="24" presStyleCnt="28"/>
      <dgm:spPr/>
    </dgm:pt>
    <dgm:pt modelId="{A29824C2-C1E2-4DF1-8BCB-ECEB8047A1C0}" type="pres">
      <dgm:prSet presAssocID="{8D05DA5B-292D-42FE-AE41-F6BCBFCB85F9}" presName="parallelogram5" presStyleLbl="alignNode1" presStyleIdx="25" presStyleCnt="28"/>
      <dgm:spPr/>
    </dgm:pt>
    <dgm:pt modelId="{A8B90D81-71FD-484A-8226-A253F8CB6CBB}" type="pres">
      <dgm:prSet presAssocID="{8D05DA5B-292D-42FE-AE41-F6BCBFCB85F9}" presName="parallelogram6" presStyleLbl="alignNode1" presStyleIdx="26" presStyleCnt="28"/>
      <dgm:spPr/>
    </dgm:pt>
    <dgm:pt modelId="{EC0B184F-04DF-49F5-9851-2369B379468F}" type="pres">
      <dgm:prSet presAssocID="{8D05DA5B-292D-42FE-AE41-F6BCBFCB85F9}" presName="parallelogram7" presStyleLbl="alignNode1" presStyleIdx="27" presStyleCnt="28"/>
      <dgm:spPr/>
    </dgm:pt>
  </dgm:ptLst>
  <dgm:cxnLst>
    <dgm:cxn modelId="{C96B2363-D6C2-42AE-A485-8F338961EB98}" type="presOf" srcId="{31E5C159-7938-470C-94E4-412EDA8312F4}" destId="{DA41C449-0E76-48FA-A0F1-951F1037D810}" srcOrd="0" destOrd="0" presId="urn:microsoft.com/office/officeart/2008/layout/VerticalAccentList"/>
    <dgm:cxn modelId="{7B21BB59-D098-462A-91A4-60B305A03C26}" srcId="{F66A718B-0B39-44D8-998D-708B15EF1D35}" destId="{8DEC4B64-A115-4059-BAD3-441D16E61A66}" srcOrd="0" destOrd="0" parTransId="{A2CDB3BE-8EC5-4159-919F-5F1154A6E95A}" sibTransId="{321F144D-3D86-4166-9763-4F9C2E0098DB}"/>
    <dgm:cxn modelId="{39FF8324-517F-4575-9EC4-8D7B27CB992C}" type="presOf" srcId="{8D05DA5B-292D-42FE-AE41-F6BCBFCB85F9}" destId="{2A9F9322-CF52-4A3E-9A0A-A1248E919058}" srcOrd="0" destOrd="0" presId="urn:microsoft.com/office/officeart/2008/layout/VerticalAccentList"/>
    <dgm:cxn modelId="{78D263EA-CB61-46BB-8EBE-64D062F360A2}" type="presOf" srcId="{8DEC4B64-A115-4059-BAD3-441D16E61A66}" destId="{27C793BD-A05D-4FEA-853E-25C3B79111B1}" srcOrd="0" destOrd="0" presId="urn:microsoft.com/office/officeart/2008/layout/VerticalAccentList"/>
    <dgm:cxn modelId="{96445CF1-6E4F-4FA8-9B92-A266A115C11E}" type="presOf" srcId="{F66A718B-0B39-44D8-998D-708B15EF1D35}" destId="{9F641D5D-65B8-4C90-BC9D-CB3F7D968EC9}" srcOrd="0" destOrd="0" presId="urn:microsoft.com/office/officeart/2008/layout/VerticalAccentList"/>
    <dgm:cxn modelId="{471FB591-D820-437E-92C3-2EE93C8D9C76}" srcId="{F66A718B-0B39-44D8-998D-708B15EF1D35}" destId="{8D05DA5B-292D-42FE-AE41-F6BCBFCB85F9}" srcOrd="3" destOrd="0" parTransId="{2CE762BE-2E80-4354-8B3F-AF6E212E142A}" sibTransId="{38DC62E3-7BFF-48C1-A6B9-368F52BE6125}"/>
    <dgm:cxn modelId="{28DCD643-0F80-4D96-B0C5-D214529F33D8}" srcId="{F66A718B-0B39-44D8-998D-708B15EF1D35}" destId="{31E5C159-7938-470C-94E4-412EDA8312F4}" srcOrd="2" destOrd="0" parTransId="{3C9FA040-78B6-48F0-807C-50344C500535}" sibTransId="{48C85BDE-E08F-4613-9B33-08E576EAE4B2}"/>
    <dgm:cxn modelId="{1261682B-B92C-48DB-BB8B-E6150A1D3B7B}" type="presOf" srcId="{01C314D6-B8D5-41FD-8304-63F410515570}" destId="{48636EF8-1D7D-4AF7-A07B-FA5921D7FFD1}" srcOrd="0" destOrd="0" presId="urn:microsoft.com/office/officeart/2008/layout/VerticalAccentList"/>
    <dgm:cxn modelId="{448CC548-E5D6-445E-9AD2-70D0C3E2BE36}" srcId="{F66A718B-0B39-44D8-998D-708B15EF1D35}" destId="{01C314D6-B8D5-41FD-8304-63F410515570}" srcOrd="1" destOrd="0" parTransId="{22208669-1945-489D-A455-E6F32BA47B18}" sibTransId="{7EA2AFDC-AFB9-4BA7-94D9-498EEB771E88}"/>
    <dgm:cxn modelId="{B8644BC9-E9F8-447C-BB70-9B5632AD9E65}" type="presParOf" srcId="{9F641D5D-65B8-4C90-BC9D-CB3F7D968EC9}" destId="{5BFBE5B8-2F43-4AC8-8C4C-92BF2895047B}" srcOrd="0" destOrd="0" presId="urn:microsoft.com/office/officeart/2008/layout/VerticalAccentList"/>
    <dgm:cxn modelId="{D6C79F8A-0322-4BA7-B470-24F117D76ABE}" type="presParOf" srcId="{5BFBE5B8-2F43-4AC8-8C4C-92BF2895047B}" destId="{27C793BD-A05D-4FEA-853E-25C3B79111B1}" srcOrd="0" destOrd="0" presId="urn:microsoft.com/office/officeart/2008/layout/VerticalAccentList"/>
    <dgm:cxn modelId="{812BC565-E67F-4520-B659-50423B4C497E}" type="presParOf" srcId="{9F641D5D-65B8-4C90-BC9D-CB3F7D968EC9}" destId="{9745A333-2AEB-4C0F-917F-B1FF6C61F5D0}" srcOrd="1" destOrd="0" presId="urn:microsoft.com/office/officeart/2008/layout/VerticalAccentList"/>
    <dgm:cxn modelId="{A005B413-ADE4-43FE-855E-B2AF912305B3}" type="presParOf" srcId="{9745A333-2AEB-4C0F-917F-B1FF6C61F5D0}" destId="{A2A23FC8-A633-47E0-B89E-1CDDCA927343}" srcOrd="0" destOrd="0" presId="urn:microsoft.com/office/officeart/2008/layout/VerticalAccentList"/>
    <dgm:cxn modelId="{69CB1906-8571-4F96-8595-23119F101F5B}" type="presParOf" srcId="{9745A333-2AEB-4C0F-917F-B1FF6C61F5D0}" destId="{47BDF3FB-0CC6-458A-8EA2-A1D0A4453D98}" srcOrd="1" destOrd="0" presId="urn:microsoft.com/office/officeart/2008/layout/VerticalAccentList"/>
    <dgm:cxn modelId="{22C1FB53-B083-497B-8631-0654345E7169}" type="presParOf" srcId="{9745A333-2AEB-4C0F-917F-B1FF6C61F5D0}" destId="{B2C2A4F1-2B8D-47D2-9368-415C4EA46CC7}" srcOrd="2" destOrd="0" presId="urn:microsoft.com/office/officeart/2008/layout/VerticalAccentList"/>
    <dgm:cxn modelId="{478C34D1-F76D-4BA9-AFD1-522EDA266458}" type="presParOf" srcId="{9745A333-2AEB-4C0F-917F-B1FF6C61F5D0}" destId="{D8982997-4016-4B69-8071-4D0F23097D36}" srcOrd="3" destOrd="0" presId="urn:microsoft.com/office/officeart/2008/layout/VerticalAccentList"/>
    <dgm:cxn modelId="{6347D58F-0A2D-4B30-9B98-A562ECA87161}" type="presParOf" srcId="{9745A333-2AEB-4C0F-917F-B1FF6C61F5D0}" destId="{01DBFD2B-5BD6-406D-A819-7390647DCBDB}" srcOrd="4" destOrd="0" presId="urn:microsoft.com/office/officeart/2008/layout/VerticalAccentList"/>
    <dgm:cxn modelId="{7ED621B3-4C3C-4CF3-B0F9-E430F64133BC}" type="presParOf" srcId="{9745A333-2AEB-4C0F-917F-B1FF6C61F5D0}" destId="{05D3F829-85DC-4192-A6BC-D8A80147B992}" srcOrd="5" destOrd="0" presId="urn:microsoft.com/office/officeart/2008/layout/VerticalAccentList"/>
    <dgm:cxn modelId="{155D9CD0-646C-4431-A029-F64B315F9257}" type="presParOf" srcId="{9745A333-2AEB-4C0F-917F-B1FF6C61F5D0}" destId="{10BBB457-6124-4B0E-BDA4-C2D3DB3AC907}" srcOrd="6" destOrd="0" presId="urn:microsoft.com/office/officeart/2008/layout/VerticalAccentList"/>
    <dgm:cxn modelId="{010C486E-70E6-46F2-A575-1BA9FFAB97F1}" type="presParOf" srcId="{9F641D5D-65B8-4C90-BC9D-CB3F7D968EC9}" destId="{1D83C137-2D45-47DB-8FDE-0E4D3C9783A0}" srcOrd="2" destOrd="0" presId="urn:microsoft.com/office/officeart/2008/layout/VerticalAccentList"/>
    <dgm:cxn modelId="{3A9AC649-38BE-48F0-937E-122D676E2105}" type="presParOf" srcId="{9F641D5D-65B8-4C90-BC9D-CB3F7D968EC9}" destId="{6316DCB3-5446-44FF-B09C-FB7938E0F3AD}" srcOrd="3" destOrd="0" presId="urn:microsoft.com/office/officeart/2008/layout/VerticalAccentList"/>
    <dgm:cxn modelId="{CFC4160C-AF05-4797-9391-34FCB08E7E7F}" type="presParOf" srcId="{6316DCB3-5446-44FF-B09C-FB7938E0F3AD}" destId="{48636EF8-1D7D-4AF7-A07B-FA5921D7FFD1}" srcOrd="0" destOrd="0" presId="urn:microsoft.com/office/officeart/2008/layout/VerticalAccentList"/>
    <dgm:cxn modelId="{FD4F02E1-9380-445C-8AFB-EC765CD020A3}" type="presParOf" srcId="{9F641D5D-65B8-4C90-BC9D-CB3F7D968EC9}" destId="{C2BA8C45-BDE9-4341-B1EC-3C18AE40B78E}" srcOrd="4" destOrd="0" presId="urn:microsoft.com/office/officeart/2008/layout/VerticalAccentList"/>
    <dgm:cxn modelId="{DA31EC55-19C8-4FBC-B860-18D066084127}" type="presParOf" srcId="{C2BA8C45-BDE9-4341-B1EC-3C18AE40B78E}" destId="{0841B9B8-AFF0-469A-B3DD-4B1CF31E7E15}" srcOrd="0" destOrd="0" presId="urn:microsoft.com/office/officeart/2008/layout/VerticalAccentList"/>
    <dgm:cxn modelId="{01082B6E-4A30-4BF8-8FBC-374DC25F566D}" type="presParOf" srcId="{C2BA8C45-BDE9-4341-B1EC-3C18AE40B78E}" destId="{FA9DE5E2-DC98-4B9C-A706-A5B95D555832}" srcOrd="1" destOrd="0" presId="urn:microsoft.com/office/officeart/2008/layout/VerticalAccentList"/>
    <dgm:cxn modelId="{922D30B8-897B-4EBE-A93B-D3AE28B27C1E}" type="presParOf" srcId="{C2BA8C45-BDE9-4341-B1EC-3C18AE40B78E}" destId="{3847BECC-9C45-496F-AB96-A2570F076D6C}" srcOrd="2" destOrd="0" presId="urn:microsoft.com/office/officeart/2008/layout/VerticalAccentList"/>
    <dgm:cxn modelId="{B3539997-5D1A-4E4D-9F12-93EEF862F977}" type="presParOf" srcId="{C2BA8C45-BDE9-4341-B1EC-3C18AE40B78E}" destId="{937DA3F5-87A4-4969-994E-8B4702FD8967}" srcOrd="3" destOrd="0" presId="urn:microsoft.com/office/officeart/2008/layout/VerticalAccentList"/>
    <dgm:cxn modelId="{BE590798-B87E-4A88-BD49-52E4CC1055F7}" type="presParOf" srcId="{C2BA8C45-BDE9-4341-B1EC-3C18AE40B78E}" destId="{CFF401D9-7519-4FD4-8A06-ED39B145A6FD}" srcOrd="4" destOrd="0" presId="urn:microsoft.com/office/officeart/2008/layout/VerticalAccentList"/>
    <dgm:cxn modelId="{257DE291-ADA3-4B97-8540-AFB623BBA5CB}" type="presParOf" srcId="{C2BA8C45-BDE9-4341-B1EC-3C18AE40B78E}" destId="{BC38D4EA-14D3-4D57-829D-110FEF9C9293}" srcOrd="5" destOrd="0" presId="urn:microsoft.com/office/officeart/2008/layout/VerticalAccentList"/>
    <dgm:cxn modelId="{FA55C5DD-E3B0-4265-8E83-90EDDA61DA5D}" type="presParOf" srcId="{C2BA8C45-BDE9-4341-B1EC-3C18AE40B78E}" destId="{BA3AB165-CE3E-4F32-968F-E5DA1FAC0DE3}" srcOrd="6" destOrd="0" presId="urn:microsoft.com/office/officeart/2008/layout/VerticalAccentList"/>
    <dgm:cxn modelId="{A7C77B4C-D51B-4EBE-889C-0CCD82F5CB2A}" type="presParOf" srcId="{9F641D5D-65B8-4C90-BC9D-CB3F7D968EC9}" destId="{BB3277A5-F08C-4779-BDF5-4259289176F8}" srcOrd="5" destOrd="0" presId="urn:microsoft.com/office/officeart/2008/layout/VerticalAccentList"/>
    <dgm:cxn modelId="{0C36472E-3026-4E9C-91FE-72FDDD1AB936}" type="presParOf" srcId="{9F641D5D-65B8-4C90-BC9D-CB3F7D968EC9}" destId="{D0B891DF-4D06-4471-825F-D8C28462BE0F}" srcOrd="6" destOrd="0" presId="urn:microsoft.com/office/officeart/2008/layout/VerticalAccentList"/>
    <dgm:cxn modelId="{C930B23F-63BF-4461-A99A-A857F86CF043}" type="presParOf" srcId="{D0B891DF-4D06-4471-825F-D8C28462BE0F}" destId="{DA41C449-0E76-48FA-A0F1-951F1037D810}" srcOrd="0" destOrd="0" presId="urn:microsoft.com/office/officeart/2008/layout/VerticalAccentList"/>
    <dgm:cxn modelId="{B5CB6EBE-29EF-4B29-9368-1577F6F42C52}" type="presParOf" srcId="{9F641D5D-65B8-4C90-BC9D-CB3F7D968EC9}" destId="{EC2580A7-46C4-4F03-A431-906978661543}" srcOrd="7" destOrd="0" presId="urn:microsoft.com/office/officeart/2008/layout/VerticalAccentList"/>
    <dgm:cxn modelId="{E731938D-1B94-4C9E-970B-67B0BEA207D0}" type="presParOf" srcId="{EC2580A7-46C4-4F03-A431-906978661543}" destId="{D482B8DB-E065-4258-8C9D-6F69F32BB823}" srcOrd="0" destOrd="0" presId="urn:microsoft.com/office/officeart/2008/layout/VerticalAccentList"/>
    <dgm:cxn modelId="{96F6782D-8E31-4389-9A68-F33E385B32FF}" type="presParOf" srcId="{EC2580A7-46C4-4F03-A431-906978661543}" destId="{87CEC8A6-48B7-44BF-995E-272768171EC9}" srcOrd="1" destOrd="0" presId="urn:microsoft.com/office/officeart/2008/layout/VerticalAccentList"/>
    <dgm:cxn modelId="{C39C5958-E35C-468B-B7A6-DB11B1127EFF}" type="presParOf" srcId="{EC2580A7-46C4-4F03-A431-906978661543}" destId="{B0496563-008A-4D4D-8D2E-30C6C5F8AC85}" srcOrd="2" destOrd="0" presId="urn:microsoft.com/office/officeart/2008/layout/VerticalAccentList"/>
    <dgm:cxn modelId="{EDB18E4F-6128-4109-9AEF-229BFCE3B0DA}" type="presParOf" srcId="{EC2580A7-46C4-4F03-A431-906978661543}" destId="{D0560B78-200D-43DB-A6ED-A8AA6F52B549}" srcOrd="3" destOrd="0" presId="urn:microsoft.com/office/officeart/2008/layout/VerticalAccentList"/>
    <dgm:cxn modelId="{EE2704E8-0DE6-45A9-946C-E7163E03C06F}" type="presParOf" srcId="{EC2580A7-46C4-4F03-A431-906978661543}" destId="{CBB5AF4F-65A3-4F28-A524-ADE8302D2695}" srcOrd="4" destOrd="0" presId="urn:microsoft.com/office/officeart/2008/layout/VerticalAccentList"/>
    <dgm:cxn modelId="{CA873130-42AE-4DDC-8E2A-51FB3D71C23B}" type="presParOf" srcId="{EC2580A7-46C4-4F03-A431-906978661543}" destId="{CB923535-D009-4184-A5A7-FA82185ADB13}" srcOrd="5" destOrd="0" presId="urn:microsoft.com/office/officeart/2008/layout/VerticalAccentList"/>
    <dgm:cxn modelId="{A547D9DD-AB50-4EC4-94CC-5D55762A2556}" type="presParOf" srcId="{EC2580A7-46C4-4F03-A431-906978661543}" destId="{32F6C2C0-69C1-4136-A5D7-631A2DC5061D}" srcOrd="6" destOrd="0" presId="urn:microsoft.com/office/officeart/2008/layout/VerticalAccentList"/>
    <dgm:cxn modelId="{74068088-0A8F-411E-AED1-676E8A0BF96E}" type="presParOf" srcId="{9F641D5D-65B8-4C90-BC9D-CB3F7D968EC9}" destId="{CACBE25D-14DE-44FD-AC64-199257DA6AB5}" srcOrd="8" destOrd="0" presId="urn:microsoft.com/office/officeart/2008/layout/VerticalAccentList"/>
    <dgm:cxn modelId="{8C14C858-8FA1-42C3-A332-97BBC0B5D7FD}" type="presParOf" srcId="{9F641D5D-65B8-4C90-BC9D-CB3F7D968EC9}" destId="{9EE20FA1-D777-45F7-8FE2-4E64543A1E7E}" srcOrd="9" destOrd="0" presId="urn:microsoft.com/office/officeart/2008/layout/VerticalAccentList"/>
    <dgm:cxn modelId="{775E40B1-5045-47C6-B2FF-D68C69C6DEC2}" type="presParOf" srcId="{9EE20FA1-D777-45F7-8FE2-4E64543A1E7E}" destId="{2A9F9322-CF52-4A3E-9A0A-A1248E919058}" srcOrd="0" destOrd="0" presId="urn:microsoft.com/office/officeart/2008/layout/VerticalAccentList"/>
    <dgm:cxn modelId="{80FB4BD8-68E3-4B3F-AD2E-8B637A78743A}" type="presParOf" srcId="{9F641D5D-65B8-4C90-BC9D-CB3F7D968EC9}" destId="{48ACDBD1-ECBD-47B8-8587-3016BD1D7EA9}" srcOrd="10" destOrd="0" presId="urn:microsoft.com/office/officeart/2008/layout/VerticalAccentList"/>
    <dgm:cxn modelId="{8CA21BCD-2527-4BC5-8138-BD673A62720F}" type="presParOf" srcId="{48ACDBD1-ECBD-47B8-8587-3016BD1D7EA9}" destId="{BFA2C237-85D7-4286-91F8-4FD20D295DFD}" srcOrd="0" destOrd="0" presId="urn:microsoft.com/office/officeart/2008/layout/VerticalAccentList"/>
    <dgm:cxn modelId="{A41E1A9C-2912-4B7C-B7CF-CFEC6E695786}" type="presParOf" srcId="{48ACDBD1-ECBD-47B8-8587-3016BD1D7EA9}" destId="{54D1F1B5-74AE-484E-9CFD-B1CC5794EBE4}" srcOrd="1" destOrd="0" presId="urn:microsoft.com/office/officeart/2008/layout/VerticalAccentList"/>
    <dgm:cxn modelId="{DCDD1D9C-EB5A-4643-B63A-823A56BC9C03}" type="presParOf" srcId="{48ACDBD1-ECBD-47B8-8587-3016BD1D7EA9}" destId="{E97E4D77-BBA1-4619-A025-841CCE1F45D1}" srcOrd="2" destOrd="0" presId="urn:microsoft.com/office/officeart/2008/layout/VerticalAccentList"/>
    <dgm:cxn modelId="{191B0942-E478-4E9C-9F38-4035706143C8}" type="presParOf" srcId="{48ACDBD1-ECBD-47B8-8587-3016BD1D7EA9}" destId="{3CAD08B0-5294-4F17-8355-429425880E6A}" srcOrd="3" destOrd="0" presId="urn:microsoft.com/office/officeart/2008/layout/VerticalAccentList"/>
    <dgm:cxn modelId="{6AB43ED3-7E99-42C8-ACF5-009CB5A0EB52}" type="presParOf" srcId="{48ACDBD1-ECBD-47B8-8587-3016BD1D7EA9}" destId="{A29824C2-C1E2-4DF1-8BCB-ECEB8047A1C0}" srcOrd="4" destOrd="0" presId="urn:microsoft.com/office/officeart/2008/layout/VerticalAccentList"/>
    <dgm:cxn modelId="{976B122D-ADA7-4801-BEE3-7E6C7DC15D35}" type="presParOf" srcId="{48ACDBD1-ECBD-47B8-8587-3016BD1D7EA9}" destId="{A8B90D81-71FD-484A-8226-A253F8CB6CBB}" srcOrd="5" destOrd="0" presId="urn:microsoft.com/office/officeart/2008/layout/VerticalAccentList"/>
    <dgm:cxn modelId="{D3B38196-37C2-4A94-BFA8-661B9DBEB51E}" type="presParOf" srcId="{48ACDBD1-ECBD-47B8-8587-3016BD1D7EA9}" destId="{EC0B184F-04DF-49F5-9851-2369B379468F}"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105267-0A5E-4699-856C-713EE500FBDD}" type="doc">
      <dgm:prSet loTypeId="urn:microsoft.com/office/officeart/2011/layout/CircleProcess#1" loCatId="process" qsTypeId="urn:microsoft.com/office/officeart/2005/8/quickstyle/simple5" qsCatId="simple" csTypeId="urn:microsoft.com/office/officeart/2005/8/colors/colorful4" csCatId="colorful"/>
      <dgm:spPr/>
      <dgm:t>
        <a:bodyPr/>
        <a:lstStyle/>
        <a:p>
          <a:endParaRPr lang="en-GB"/>
        </a:p>
      </dgm:t>
    </dgm:pt>
    <dgm:pt modelId="{4AA7C57A-1DF4-4EA0-9939-73DDE2B91007}">
      <dgm:prSet custT="1"/>
      <dgm:spPr/>
      <dgm:t>
        <a:bodyPr/>
        <a:lstStyle/>
        <a:p>
          <a:pPr rtl="0"/>
          <a:r>
            <a:rPr lang="en-GB" sz="1200" smtClean="0"/>
            <a:t>In contemporary markets, entrepreneur act as:</a:t>
          </a:r>
          <a:endParaRPr lang="en-GB" sz="1200" dirty="0"/>
        </a:p>
      </dgm:t>
    </dgm:pt>
    <dgm:pt modelId="{CB4AC830-52F0-4612-B341-7EADD2D7F5FB}" type="parTrans" cxnId="{847D5093-AD7A-4BF5-AA0B-4FC76500ACBA}">
      <dgm:prSet/>
      <dgm:spPr/>
      <dgm:t>
        <a:bodyPr/>
        <a:lstStyle/>
        <a:p>
          <a:endParaRPr lang="en-GB"/>
        </a:p>
      </dgm:t>
    </dgm:pt>
    <dgm:pt modelId="{BEB4EC2C-E278-413A-9F3A-1EDAA14BD07B}" type="sibTrans" cxnId="{847D5093-AD7A-4BF5-AA0B-4FC76500ACBA}">
      <dgm:prSet/>
      <dgm:spPr/>
      <dgm:t>
        <a:bodyPr/>
        <a:lstStyle/>
        <a:p>
          <a:endParaRPr lang="en-GB"/>
        </a:p>
      </dgm:t>
    </dgm:pt>
    <dgm:pt modelId="{E46B51DC-FD60-41BA-A990-0A45C7E8DD28}">
      <dgm:prSet custT="1"/>
      <dgm:spPr/>
      <dgm:t>
        <a:bodyPr/>
        <a:lstStyle/>
        <a:p>
          <a:pPr rtl="0"/>
          <a:r>
            <a:rPr lang="en-GB" sz="1200" smtClean="0"/>
            <a:t>innovators or developers who identify and capture opportunities </a:t>
          </a:r>
          <a:endParaRPr lang="en-GB" sz="1200" dirty="0"/>
        </a:p>
      </dgm:t>
    </dgm:pt>
    <dgm:pt modelId="{8CAC0035-836A-4EE7-BEC1-566F051B9771}" type="parTrans" cxnId="{C2A17DD9-34E7-4B0B-B241-48F4FFD9A2CD}">
      <dgm:prSet/>
      <dgm:spPr/>
      <dgm:t>
        <a:bodyPr/>
        <a:lstStyle/>
        <a:p>
          <a:endParaRPr lang="en-GB"/>
        </a:p>
      </dgm:t>
    </dgm:pt>
    <dgm:pt modelId="{EA8AF4F7-4F81-4E68-9CDE-92F6D48F072B}" type="sibTrans" cxnId="{C2A17DD9-34E7-4B0B-B241-48F4FFD9A2CD}">
      <dgm:prSet/>
      <dgm:spPr/>
      <dgm:t>
        <a:bodyPr/>
        <a:lstStyle/>
        <a:p>
          <a:endParaRPr lang="en-GB"/>
        </a:p>
      </dgm:t>
    </dgm:pt>
    <dgm:pt modelId="{91663E6B-73E7-4096-99EA-03CD8121133C}">
      <dgm:prSet custT="1"/>
      <dgm:spPr/>
      <dgm:t>
        <a:bodyPr/>
        <a:lstStyle/>
        <a:p>
          <a:pPr rtl="0"/>
          <a:r>
            <a:rPr lang="en-GB" sz="1200" smtClean="0"/>
            <a:t>transform the opportunities into merchandisable concepts</a:t>
          </a:r>
          <a:endParaRPr lang="en-GB" sz="1200" dirty="0"/>
        </a:p>
      </dgm:t>
    </dgm:pt>
    <dgm:pt modelId="{B39DFDCC-DBCF-4A59-A1A8-EE2FEDDF341D}" type="parTrans" cxnId="{BD132A41-1F1A-4D51-80E7-CF0E2C18993B}">
      <dgm:prSet/>
      <dgm:spPr/>
      <dgm:t>
        <a:bodyPr/>
        <a:lstStyle/>
        <a:p>
          <a:endParaRPr lang="en-GB"/>
        </a:p>
      </dgm:t>
    </dgm:pt>
    <dgm:pt modelId="{C5F52271-7C38-4DC4-A8B3-49067336ECD5}" type="sibTrans" cxnId="{BD132A41-1F1A-4D51-80E7-CF0E2C18993B}">
      <dgm:prSet/>
      <dgm:spPr/>
      <dgm:t>
        <a:bodyPr/>
        <a:lstStyle/>
        <a:p>
          <a:endParaRPr lang="en-GB"/>
        </a:p>
      </dgm:t>
    </dgm:pt>
    <dgm:pt modelId="{7B102EAC-F662-4F7B-A6F5-F400B2A03176}">
      <dgm:prSet custT="1"/>
      <dgm:spPr/>
      <dgm:t>
        <a:bodyPr/>
        <a:lstStyle/>
        <a:p>
          <a:pPr rtl="0"/>
          <a:r>
            <a:rPr lang="en-GB" sz="1200" smtClean="0"/>
            <a:t>create value through multiple stakeholders and resources</a:t>
          </a:r>
          <a:endParaRPr lang="en-GB" sz="1200" dirty="0"/>
        </a:p>
      </dgm:t>
    </dgm:pt>
    <dgm:pt modelId="{4C1DAFF3-0F39-4EA5-91D6-46EA14141DB3}" type="parTrans" cxnId="{F5E5F7E5-F39E-4A24-837E-9C98E42083FD}">
      <dgm:prSet/>
      <dgm:spPr/>
      <dgm:t>
        <a:bodyPr/>
        <a:lstStyle/>
        <a:p>
          <a:endParaRPr lang="en-GB"/>
        </a:p>
      </dgm:t>
    </dgm:pt>
    <dgm:pt modelId="{4C818E44-D2BF-40C4-8AE7-740496CA81B8}" type="sibTrans" cxnId="{F5E5F7E5-F39E-4A24-837E-9C98E42083FD}">
      <dgm:prSet/>
      <dgm:spPr/>
      <dgm:t>
        <a:bodyPr/>
        <a:lstStyle/>
        <a:p>
          <a:endParaRPr lang="en-GB"/>
        </a:p>
      </dgm:t>
    </dgm:pt>
    <dgm:pt modelId="{7D3978D5-4C6A-4621-B33D-C7D51EBE397D}">
      <dgm:prSet custT="1"/>
      <dgm:spPr/>
      <dgm:t>
        <a:bodyPr/>
        <a:lstStyle/>
        <a:p>
          <a:pPr rtl="0"/>
          <a:r>
            <a:rPr lang="en-GB" sz="1200" dirty="0" smtClean="0"/>
            <a:t>take risks whilst seeking rewards for their ventures and efforts  (</a:t>
          </a:r>
          <a:r>
            <a:rPr lang="en-GB" sz="1200" dirty="0" err="1" smtClean="0"/>
            <a:t>Kuratko</a:t>
          </a:r>
          <a:r>
            <a:rPr lang="en-GB" sz="1200" dirty="0" smtClean="0"/>
            <a:t>, 2016)</a:t>
          </a:r>
          <a:endParaRPr lang="en-GB" sz="1200" dirty="0"/>
        </a:p>
      </dgm:t>
    </dgm:pt>
    <dgm:pt modelId="{CCE28C06-8834-40A9-85D6-0734D665DAAC}" type="parTrans" cxnId="{233E902A-6E06-4309-BDFB-2421662D56DC}">
      <dgm:prSet/>
      <dgm:spPr/>
      <dgm:t>
        <a:bodyPr/>
        <a:lstStyle/>
        <a:p>
          <a:endParaRPr lang="en-GB"/>
        </a:p>
      </dgm:t>
    </dgm:pt>
    <dgm:pt modelId="{0DA151E1-D81E-4B06-BAE8-502E1EC919ED}" type="sibTrans" cxnId="{233E902A-6E06-4309-BDFB-2421662D56DC}">
      <dgm:prSet/>
      <dgm:spPr/>
      <dgm:t>
        <a:bodyPr/>
        <a:lstStyle/>
        <a:p>
          <a:endParaRPr lang="en-GB"/>
        </a:p>
      </dgm:t>
    </dgm:pt>
    <dgm:pt modelId="{AADB194A-58A4-458F-A1F6-0435F42FA03A}" type="pres">
      <dgm:prSet presAssocID="{10105267-0A5E-4699-856C-713EE500FBDD}" presName="Name0" presStyleCnt="0">
        <dgm:presLayoutVars>
          <dgm:chMax val="11"/>
          <dgm:chPref val="11"/>
          <dgm:dir/>
          <dgm:resizeHandles/>
        </dgm:presLayoutVars>
      </dgm:prSet>
      <dgm:spPr/>
      <dgm:t>
        <a:bodyPr/>
        <a:lstStyle/>
        <a:p>
          <a:endParaRPr lang="en-US"/>
        </a:p>
      </dgm:t>
    </dgm:pt>
    <dgm:pt modelId="{E120F486-0B97-4E26-AB46-3330FB3B9370}" type="pres">
      <dgm:prSet presAssocID="{7D3978D5-4C6A-4621-B33D-C7D51EBE397D}" presName="Accent5" presStyleCnt="0"/>
      <dgm:spPr/>
    </dgm:pt>
    <dgm:pt modelId="{211F5E04-FCD1-4E78-93B5-77CF72910FBD}" type="pres">
      <dgm:prSet presAssocID="{7D3978D5-4C6A-4621-B33D-C7D51EBE397D}" presName="Accent" presStyleLbl="node1" presStyleIdx="0" presStyleCnt="5"/>
      <dgm:spPr/>
    </dgm:pt>
    <dgm:pt modelId="{40145400-E799-48B3-A19C-C944B10355DF}" type="pres">
      <dgm:prSet presAssocID="{7D3978D5-4C6A-4621-B33D-C7D51EBE397D}" presName="ParentBackground5" presStyleCnt="0"/>
      <dgm:spPr/>
    </dgm:pt>
    <dgm:pt modelId="{FE5238CF-31B5-4476-B955-843A64BEB5D7}" type="pres">
      <dgm:prSet presAssocID="{7D3978D5-4C6A-4621-B33D-C7D51EBE397D}" presName="ParentBackground" presStyleLbl="fgAcc1" presStyleIdx="0" presStyleCnt="5"/>
      <dgm:spPr/>
      <dgm:t>
        <a:bodyPr/>
        <a:lstStyle/>
        <a:p>
          <a:endParaRPr lang="en-US"/>
        </a:p>
      </dgm:t>
    </dgm:pt>
    <dgm:pt modelId="{EBDCC068-49CB-4E2D-B52E-BFBE8C4C902C}" type="pres">
      <dgm:prSet presAssocID="{7D3978D5-4C6A-4621-B33D-C7D51EBE397D}" presName="Parent5" presStyleLbl="revTx" presStyleIdx="0" presStyleCnt="0">
        <dgm:presLayoutVars>
          <dgm:chMax val="1"/>
          <dgm:chPref val="1"/>
          <dgm:bulletEnabled val="1"/>
        </dgm:presLayoutVars>
      </dgm:prSet>
      <dgm:spPr/>
      <dgm:t>
        <a:bodyPr/>
        <a:lstStyle/>
        <a:p>
          <a:endParaRPr lang="en-US"/>
        </a:p>
      </dgm:t>
    </dgm:pt>
    <dgm:pt modelId="{97E88F06-2E6B-4017-B356-4CF714064C19}" type="pres">
      <dgm:prSet presAssocID="{7B102EAC-F662-4F7B-A6F5-F400B2A03176}" presName="Accent4" presStyleCnt="0"/>
      <dgm:spPr/>
    </dgm:pt>
    <dgm:pt modelId="{75A623EA-4F0D-4A19-9194-1F5835AC8C07}" type="pres">
      <dgm:prSet presAssocID="{7B102EAC-F662-4F7B-A6F5-F400B2A03176}" presName="Accent" presStyleLbl="node1" presStyleIdx="1" presStyleCnt="5"/>
      <dgm:spPr/>
    </dgm:pt>
    <dgm:pt modelId="{F04E26BF-A300-4BCA-B435-4A398437C7C7}" type="pres">
      <dgm:prSet presAssocID="{7B102EAC-F662-4F7B-A6F5-F400B2A03176}" presName="ParentBackground4" presStyleCnt="0"/>
      <dgm:spPr/>
    </dgm:pt>
    <dgm:pt modelId="{A0870987-EE29-4A9C-ABCF-6E09662FE180}" type="pres">
      <dgm:prSet presAssocID="{7B102EAC-F662-4F7B-A6F5-F400B2A03176}" presName="ParentBackground" presStyleLbl="fgAcc1" presStyleIdx="1" presStyleCnt="5"/>
      <dgm:spPr/>
      <dgm:t>
        <a:bodyPr/>
        <a:lstStyle/>
        <a:p>
          <a:endParaRPr lang="en-US"/>
        </a:p>
      </dgm:t>
    </dgm:pt>
    <dgm:pt modelId="{E8B4A962-EBA0-4854-BF35-8C6C6E1586B2}" type="pres">
      <dgm:prSet presAssocID="{7B102EAC-F662-4F7B-A6F5-F400B2A03176}" presName="Parent4" presStyleLbl="revTx" presStyleIdx="0" presStyleCnt="0">
        <dgm:presLayoutVars>
          <dgm:chMax val="1"/>
          <dgm:chPref val="1"/>
          <dgm:bulletEnabled val="1"/>
        </dgm:presLayoutVars>
      </dgm:prSet>
      <dgm:spPr/>
      <dgm:t>
        <a:bodyPr/>
        <a:lstStyle/>
        <a:p>
          <a:endParaRPr lang="en-US"/>
        </a:p>
      </dgm:t>
    </dgm:pt>
    <dgm:pt modelId="{3D25FE41-43D1-4467-B15A-1F6FF0B300D2}" type="pres">
      <dgm:prSet presAssocID="{91663E6B-73E7-4096-99EA-03CD8121133C}" presName="Accent3" presStyleCnt="0"/>
      <dgm:spPr/>
    </dgm:pt>
    <dgm:pt modelId="{D873CE6E-C80E-4D3E-9CC5-87F8AF7F395D}" type="pres">
      <dgm:prSet presAssocID="{91663E6B-73E7-4096-99EA-03CD8121133C}" presName="Accent" presStyleLbl="node1" presStyleIdx="2" presStyleCnt="5"/>
      <dgm:spPr/>
    </dgm:pt>
    <dgm:pt modelId="{89BF3096-B2B9-4A08-8B0D-DE22E6F98F28}" type="pres">
      <dgm:prSet presAssocID="{91663E6B-73E7-4096-99EA-03CD8121133C}" presName="ParentBackground3" presStyleCnt="0"/>
      <dgm:spPr/>
    </dgm:pt>
    <dgm:pt modelId="{BF34FEF6-8371-457D-AFFE-D2C53B3129D8}" type="pres">
      <dgm:prSet presAssocID="{91663E6B-73E7-4096-99EA-03CD8121133C}" presName="ParentBackground" presStyleLbl="fgAcc1" presStyleIdx="2" presStyleCnt="5"/>
      <dgm:spPr/>
      <dgm:t>
        <a:bodyPr/>
        <a:lstStyle/>
        <a:p>
          <a:endParaRPr lang="en-US"/>
        </a:p>
      </dgm:t>
    </dgm:pt>
    <dgm:pt modelId="{60DBCE4E-4479-4D62-BE87-967EF05D01AA}" type="pres">
      <dgm:prSet presAssocID="{91663E6B-73E7-4096-99EA-03CD8121133C}" presName="Parent3" presStyleLbl="revTx" presStyleIdx="0" presStyleCnt="0">
        <dgm:presLayoutVars>
          <dgm:chMax val="1"/>
          <dgm:chPref val="1"/>
          <dgm:bulletEnabled val="1"/>
        </dgm:presLayoutVars>
      </dgm:prSet>
      <dgm:spPr/>
      <dgm:t>
        <a:bodyPr/>
        <a:lstStyle/>
        <a:p>
          <a:endParaRPr lang="en-US"/>
        </a:p>
      </dgm:t>
    </dgm:pt>
    <dgm:pt modelId="{FC24E282-51E6-4A26-AEF6-AD1BA6CA49A7}" type="pres">
      <dgm:prSet presAssocID="{E46B51DC-FD60-41BA-A990-0A45C7E8DD28}" presName="Accent2" presStyleCnt="0"/>
      <dgm:spPr/>
    </dgm:pt>
    <dgm:pt modelId="{F3ADB6CA-7DE7-40D0-95A9-58517D7E501E}" type="pres">
      <dgm:prSet presAssocID="{E46B51DC-FD60-41BA-A990-0A45C7E8DD28}" presName="Accent" presStyleLbl="node1" presStyleIdx="3" presStyleCnt="5"/>
      <dgm:spPr/>
    </dgm:pt>
    <dgm:pt modelId="{ED9BA1D5-7613-419F-93DE-C79AA93CC206}" type="pres">
      <dgm:prSet presAssocID="{E46B51DC-FD60-41BA-A990-0A45C7E8DD28}" presName="ParentBackground2" presStyleCnt="0"/>
      <dgm:spPr/>
    </dgm:pt>
    <dgm:pt modelId="{69E2A38B-0923-447E-88E6-2A9B7FE36546}" type="pres">
      <dgm:prSet presAssocID="{E46B51DC-FD60-41BA-A990-0A45C7E8DD28}" presName="ParentBackground" presStyleLbl="fgAcc1" presStyleIdx="3" presStyleCnt="5"/>
      <dgm:spPr/>
      <dgm:t>
        <a:bodyPr/>
        <a:lstStyle/>
        <a:p>
          <a:endParaRPr lang="en-US"/>
        </a:p>
      </dgm:t>
    </dgm:pt>
    <dgm:pt modelId="{4FB5D763-84B7-43F1-99A5-0D993BDF03BA}" type="pres">
      <dgm:prSet presAssocID="{E46B51DC-FD60-41BA-A990-0A45C7E8DD28}" presName="Parent2" presStyleLbl="revTx" presStyleIdx="0" presStyleCnt="0">
        <dgm:presLayoutVars>
          <dgm:chMax val="1"/>
          <dgm:chPref val="1"/>
          <dgm:bulletEnabled val="1"/>
        </dgm:presLayoutVars>
      </dgm:prSet>
      <dgm:spPr/>
      <dgm:t>
        <a:bodyPr/>
        <a:lstStyle/>
        <a:p>
          <a:endParaRPr lang="en-US"/>
        </a:p>
      </dgm:t>
    </dgm:pt>
    <dgm:pt modelId="{3AE54958-4A9C-4BBE-A583-9355BEBDAB27}" type="pres">
      <dgm:prSet presAssocID="{4AA7C57A-1DF4-4EA0-9939-73DDE2B91007}" presName="Accent1" presStyleCnt="0"/>
      <dgm:spPr/>
    </dgm:pt>
    <dgm:pt modelId="{78B8D398-112B-45C7-9CD5-F1F5841C5BD2}" type="pres">
      <dgm:prSet presAssocID="{4AA7C57A-1DF4-4EA0-9939-73DDE2B91007}" presName="Accent" presStyleLbl="node1" presStyleIdx="4" presStyleCnt="5"/>
      <dgm:spPr/>
    </dgm:pt>
    <dgm:pt modelId="{9CE3D799-E50E-4D86-8841-AF169FB77372}" type="pres">
      <dgm:prSet presAssocID="{4AA7C57A-1DF4-4EA0-9939-73DDE2B91007}" presName="ParentBackground1" presStyleCnt="0"/>
      <dgm:spPr/>
    </dgm:pt>
    <dgm:pt modelId="{5B31789C-6A61-42D6-842A-E4BFC83E2CE2}" type="pres">
      <dgm:prSet presAssocID="{4AA7C57A-1DF4-4EA0-9939-73DDE2B91007}" presName="ParentBackground" presStyleLbl="fgAcc1" presStyleIdx="4" presStyleCnt="5"/>
      <dgm:spPr/>
      <dgm:t>
        <a:bodyPr/>
        <a:lstStyle/>
        <a:p>
          <a:endParaRPr lang="en-US"/>
        </a:p>
      </dgm:t>
    </dgm:pt>
    <dgm:pt modelId="{322D5447-D85E-4940-A124-C3C213855A81}" type="pres">
      <dgm:prSet presAssocID="{4AA7C57A-1DF4-4EA0-9939-73DDE2B91007}" presName="Parent1" presStyleLbl="revTx" presStyleIdx="0" presStyleCnt="0">
        <dgm:presLayoutVars>
          <dgm:chMax val="1"/>
          <dgm:chPref val="1"/>
          <dgm:bulletEnabled val="1"/>
        </dgm:presLayoutVars>
      </dgm:prSet>
      <dgm:spPr/>
      <dgm:t>
        <a:bodyPr/>
        <a:lstStyle/>
        <a:p>
          <a:endParaRPr lang="en-US"/>
        </a:p>
      </dgm:t>
    </dgm:pt>
  </dgm:ptLst>
  <dgm:cxnLst>
    <dgm:cxn modelId="{637F2E4B-F5F7-4C79-A890-6A59403B4064}" type="presOf" srcId="{91663E6B-73E7-4096-99EA-03CD8121133C}" destId="{BF34FEF6-8371-457D-AFFE-D2C53B3129D8}" srcOrd="0" destOrd="0" presId="urn:microsoft.com/office/officeart/2011/layout/CircleProcess#1"/>
    <dgm:cxn modelId="{F91521D4-14C3-4E55-86A7-D25695CC2839}" type="presOf" srcId="{10105267-0A5E-4699-856C-713EE500FBDD}" destId="{AADB194A-58A4-458F-A1F6-0435F42FA03A}" srcOrd="0" destOrd="0" presId="urn:microsoft.com/office/officeart/2011/layout/CircleProcess#1"/>
    <dgm:cxn modelId="{596653D6-A0FC-4F33-9541-368E55AF720E}" type="presOf" srcId="{7D3978D5-4C6A-4621-B33D-C7D51EBE397D}" destId="{EBDCC068-49CB-4E2D-B52E-BFBE8C4C902C}" srcOrd="1" destOrd="0" presId="urn:microsoft.com/office/officeart/2011/layout/CircleProcess#1"/>
    <dgm:cxn modelId="{C2A17DD9-34E7-4B0B-B241-48F4FFD9A2CD}" srcId="{10105267-0A5E-4699-856C-713EE500FBDD}" destId="{E46B51DC-FD60-41BA-A990-0A45C7E8DD28}" srcOrd="1" destOrd="0" parTransId="{8CAC0035-836A-4EE7-BEC1-566F051B9771}" sibTransId="{EA8AF4F7-4F81-4E68-9CDE-92F6D48F072B}"/>
    <dgm:cxn modelId="{789BF034-105B-4A10-B2E8-055E68F969A4}" type="presOf" srcId="{7D3978D5-4C6A-4621-B33D-C7D51EBE397D}" destId="{FE5238CF-31B5-4476-B955-843A64BEB5D7}" srcOrd="0" destOrd="0" presId="urn:microsoft.com/office/officeart/2011/layout/CircleProcess#1"/>
    <dgm:cxn modelId="{BD132A41-1F1A-4D51-80E7-CF0E2C18993B}" srcId="{10105267-0A5E-4699-856C-713EE500FBDD}" destId="{91663E6B-73E7-4096-99EA-03CD8121133C}" srcOrd="2" destOrd="0" parTransId="{B39DFDCC-DBCF-4A59-A1A8-EE2FEDDF341D}" sibTransId="{C5F52271-7C38-4DC4-A8B3-49067336ECD5}"/>
    <dgm:cxn modelId="{E661E16C-3E4B-444B-8783-0723593D0623}" type="presOf" srcId="{4AA7C57A-1DF4-4EA0-9939-73DDE2B91007}" destId="{5B31789C-6A61-42D6-842A-E4BFC83E2CE2}" srcOrd="0" destOrd="0" presId="urn:microsoft.com/office/officeart/2011/layout/CircleProcess#1"/>
    <dgm:cxn modelId="{18B0A1D1-DB01-4C91-A921-B88F0F9FC500}" type="presOf" srcId="{E46B51DC-FD60-41BA-A990-0A45C7E8DD28}" destId="{69E2A38B-0923-447E-88E6-2A9B7FE36546}" srcOrd="0" destOrd="0" presId="urn:microsoft.com/office/officeart/2011/layout/CircleProcess#1"/>
    <dgm:cxn modelId="{1EBD5035-EC4D-4962-8C43-7A46D3CEABEC}" type="presOf" srcId="{7B102EAC-F662-4F7B-A6F5-F400B2A03176}" destId="{E8B4A962-EBA0-4854-BF35-8C6C6E1586B2}" srcOrd="1" destOrd="0" presId="urn:microsoft.com/office/officeart/2011/layout/CircleProcess#1"/>
    <dgm:cxn modelId="{233E902A-6E06-4309-BDFB-2421662D56DC}" srcId="{10105267-0A5E-4699-856C-713EE500FBDD}" destId="{7D3978D5-4C6A-4621-B33D-C7D51EBE397D}" srcOrd="4" destOrd="0" parTransId="{CCE28C06-8834-40A9-85D6-0734D665DAAC}" sibTransId="{0DA151E1-D81E-4B06-BAE8-502E1EC919ED}"/>
    <dgm:cxn modelId="{F5E5F7E5-F39E-4A24-837E-9C98E42083FD}" srcId="{10105267-0A5E-4699-856C-713EE500FBDD}" destId="{7B102EAC-F662-4F7B-A6F5-F400B2A03176}" srcOrd="3" destOrd="0" parTransId="{4C1DAFF3-0F39-4EA5-91D6-46EA14141DB3}" sibTransId="{4C818E44-D2BF-40C4-8AE7-740496CA81B8}"/>
    <dgm:cxn modelId="{847D5093-AD7A-4BF5-AA0B-4FC76500ACBA}" srcId="{10105267-0A5E-4699-856C-713EE500FBDD}" destId="{4AA7C57A-1DF4-4EA0-9939-73DDE2B91007}" srcOrd="0" destOrd="0" parTransId="{CB4AC830-52F0-4612-B341-7EADD2D7F5FB}" sibTransId="{BEB4EC2C-E278-413A-9F3A-1EDAA14BD07B}"/>
    <dgm:cxn modelId="{1A645DC7-8A7E-43F4-99BF-99ACF301D6AE}" type="presOf" srcId="{91663E6B-73E7-4096-99EA-03CD8121133C}" destId="{60DBCE4E-4479-4D62-BE87-967EF05D01AA}" srcOrd="1" destOrd="0" presId="urn:microsoft.com/office/officeart/2011/layout/CircleProcess#1"/>
    <dgm:cxn modelId="{4F8B077F-5E3D-47D6-95D8-F0DE0758BF37}" type="presOf" srcId="{E46B51DC-FD60-41BA-A990-0A45C7E8DD28}" destId="{4FB5D763-84B7-43F1-99A5-0D993BDF03BA}" srcOrd="1" destOrd="0" presId="urn:microsoft.com/office/officeart/2011/layout/CircleProcess#1"/>
    <dgm:cxn modelId="{A4D4A53B-8045-4C98-BDEA-E7140980E08A}" type="presOf" srcId="{7B102EAC-F662-4F7B-A6F5-F400B2A03176}" destId="{A0870987-EE29-4A9C-ABCF-6E09662FE180}" srcOrd="0" destOrd="0" presId="urn:microsoft.com/office/officeart/2011/layout/CircleProcess#1"/>
    <dgm:cxn modelId="{175A4962-EC02-4288-BABF-1D40B5343F52}" type="presOf" srcId="{4AA7C57A-1DF4-4EA0-9939-73DDE2B91007}" destId="{322D5447-D85E-4940-A124-C3C213855A81}" srcOrd="1" destOrd="0" presId="urn:microsoft.com/office/officeart/2011/layout/CircleProcess#1"/>
    <dgm:cxn modelId="{419475E5-C389-48A1-988B-5E271BAF016C}" type="presParOf" srcId="{AADB194A-58A4-458F-A1F6-0435F42FA03A}" destId="{E120F486-0B97-4E26-AB46-3330FB3B9370}" srcOrd="0" destOrd="0" presId="urn:microsoft.com/office/officeart/2011/layout/CircleProcess#1"/>
    <dgm:cxn modelId="{071D3569-9AE4-4BFC-9D5B-B6709BB7DC9A}" type="presParOf" srcId="{E120F486-0B97-4E26-AB46-3330FB3B9370}" destId="{211F5E04-FCD1-4E78-93B5-77CF72910FBD}" srcOrd="0" destOrd="0" presId="urn:microsoft.com/office/officeart/2011/layout/CircleProcess#1"/>
    <dgm:cxn modelId="{E36764C6-1C3C-43E6-B8F4-3BB144D8DC6F}" type="presParOf" srcId="{AADB194A-58A4-458F-A1F6-0435F42FA03A}" destId="{40145400-E799-48B3-A19C-C944B10355DF}" srcOrd="1" destOrd="0" presId="urn:microsoft.com/office/officeart/2011/layout/CircleProcess#1"/>
    <dgm:cxn modelId="{32039005-2BC9-4E13-A2FC-17F0EC759E54}" type="presParOf" srcId="{40145400-E799-48B3-A19C-C944B10355DF}" destId="{FE5238CF-31B5-4476-B955-843A64BEB5D7}" srcOrd="0" destOrd="0" presId="urn:microsoft.com/office/officeart/2011/layout/CircleProcess#1"/>
    <dgm:cxn modelId="{ED579927-AC98-457A-8657-970E53CC1420}" type="presParOf" srcId="{AADB194A-58A4-458F-A1F6-0435F42FA03A}" destId="{EBDCC068-49CB-4E2D-B52E-BFBE8C4C902C}" srcOrd="2" destOrd="0" presId="urn:microsoft.com/office/officeart/2011/layout/CircleProcess#1"/>
    <dgm:cxn modelId="{10C795C2-AE1A-45B9-AB1F-D09EA9E2DE9D}" type="presParOf" srcId="{AADB194A-58A4-458F-A1F6-0435F42FA03A}" destId="{97E88F06-2E6B-4017-B356-4CF714064C19}" srcOrd="3" destOrd="0" presId="urn:microsoft.com/office/officeart/2011/layout/CircleProcess#1"/>
    <dgm:cxn modelId="{9926B8F7-A993-4F74-92FC-0BD16074401D}" type="presParOf" srcId="{97E88F06-2E6B-4017-B356-4CF714064C19}" destId="{75A623EA-4F0D-4A19-9194-1F5835AC8C07}" srcOrd="0" destOrd="0" presId="urn:microsoft.com/office/officeart/2011/layout/CircleProcess#1"/>
    <dgm:cxn modelId="{CB253950-622A-4C00-8E35-131581DA3ABA}" type="presParOf" srcId="{AADB194A-58A4-458F-A1F6-0435F42FA03A}" destId="{F04E26BF-A300-4BCA-B435-4A398437C7C7}" srcOrd="4" destOrd="0" presId="urn:microsoft.com/office/officeart/2011/layout/CircleProcess#1"/>
    <dgm:cxn modelId="{9C9B1E57-D7F7-474D-8876-CD2E85C73D16}" type="presParOf" srcId="{F04E26BF-A300-4BCA-B435-4A398437C7C7}" destId="{A0870987-EE29-4A9C-ABCF-6E09662FE180}" srcOrd="0" destOrd="0" presId="urn:microsoft.com/office/officeart/2011/layout/CircleProcess#1"/>
    <dgm:cxn modelId="{5308D14D-5BD8-4696-8289-7B4D7F94E3F5}" type="presParOf" srcId="{AADB194A-58A4-458F-A1F6-0435F42FA03A}" destId="{E8B4A962-EBA0-4854-BF35-8C6C6E1586B2}" srcOrd="5" destOrd="0" presId="urn:microsoft.com/office/officeart/2011/layout/CircleProcess#1"/>
    <dgm:cxn modelId="{5FDF6E40-3CDD-4295-9D59-962DFFA5DC90}" type="presParOf" srcId="{AADB194A-58A4-458F-A1F6-0435F42FA03A}" destId="{3D25FE41-43D1-4467-B15A-1F6FF0B300D2}" srcOrd="6" destOrd="0" presId="urn:microsoft.com/office/officeart/2011/layout/CircleProcess#1"/>
    <dgm:cxn modelId="{8B672898-95B2-48D6-88B4-6559DC0F6859}" type="presParOf" srcId="{3D25FE41-43D1-4467-B15A-1F6FF0B300D2}" destId="{D873CE6E-C80E-4D3E-9CC5-87F8AF7F395D}" srcOrd="0" destOrd="0" presId="urn:microsoft.com/office/officeart/2011/layout/CircleProcess#1"/>
    <dgm:cxn modelId="{D3BF823A-8D23-4BCF-8CA2-2D48D64C1344}" type="presParOf" srcId="{AADB194A-58A4-458F-A1F6-0435F42FA03A}" destId="{89BF3096-B2B9-4A08-8B0D-DE22E6F98F28}" srcOrd="7" destOrd="0" presId="urn:microsoft.com/office/officeart/2011/layout/CircleProcess#1"/>
    <dgm:cxn modelId="{5CB4CE3C-E332-4BBA-8E19-DBAF7F1B8606}" type="presParOf" srcId="{89BF3096-B2B9-4A08-8B0D-DE22E6F98F28}" destId="{BF34FEF6-8371-457D-AFFE-D2C53B3129D8}" srcOrd="0" destOrd="0" presId="urn:microsoft.com/office/officeart/2011/layout/CircleProcess#1"/>
    <dgm:cxn modelId="{448FA079-5EC3-48FD-A856-AC082C87D54F}" type="presParOf" srcId="{AADB194A-58A4-458F-A1F6-0435F42FA03A}" destId="{60DBCE4E-4479-4D62-BE87-967EF05D01AA}" srcOrd="8" destOrd="0" presId="urn:microsoft.com/office/officeart/2011/layout/CircleProcess#1"/>
    <dgm:cxn modelId="{917A21FE-C1C2-46BA-8512-A0B2AC90045A}" type="presParOf" srcId="{AADB194A-58A4-458F-A1F6-0435F42FA03A}" destId="{FC24E282-51E6-4A26-AEF6-AD1BA6CA49A7}" srcOrd="9" destOrd="0" presId="urn:microsoft.com/office/officeart/2011/layout/CircleProcess#1"/>
    <dgm:cxn modelId="{FE92C145-8319-4A70-B415-FA85BD9DD073}" type="presParOf" srcId="{FC24E282-51E6-4A26-AEF6-AD1BA6CA49A7}" destId="{F3ADB6CA-7DE7-40D0-95A9-58517D7E501E}" srcOrd="0" destOrd="0" presId="urn:microsoft.com/office/officeart/2011/layout/CircleProcess#1"/>
    <dgm:cxn modelId="{117012C1-8D61-4534-B085-36F6E83142C1}" type="presParOf" srcId="{AADB194A-58A4-458F-A1F6-0435F42FA03A}" destId="{ED9BA1D5-7613-419F-93DE-C79AA93CC206}" srcOrd="10" destOrd="0" presId="urn:microsoft.com/office/officeart/2011/layout/CircleProcess#1"/>
    <dgm:cxn modelId="{619AE0F4-45BF-4DA8-8B63-D7E920BA04F6}" type="presParOf" srcId="{ED9BA1D5-7613-419F-93DE-C79AA93CC206}" destId="{69E2A38B-0923-447E-88E6-2A9B7FE36546}" srcOrd="0" destOrd="0" presId="urn:microsoft.com/office/officeart/2011/layout/CircleProcess#1"/>
    <dgm:cxn modelId="{D1BA20A1-9A37-4207-A3C8-1F65A10176E2}" type="presParOf" srcId="{AADB194A-58A4-458F-A1F6-0435F42FA03A}" destId="{4FB5D763-84B7-43F1-99A5-0D993BDF03BA}" srcOrd="11" destOrd="0" presId="urn:microsoft.com/office/officeart/2011/layout/CircleProcess#1"/>
    <dgm:cxn modelId="{8AFD87C4-8921-46FD-A436-8C2F261F68A0}" type="presParOf" srcId="{AADB194A-58A4-458F-A1F6-0435F42FA03A}" destId="{3AE54958-4A9C-4BBE-A583-9355BEBDAB27}" srcOrd="12" destOrd="0" presId="urn:microsoft.com/office/officeart/2011/layout/CircleProcess#1"/>
    <dgm:cxn modelId="{5C9B5CC1-C7D6-4E64-B52F-3549265806C4}" type="presParOf" srcId="{3AE54958-4A9C-4BBE-A583-9355BEBDAB27}" destId="{78B8D398-112B-45C7-9CD5-F1F5841C5BD2}" srcOrd="0" destOrd="0" presId="urn:microsoft.com/office/officeart/2011/layout/CircleProcess#1"/>
    <dgm:cxn modelId="{70121E72-9042-4A09-80C4-8EB4D46D8429}" type="presParOf" srcId="{AADB194A-58A4-458F-A1F6-0435F42FA03A}" destId="{9CE3D799-E50E-4D86-8841-AF169FB77372}" srcOrd="13" destOrd="0" presId="urn:microsoft.com/office/officeart/2011/layout/CircleProcess#1"/>
    <dgm:cxn modelId="{F72E9244-B46C-4265-86B4-08C2D419CAFB}" type="presParOf" srcId="{9CE3D799-E50E-4D86-8841-AF169FB77372}" destId="{5B31789C-6A61-42D6-842A-E4BFC83E2CE2}" srcOrd="0" destOrd="0" presId="urn:microsoft.com/office/officeart/2011/layout/CircleProcess#1"/>
    <dgm:cxn modelId="{EF31765A-0D77-47F5-B80B-3FEFF7A6F600}" type="presParOf" srcId="{AADB194A-58A4-458F-A1F6-0435F42FA03A}" destId="{322D5447-D85E-4940-A124-C3C213855A81}" srcOrd="14" destOrd="0" presId="urn:microsoft.com/office/officeart/2011/layout/Circle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D56D6C-3CF6-4FB3-BA4E-32118E08C73E}" type="doc">
      <dgm:prSet loTypeId="urn:microsoft.com/office/officeart/2008/layout/VerticalAccentList" loCatId="list" qsTypeId="urn:microsoft.com/office/officeart/2005/8/quickstyle/simple4" qsCatId="simple" csTypeId="urn:microsoft.com/office/officeart/2005/8/colors/colorful4" csCatId="colorful"/>
      <dgm:spPr/>
      <dgm:t>
        <a:bodyPr/>
        <a:lstStyle/>
        <a:p>
          <a:endParaRPr lang="en-GB"/>
        </a:p>
      </dgm:t>
    </dgm:pt>
    <dgm:pt modelId="{9B37F817-72C7-446D-B5DA-C6813DB4DE10}">
      <dgm:prSet/>
      <dgm:spPr/>
      <dgm:t>
        <a:bodyPr/>
        <a:lstStyle/>
        <a:p>
          <a:pPr rtl="0"/>
          <a:r>
            <a:rPr lang="en-GB" smtClean="0"/>
            <a:t>To date, several definitions have been penned to describe an entrepreneur. And some of them are mentioned herewith: </a:t>
          </a:r>
          <a:endParaRPr lang="en-GB"/>
        </a:p>
      </dgm:t>
    </dgm:pt>
    <dgm:pt modelId="{03FF0452-C273-419B-A442-9D79B2091552}" type="parTrans" cxnId="{6ADCAC80-F86D-4F1F-BAD6-17D82B8E8ED6}">
      <dgm:prSet/>
      <dgm:spPr/>
      <dgm:t>
        <a:bodyPr/>
        <a:lstStyle/>
        <a:p>
          <a:endParaRPr lang="en-GB"/>
        </a:p>
      </dgm:t>
    </dgm:pt>
    <dgm:pt modelId="{FF294476-7D46-491E-8483-3F230A516F36}" type="sibTrans" cxnId="{6ADCAC80-F86D-4F1F-BAD6-17D82B8E8ED6}">
      <dgm:prSet/>
      <dgm:spPr/>
      <dgm:t>
        <a:bodyPr/>
        <a:lstStyle/>
        <a:p>
          <a:endParaRPr lang="en-GB"/>
        </a:p>
      </dgm:t>
    </dgm:pt>
    <dgm:pt modelId="{4CABA56D-1231-4E70-90BD-096ECE75A0B7}">
      <dgm:prSet/>
      <dgm:spPr/>
      <dgm:t>
        <a:bodyPr/>
        <a:lstStyle/>
        <a:p>
          <a:pPr rtl="0"/>
          <a:r>
            <a:rPr lang="en-GB" dirty="0" smtClean="0"/>
            <a:t>Entrepreneur is someone who manages all the necessary resources to produce and market a product which responds to the market scarcity (</a:t>
          </a:r>
          <a:r>
            <a:rPr lang="en-GB" dirty="0" err="1" smtClean="0"/>
            <a:t>Leibenstein</a:t>
          </a:r>
          <a:r>
            <a:rPr lang="en-GB" dirty="0" smtClean="0"/>
            <a:t>, 1968; Bull &amp; Willard, 1993).</a:t>
          </a:r>
          <a:endParaRPr lang="en-GB" dirty="0"/>
        </a:p>
      </dgm:t>
    </dgm:pt>
    <dgm:pt modelId="{81C5FAB1-0AEC-41A2-8DE0-58397B3EDF00}" type="parTrans" cxnId="{9B081373-DDE9-418E-B82A-E4067A0D9DFB}">
      <dgm:prSet/>
      <dgm:spPr/>
      <dgm:t>
        <a:bodyPr/>
        <a:lstStyle/>
        <a:p>
          <a:endParaRPr lang="en-GB"/>
        </a:p>
      </dgm:t>
    </dgm:pt>
    <dgm:pt modelId="{CB35FF80-0923-4834-84F8-57570C0E13B0}" type="sibTrans" cxnId="{9B081373-DDE9-418E-B82A-E4067A0D9DFB}">
      <dgm:prSet/>
      <dgm:spPr/>
      <dgm:t>
        <a:bodyPr/>
        <a:lstStyle/>
        <a:p>
          <a:endParaRPr lang="en-GB"/>
        </a:p>
      </dgm:t>
    </dgm:pt>
    <dgm:pt modelId="{9531E642-38E9-4106-9D56-FDA096FFE8EF}">
      <dgm:prSet/>
      <dgm:spPr/>
      <dgm:t>
        <a:bodyPr/>
        <a:lstStyle/>
        <a:p>
          <a:pPr rtl="0"/>
          <a:r>
            <a:rPr lang="en-GB" smtClean="0"/>
            <a:t>“Entrepreneurs are individuals who recognize opportunities where others see chaos contradiction, and confusion. They are aggressive catalysts for change within the marketplace” Kuratko (2016, p.3)</a:t>
          </a:r>
          <a:endParaRPr lang="en-GB"/>
        </a:p>
      </dgm:t>
    </dgm:pt>
    <dgm:pt modelId="{766214B3-822A-4D9F-8602-F16B5563019C}" type="parTrans" cxnId="{B18D49EB-81DD-4224-AA8A-AF2582A08A42}">
      <dgm:prSet/>
      <dgm:spPr/>
      <dgm:t>
        <a:bodyPr/>
        <a:lstStyle/>
        <a:p>
          <a:endParaRPr lang="en-GB"/>
        </a:p>
      </dgm:t>
    </dgm:pt>
    <dgm:pt modelId="{61BE29D4-9CF0-4019-8059-3D71AB42DD62}" type="sibTrans" cxnId="{B18D49EB-81DD-4224-AA8A-AF2582A08A42}">
      <dgm:prSet/>
      <dgm:spPr/>
      <dgm:t>
        <a:bodyPr/>
        <a:lstStyle/>
        <a:p>
          <a:endParaRPr lang="en-GB"/>
        </a:p>
      </dgm:t>
    </dgm:pt>
    <dgm:pt modelId="{0886F43D-CE6D-4E82-8FF3-A86F74C916B8}">
      <dgm:prSet/>
      <dgm:spPr/>
      <dgm:t>
        <a:bodyPr/>
        <a:lstStyle/>
        <a:p>
          <a:pPr rtl="0"/>
          <a:r>
            <a:rPr lang="en-GB" smtClean="0"/>
            <a:t>“Entrepreneur is the person who carries out new combinations, causing discontinuity. The role is completed when the function is completed. The person may be an employee with an existing organisation or may start a new venture. An investor per se only risks capital for a return.” Bull &amp; Willard (1993, p. 186) </a:t>
          </a:r>
          <a:endParaRPr lang="en-GB"/>
        </a:p>
      </dgm:t>
    </dgm:pt>
    <dgm:pt modelId="{B2332AD5-AE49-4772-A3B1-2D9565EFAAF7}" type="parTrans" cxnId="{FE3C12FC-F509-4DCC-9B0B-1CEC435491E3}">
      <dgm:prSet/>
      <dgm:spPr/>
      <dgm:t>
        <a:bodyPr/>
        <a:lstStyle/>
        <a:p>
          <a:endParaRPr lang="en-GB"/>
        </a:p>
      </dgm:t>
    </dgm:pt>
    <dgm:pt modelId="{6450A23D-9993-49E9-9C01-F78C855465FF}" type="sibTrans" cxnId="{FE3C12FC-F509-4DCC-9B0B-1CEC435491E3}">
      <dgm:prSet/>
      <dgm:spPr/>
      <dgm:t>
        <a:bodyPr/>
        <a:lstStyle/>
        <a:p>
          <a:endParaRPr lang="en-GB"/>
        </a:p>
      </dgm:t>
    </dgm:pt>
    <dgm:pt modelId="{B24A8044-D046-4D66-AB8C-F6C6CF89A527}" type="pres">
      <dgm:prSet presAssocID="{2BD56D6C-3CF6-4FB3-BA4E-32118E08C73E}" presName="Name0" presStyleCnt="0">
        <dgm:presLayoutVars>
          <dgm:chMax/>
          <dgm:chPref/>
          <dgm:dir/>
        </dgm:presLayoutVars>
      </dgm:prSet>
      <dgm:spPr/>
      <dgm:t>
        <a:bodyPr/>
        <a:lstStyle/>
        <a:p>
          <a:endParaRPr lang="en-US"/>
        </a:p>
      </dgm:t>
    </dgm:pt>
    <dgm:pt modelId="{240EFE45-85B5-4788-88CC-8CCA62B0DCF1}" type="pres">
      <dgm:prSet presAssocID="{9B37F817-72C7-446D-B5DA-C6813DB4DE10}" presName="parenttextcomposite" presStyleCnt="0"/>
      <dgm:spPr/>
    </dgm:pt>
    <dgm:pt modelId="{B6DE458A-D536-4CE4-BC10-2E86B3429A49}" type="pres">
      <dgm:prSet presAssocID="{9B37F817-72C7-446D-B5DA-C6813DB4DE10}" presName="parenttext" presStyleLbl="revTx" presStyleIdx="0" presStyleCnt="4">
        <dgm:presLayoutVars>
          <dgm:chMax/>
          <dgm:chPref val="2"/>
          <dgm:bulletEnabled val="1"/>
        </dgm:presLayoutVars>
      </dgm:prSet>
      <dgm:spPr/>
      <dgm:t>
        <a:bodyPr/>
        <a:lstStyle/>
        <a:p>
          <a:endParaRPr lang="en-US"/>
        </a:p>
      </dgm:t>
    </dgm:pt>
    <dgm:pt modelId="{4DBFBB6A-CDDB-4AE3-848D-7B7F1FBD58C0}" type="pres">
      <dgm:prSet presAssocID="{9B37F817-72C7-446D-B5DA-C6813DB4DE10}" presName="parallelogramComposite" presStyleCnt="0"/>
      <dgm:spPr/>
    </dgm:pt>
    <dgm:pt modelId="{98420C1C-8F77-404A-9E8D-FF2714EB6C56}" type="pres">
      <dgm:prSet presAssocID="{9B37F817-72C7-446D-B5DA-C6813DB4DE10}" presName="parallelogram1" presStyleLbl="alignNode1" presStyleIdx="0" presStyleCnt="28"/>
      <dgm:spPr/>
    </dgm:pt>
    <dgm:pt modelId="{712A2E7C-A824-4465-84CC-4FEABF9DA51A}" type="pres">
      <dgm:prSet presAssocID="{9B37F817-72C7-446D-B5DA-C6813DB4DE10}" presName="parallelogram2" presStyleLbl="alignNode1" presStyleIdx="1" presStyleCnt="28"/>
      <dgm:spPr/>
    </dgm:pt>
    <dgm:pt modelId="{5DA3332B-B657-464D-B0DF-EFE79A653CB5}" type="pres">
      <dgm:prSet presAssocID="{9B37F817-72C7-446D-B5DA-C6813DB4DE10}" presName="parallelogram3" presStyleLbl="alignNode1" presStyleIdx="2" presStyleCnt="28"/>
      <dgm:spPr/>
    </dgm:pt>
    <dgm:pt modelId="{F616F06A-0BCC-4890-B65F-A9EA98D0E837}" type="pres">
      <dgm:prSet presAssocID="{9B37F817-72C7-446D-B5DA-C6813DB4DE10}" presName="parallelogram4" presStyleLbl="alignNode1" presStyleIdx="3" presStyleCnt="28"/>
      <dgm:spPr/>
    </dgm:pt>
    <dgm:pt modelId="{EFFDE9C3-3623-46EE-8AE2-CDB64F4D1A87}" type="pres">
      <dgm:prSet presAssocID="{9B37F817-72C7-446D-B5DA-C6813DB4DE10}" presName="parallelogram5" presStyleLbl="alignNode1" presStyleIdx="4" presStyleCnt="28"/>
      <dgm:spPr/>
    </dgm:pt>
    <dgm:pt modelId="{E4C80BEC-FD32-4CFF-B7AE-D8C0C83D409F}" type="pres">
      <dgm:prSet presAssocID="{9B37F817-72C7-446D-B5DA-C6813DB4DE10}" presName="parallelogram6" presStyleLbl="alignNode1" presStyleIdx="5" presStyleCnt="28"/>
      <dgm:spPr/>
    </dgm:pt>
    <dgm:pt modelId="{F69E6796-C7F7-4501-8986-F9F80E8EF137}" type="pres">
      <dgm:prSet presAssocID="{9B37F817-72C7-446D-B5DA-C6813DB4DE10}" presName="parallelogram7" presStyleLbl="alignNode1" presStyleIdx="6" presStyleCnt="28"/>
      <dgm:spPr/>
    </dgm:pt>
    <dgm:pt modelId="{F7C51AEF-7AEB-4737-9C71-54898BD55301}" type="pres">
      <dgm:prSet presAssocID="{FF294476-7D46-491E-8483-3F230A516F36}" presName="sibTrans" presStyleCnt="0"/>
      <dgm:spPr/>
    </dgm:pt>
    <dgm:pt modelId="{C5EEE015-DA86-4DF6-9395-36713413E11A}" type="pres">
      <dgm:prSet presAssocID="{4CABA56D-1231-4E70-90BD-096ECE75A0B7}" presName="parenttextcomposite" presStyleCnt="0"/>
      <dgm:spPr/>
    </dgm:pt>
    <dgm:pt modelId="{7F678649-CF17-4584-9847-EE84F3217405}" type="pres">
      <dgm:prSet presAssocID="{4CABA56D-1231-4E70-90BD-096ECE75A0B7}" presName="parenttext" presStyleLbl="revTx" presStyleIdx="1" presStyleCnt="4">
        <dgm:presLayoutVars>
          <dgm:chMax/>
          <dgm:chPref val="2"/>
          <dgm:bulletEnabled val="1"/>
        </dgm:presLayoutVars>
      </dgm:prSet>
      <dgm:spPr/>
      <dgm:t>
        <a:bodyPr/>
        <a:lstStyle/>
        <a:p>
          <a:endParaRPr lang="en-US"/>
        </a:p>
      </dgm:t>
    </dgm:pt>
    <dgm:pt modelId="{1FF09DB8-DA4B-4F7C-B715-6883BB37576C}" type="pres">
      <dgm:prSet presAssocID="{4CABA56D-1231-4E70-90BD-096ECE75A0B7}" presName="parallelogramComposite" presStyleCnt="0"/>
      <dgm:spPr/>
    </dgm:pt>
    <dgm:pt modelId="{C74FB9B0-37C6-4B04-BDB3-9BC0A0ABE967}" type="pres">
      <dgm:prSet presAssocID="{4CABA56D-1231-4E70-90BD-096ECE75A0B7}" presName="parallelogram1" presStyleLbl="alignNode1" presStyleIdx="7" presStyleCnt="28"/>
      <dgm:spPr/>
    </dgm:pt>
    <dgm:pt modelId="{D3985231-EDFA-4627-8F6A-66F09AA34515}" type="pres">
      <dgm:prSet presAssocID="{4CABA56D-1231-4E70-90BD-096ECE75A0B7}" presName="parallelogram2" presStyleLbl="alignNode1" presStyleIdx="8" presStyleCnt="28"/>
      <dgm:spPr/>
    </dgm:pt>
    <dgm:pt modelId="{F55451C4-7864-41A3-9D2B-EB82DD1152AA}" type="pres">
      <dgm:prSet presAssocID="{4CABA56D-1231-4E70-90BD-096ECE75A0B7}" presName="parallelogram3" presStyleLbl="alignNode1" presStyleIdx="9" presStyleCnt="28"/>
      <dgm:spPr/>
    </dgm:pt>
    <dgm:pt modelId="{1923F3C4-0144-4C42-BC2C-76EF6BE6ABCA}" type="pres">
      <dgm:prSet presAssocID="{4CABA56D-1231-4E70-90BD-096ECE75A0B7}" presName="parallelogram4" presStyleLbl="alignNode1" presStyleIdx="10" presStyleCnt="28"/>
      <dgm:spPr/>
    </dgm:pt>
    <dgm:pt modelId="{CB7A0269-AB0D-46ED-A857-916EF2002F40}" type="pres">
      <dgm:prSet presAssocID="{4CABA56D-1231-4E70-90BD-096ECE75A0B7}" presName="parallelogram5" presStyleLbl="alignNode1" presStyleIdx="11" presStyleCnt="28"/>
      <dgm:spPr/>
    </dgm:pt>
    <dgm:pt modelId="{4178BA26-A494-435A-9A43-D00F10983C24}" type="pres">
      <dgm:prSet presAssocID="{4CABA56D-1231-4E70-90BD-096ECE75A0B7}" presName="parallelogram6" presStyleLbl="alignNode1" presStyleIdx="12" presStyleCnt="28"/>
      <dgm:spPr/>
    </dgm:pt>
    <dgm:pt modelId="{6C4CA4EC-2903-4466-9D65-3DEE87F14824}" type="pres">
      <dgm:prSet presAssocID="{4CABA56D-1231-4E70-90BD-096ECE75A0B7}" presName="parallelogram7" presStyleLbl="alignNode1" presStyleIdx="13" presStyleCnt="28"/>
      <dgm:spPr/>
    </dgm:pt>
    <dgm:pt modelId="{DB57947D-1DA1-449B-85FD-C0977A9740B0}" type="pres">
      <dgm:prSet presAssocID="{CB35FF80-0923-4834-84F8-57570C0E13B0}" presName="sibTrans" presStyleCnt="0"/>
      <dgm:spPr/>
    </dgm:pt>
    <dgm:pt modelId="{7EF2DE4A-BFF2-4AA0-9D8B-26ED546339C6}" type="pres">
      <dgm:prSet presAssocID="{9531E642-38E9-4106-9D56-FDA096FFE8EF}" presName="parenttextcomposite" presStyleCnt="0"/>
      <dgm:spPr/>
    </dgm:pt>
    <dgm:pt modelId="{A3A1C7F3-800E-4CF5-84F5-F1E7EBFE1369}" type="pres">
      <dgm:prSet presAssocID="{9531E642-38E9-4106-9D56-FDA096FFE8EF}" presName="parenttext" presStyleLbl="revTx" presStyleIdx="2" presStyleCnt="4">
        <dgm:presLayoutVars>
          <dgm:chMax/>
          <dgm:chPref val="2"/>
          <dgm:bulletEnabled val="1"/>
        </dgm:presLayoutVars>
      </dgm:prSet>
      <dgm:spPr/>
      <dgm:t>
        <a:bodyPr/>
        <a:lstStyle/>
        <a:p>
          <a:endParaRPr lang="en-US"/>
        </a:p>
      </dgm:t>
    </dgm:pt>
    <dgm:pt modelId="{15DC4646-1A5C-4637-B6A9-548F86289FA8}" type="pres">
      <dgm:prSet presAssocID="{9531E642-38E9-4106-9D56-FDA096FFE8EF}" presName="parallelogramComposite" presStyleCnt="0"/>
      <dgm:spPr/>
    </dgm:pt>
    <dgm:pt modelId="{86BD6E2F-5BAC-4CFE-A4C0-EF517AC55CD6}" type="pres">
      <dgm:prSet presAssocID="{9531E642-38E9-4106-9D56-FDA096FFE8EF}" presName="parallelogram1" presStyleLbl="alignNode1" presStyleIdx="14" presStyleCnt="28"/>
      <dgm:spPr/>
    </dgm:pt>
    <dgm:pt modelId="{1F1014A9-66BF-49E2-8390-C865651F1FFB}" type="pres">
      <dgm:prSet presAssocID="{9531E642-38E9-4106-9D56-FDA096FFE8EF}" presName="parallelogram2" presStyleLbl="alignNode1" presStyleIdx="15" presStyleCnt="28"/>
      <dgm:spPr/>
    </dgm:pt>
    <dgm:pt modelId="{EE3B1AC4-61A4-4C92-87B9-481D40F623FC}" type="pres">
      <dgm:prSet presAssocID="{9531E642-38E9-4106-9D56-FDA096FFE8EF}" presName="parallelogram3" presStyleLbl="alignNode1" presStyleIdx="16" presStyleCnt="28"/>
      <dgm:spPr/>
    </dgm:pt>
    <dgm:pt modelId="{7FBE0507-B8D9-4133-9B2A-F174EB60C996}" type="pres">
      <dgm:prSet presAssocID="{9531E642-38E9-4106-9D56-FDA096FFE8EF}" presName="parallelogram4" presStyleLbl="alignNode1" presStyleIdx="17" presStyleCnt="28"/>
      <dgm:spPr/>
    </dgm:pt>
    <dgm:pt modelId="{C025F4E8-5B6A-4F38-9243-E0F57148E7C1}" type="pres">
      <dgm:prSet presAssocID="{9531E642-38E9-4106-9D56-FDA096FFE8EF}" presName="parallelogram5" presStyleLbl="alignNode1" presStyleIdx="18" presStyleCnt="28"/>
      <dgm:spPr/>
    </dgm:pt>
    <dgm:pt modelId="{2DC9E135-AD8C-4514-982B-4A2EC977B111}" type="pres">
      <dgm:prSet presAssocID="{9531E642-38E9-4106-9D56-FDA096FFE8EF}" presName="parallelogram6" presStyleLbl="alignNode1" presStyleIdx="19" presStyleCnt="28"/>
      <dgm:spPr/>
    </dgm:pt>
    <dgm:pt modelId="{3E45C9FC-F944-4425-BE0C-06B5A274C8B9}" type="pres">
      <dgm:prSet presAssocID="{9531E642-38E9-4106-9D56-FDA096FFE8EF}" presName="parallelogram7" presStyleLbl="alignNode1" presStyleIdx="20" presStyleCnt="28"/>
      <dgm:spPr/>
    </dgm:pt>
    <dgm:pt modelId="{88E96360-B412-418E-88CB-9B8571823CDF}" type="pres">
      <dgm:prSet presAssocID="{61BE29D4-9CF0-4019-8059-3D71AB42DD62}" presName="sibTrans" presStyleCnt="0"/>
      <dgm:spPr/>
    </dgm:pt>
    <dgm:pt modelId="{C5A93A56-E0F9-41EE-9D41-4CD6B9ED0BBD}" type="pres">
      <dgm:prSet presAssocID="{0886F43D-CE6D-4E82-8FF3-A86F74C916B8}" presName="parenttextcomposite" presStyleCnt="0"/>
      <dgm:spPr/>
    </dgm:pt>
    <dgm:pt modelId="{22EAD2E4-ED48-4741-BE06-C6316A29D8F8}" type="pres">
      <dgm:prSet presAssocID="{0886F43D-CE6D-4E82-8FF3-A86F74C916B8}" presName="parenttext" presStyleLbl="revTx" presStyleIdx="3" presStyleCnt="4">
        <dgm:presLayoutVars>
          <dgm:chMax/>
          <dgm:chPref val="2"/>
          <dgm:bulletEnabled val="1"/>
        </dgm:presLayoutVars>
      </dgm:prSet>
      <dgm:spPr/>
      <dgm:t>
        <a:bodyPr/>
        <a:lstStyle/>
        <a:p>
          <a:endParaRPr lang="en-US"/>
        </a:p>
      </dgm:t>
    </dgm:pt>
    <dgm:pt modelId="{1A472E01-86CA-423D-BC1B-0596C5C8911B}" type="pres">
      <dgm:prSet presAssocID="{0886F43D-CE6D-4E82-8FF3-A86F74C916B8}" presName="parallelogramComposite" presStyleCnt="0"/>
      <dgm:spPr/>
    </dgm:pt>
    <dgm:pt modelId="{41F7E53E-93D4-430D-B43C-9F5FD6D71413}" type="pres">
      <dgm:prSet presAssocID="{0886F43D-CE6D-4E82-8FF3-A86F74C916B8}" presName="parallelogram1" presStyleLbl="alignNode1" presStyleIdx="21" presStyleCnt="28"/>
      <dgm:spPr/>
    </dgm:pt>
    <dgm:pt modelId="{2077194C-5BF7-4C82-A6EE-F1B1AD7D04DA}" type="pres">
      <dgm:prSet presAssocID="{0886F43D-CE6D-4E82-8FF3-A86F74C916B8}" presName="parallelogram2" presStyleLbl="alignNode1" presStyleIdx="22" presStyleCnt="28"/>
      <dgm:spPr/>
    </dgm:pt>
    <dgm:pt modelId="{EDC27A1B-B5FF-477F-BF5E-93756C73982C}" type="pres">
      <dgm:prSet presAssocID="{0886F43D-CE6D-4E82-8FF3-A86F74C916B8}" presName="parallelogram3" presStyleLbl="alignNode1" presStyleIdx="23" presStyleCnt="28"/>
      <dgm:spPr/>
    </dgm:pt>
    <dgm:pt modelId="{C29F434B-9134-470D-ACA7-C1310146895C}" type="pres">
      <dgm:prSet presAssocID="{0886F43D-CE6D-4E82-8FF3-A86F74C916B8}" presName="parallelogram4" presStyleLbl="alignNode1" presStyleIdx="24" presStyleCnt="28"/>
      <dgm:spPr/>
    </dgm:pt>
    <dgm:pt modelId="{AE84926A-85CE-42E9-B008-BC0137FAFE19}" type="pres">
      <dgm:prSet presAssocID="{0886F43D-CE6D-4E82-8FF3-A86F74C916B8}" presName="parallelogram5" presStyleLbl="alignNode1" presStyleIdx="25" presStyleCnt="28"/>
      <dgm:spPr/>
    </dgm:pt>
    <dgm:pt modelId="{330DF61D-2690-4969-9E33-83E7FA43F179}" type="pres">
      <dgm:prSet presAssocID="{0886F43D-CE6D-4E82-8FF3-A86F74C916B8}" presName="parallelogram6" presStyleLbl="alignNode1" presStyleIdx="26" presStyleCnt="28"/>
      <dgm:spPr/>
    </dgm:pt>
    <dgm:pt modelId="{8B09A6D4-AAA7-4B40-9750-3BEA581EF638}" type="pres">
      <dgm:prSet presAssocID="{0886F43D-CE6D-4E82-8FF3-A86F74C916B8}" presName="parallelogram7" presStyleLbl="alignNode1" presStyleIdx="27" presStyleCnt="28"/>
      <dgm:spPr/>
    </dgm:pt>
  </dgm:ptLst>
  <dgm:cxnLst>
    <dgm:cxn modelId="{B18D49EB-81DD-4224-AA8A-AF2582A08A42}" srcId="{2BD56D6C-3CF6-4FB3-BA4E-32118E08C73E}" destId="{9531E642-38E9-4106-9D56-FDA096FFE8EF}" srcOrd="2" destOrd="0" parTransId="{766214B3-822A-4D9F-8602-F16B5563019C}" sibTransId="{61BE29D4-9CF0-4019-8059-3D71AB42DD62}"/>
    <dgm:cxn modelId="{9B081373-DDE9-418E-B82A-E4067A0D9DFB}" srcId="{2BD56D6C-3CF6-4FB3-BA4E-32118E08C73E}" destId="{4CABA56D-1231-4E70-90BD-096ECE75A0B7}" srcOrd="1" destOrd="0" parTransId="{81C5FAB1-0AEC-41A2-8DE0-58397B3EDF00}" sibTransId="{CB35FF80-0923-4834-84F8-57570C0E13B0}"/>
    <dgm:cxn modelId="{41305035-7DE7-413D-8661-784DED47AB43}" type="presOf" srcId="{2BD56D6C-3CF6-4FB3-BA4E-32118E08C73E}" destId="{B24A8044-D046-4D66-AB8C-F6C6CF89A527}" srcOrd="0" destOrd="0" presId="urn:microsoft.com/office/officeart/2008/layout/VerticalAccentList"/>
    <dgm:cxn modelId="{FE3C12FC-F509-4DCC-9B0B-1CEC435491E3}" srcId="{2BD56D6C-3CF6-4FB3-BA4E-32118E08C73E}" destId="{0886F43D-CE6D-4E82-8FF3-A86F74C916B8}" srcOrd="3" destOrd="0" parTransId="{B2332AD5-AE49-4772-A3B1-2D9565EFAAF7}" sibTransId="{6450A23D-9993-49E9-9C01-F78C855465FF}"/>
    <dgm:cxn modelId="{2912E4E1-462B-4DA2-81A7-1C498CCE6ECA}" type="presOf" srcId="{0886F43D-CE6D-4E82-8FF3-A86F74C916B8}" destId="{22EAD2E4-ED48-4741-BE06-C6316A29D8F8}" srcOrd="0" destOrd="0" presId="urn:microsoft.com/office/officeart/2008/layout/VerticalAccentList"/>
    <dgm:cxn modelId="{E6CB283B-F6A5-4FC7-A9E2-98E21DAD4F2F}" type="presOf" srcId="{9B37F817-72C7-446D-B5DA-C6813DB4DE10}" destId="{B6DE458A-D536-4CE4-BC10-2E86B3429A49}" srcOrd="0" destOrd="0" presId="urn:microsoft.com/office/officeart/2008/layout/VerticalAccentList"/>
    <dgm:cxn modelId="{04F08E14-4A1B-4837-8712-9C5F4879923F}" type="presOf" srcId="{9531E642-38E9-4106-9D56-FDA096FFE8EF}" destId="{A3A1C7F3-800E-4CF5-84F5-F1E7EBFE1369}" srcOrd="0" destOrd="0" presId="urn:microsoft.com/office/officeart/2008/layout/VerticalAccentList"/>
    <dgm:cxn modelId="{42EBD616-04AE-4BBD-BB8A-2D476F431F81}" type="presOf" srcId="{4CABA56D-1231-4E70-90BD-096ECE75A0B7}" destId="{7F678649-CF17-4584-9847-EE84F3217405}" srcOrd="0" destOrd="0" presId="urn:microsoft.com/office/officeart/2008/layout/VerticalAccentList"/>
    <dgm:cxn modelId="{6ADCAC80-F86D-4F1F-BAD6-17D82B8E8ED6}" srcId="{2BD56D6C-3CF6-4FB3-BA4E-32118E08C73E}" destId="{9B37F817-72C7-446D-B5DA-C6813DB4DE10}" srcOrd="0" destOrd="0" parTransId="{03FF0452-C273-419B-A442-9D79B2091552}" sibTransId="{FF294476-7D46-491E-8483-3F230A516F36}"/>
    <dgm:cxn modelId="{FC159E79-AA1B-4707-8271-6F3EBC24AE03}" type="presParOf" srcId="{B24A8044-D046-4D66-AB8C-F6C6CF89A527}" destId="{240EFE45-85B5-4788-88CC-8CCA62B0DCF1}" srcOrd="0" destOrd="0" presId="urn:microsoft.com/office/officeart/2008/layout/VerticalAccentList"/>
    <dgm:cxn modelId="{9993E2E8-CF6F-4F87-A781-B78AB928D436}" type="presParOf" srcId="{240EFE45-85B5-4788-88CC-8CCA62B0DCF1}" destId="{B6DE458A-D536-4CE4-BC10-2E86B3429A49}" srcOrd="0" destOrd="0" presId="urn:microsoft.com/office/officeart/2008/layout/VerticalAccentList"/>
    <dgm:cxn modelId="{7FDDAE61-A07D-4F02-85C9-E6DDA2AE0C92}" type="presParOf" srcId="{B24A8044-D046-4D66-AB8C-F6C6CF89A527}" destId="{4DBFBB6A-CDDB-4AE3-848D-7B7F1FBD58C0}" srcOrd="1" destOrd="0" presId="urn:microsoft.com/office/officeart/2008/layout/VerticalAccentList"/>
    <dgm:cxn modelId="{0EB39746-47F3-4C97-B4A7-A3B67C267429}" type="presParOf" srcId="{4DBFBB6A-CDDB-4AE3-848D-7B7F1FBD58C0}" destId="{98420C1C-8F77-404A-9E8D-FF2714EB6C56}" srcOrd="0" destOrd="0" presId="urn:microsoft.com/office/officeart/2008/layout/VerticalAccentList"/>
    <dgm:cxn modelId="{0121F467-EB53-4519-A240-152C6E262D5C}" type="presParOf" srcId="{4DBFBB6A-CDDB-4AE3-848D-7B7F1FBD58C0}" destId="{712A2E7C-A824-4465-84CC-4FEABF9DA51A}" srcOrd="1" destOrd="0" presId="urn:microsoft.com/office/officeart/2008/layout/VerticalAccentList"/>
    <dgm:cxn modelId="{174CAB51-58C1-47C5-B1BF-277CC76942D7}" type="presParOf" srcId="{4DBFBB6A-CDDB-4AE3-848D-7B7F1FBD58C0}" destId="{5DA3332B-B657-464D-B0DF-EFE79A653CB5}" srcOrd="2" destOrd="0" presId="urn:microsoft.com/office/officeart/2008/layout/VerticalAccentList"/>
    <dgm:cxn modelId="{E3556F4B-D44D-4FFC-84F8-CE63B32A9F25}" type="presParOf" srcId="{4DBFBB6A-CDDB-4AE3-848D-7B7F1FBD58C0}" destId="{F616F06A-0BCC-4890-B65F-A9EA98D0E837}" srcOrd="3" destOrd="0" presId="urn:microsoft.com/office/officeart/2008/layout/VerticalAccentList"/>
    <dgm:cxn modelId="{041A182F-9948-495B-AA95-EFA7470BFDAA}" type="presParOf" srcId="{4DBFBB6A-CDDB-4AE3-848D-7B7F1FBD58C0}" destId="{EFFDE9C3-3623-46EE-8AE2-CDB64F4D1A87}" srcOrd="4" destOrd="0" presId="urn:microsoft.com/office/officeart/2008/layout/VerticalAccentList"/>
    <dgm:cxn modelId="{03C20B9A-176E-4F53-8504-73DD2751EE9D}" type="presParOf" srcId="{4DBFBB6A-CDDB-4AE3-848D-7B7F1FBD58C0}" destId="{E4C80BEC-FD32-4CFF-B7AE-D8C0C83D409F}" srcOrd="5" destOrd="0" presId="urn:microsoft.com/office/officeart/2008/layout/VerticalAccentList"/>
    <dgm:cxn modelId="{6FF03FE9-57C1-470B-AF32-3CDEC1688575}" type="presParOf" srcId="{4DBFBB6A-CDDB-4AE3-848D-7B7F1FBD58C0}" destId="{F69E6796-C7F7-4501-8986-F9F80E8EF137}" srcOrd="6" destOrd="0" presId="urn:microsoft.com/office/officeart/2008/layout/VerticalAccentList"/>
    <dgm:cxn modelId="{77AD6021-DE64-4F7E-9130-3EFDC56FFB6C}" type="presParOf" srcId="{B24A8044-D046-4D66-AB8C-F6C6CF89A527}" destId="{F7C51AEF-7AEB-4737-9C71-54898BD55301}" srcOrd="2" destOrd="0" presId="urn:microsoft.com/office/officeart/2008/layout/VerticalAccentList"/>
    <dgm:cxn modelId="{B0A8EE9D-7BE0-4A23-AB24-E24843E648FA}" type="presParOf" srcId="{B24A8044-D046-4D66-AB8C-F6C6CF89A527}" destId="{C5EEE015-DA86-4DF6-9395-36713413E11A}" srcOrd="3" destOrd="0" presId="urn:microsoft.com/office/officeart/2008/layout/VerticalAccentList"/>
    <dgm:cxn modelId="{1BABAADF-30AD-4325-8410-CE4A5C2ABED8}" type="presParOf" srcId="{C5EEE015-DA86-4DF6-9395-36713413E11A}" destId="{7F678649-CF17-4584-9847-EE84F3217405}" srcOrd="0" destOrd="0" presId="urn:microsoft.com/office/officeart/2008/layout/VerticalAccentList"/>
    <dgm:cxn modelId="{92C2BE77-9F96-48B2-87D3-774C52F92D32}" type="presParOf" srcId="{B24A8044-D046-4D66-AB8C-F6C6CF89A527}" destId="{1FF09DB8-DA4B-4F7C-B715-6883BB37576C}" srcOrd="4" destOrd="0" presId="urn:microsoft.com/office/officeart/2008/layout/VerticalAccentList"/>
    <dgm:cxn modelId="{342F881C-E0F5-41A0-A189-00B0BB18475F}" type="presParOf" srcId="{1FF09DB8-DA4B-4F7C-B715-6883BB37576C}" destId="{C74FB9B0-37C6-4B04-BDB3-9BC0A0ABE967}" srcOrd="0" destOrd="0" presId="urn:microsoft.com/office/officeart/2008/layout/VerticalAccentList"/>
    <dgm:cxn modelId="{8E0ECEC6-6051-447A-9BB3-08655C2DF250}" type="presParOf" srcId="{1FF09DB8-DA4B-4F7C-B715-6883BB37576C}" destId="{D3985231-EDFA-4627-8F6A-66F09AA34515}" srcOrd="1" destOrd="0" presId="urn:microsoft.com/office/officeart/2008/layout/VerticalAccentList"/>
    <dgm:cxn modelId="{B3806F7A-A739-4361-9567-0FECB7417788}" type="presParOf" srcId="{1FF09DB8-DA4B-4F7C-B715-6883BB37576C}" destId="{F55451C4-7864-41A3-9D2B-EB82DD1152AA}" srcOrd="2" destOrd="0" presId="urn:microsoft.com/office/officeart/2008/layout/VerticalAccentList"/>
    <dgm:cxn modelId="{10EB1CC3-CC70-4238-8247-11A9594E89A3}" type="presParOf" srcId="{1FF09DB8-DA4B-4F7C-B715-6883BB37576C}" destId="{1923F3C4-0144-4C42-BC2C-76EF6BE6ABCA}" srcOrd="3" destOrd="0" presId="urn:microsoft.com/office/officeart/2008/layout/VerticalAccentList"/>
    <dgm:cxn modelId="{103E8837-C1FB-4722-BD5D-8D5ABF3CB13D}" type="presParOf" srcId="{1FF09DB8-DA4B-4F7C-B715-6883BB37576C}" destId="{CB7A0269-AB0D-46ED-A857-916EF2002F40}" srcOrd="4" destOrd="0" presId="urn:microsoft.com/office/officeart/2008/layout/VerticalAccentList"/>
    <dgm:cxn modelId="{0996D07E-2819-4145-9265-896286F5E31D}" type="presParOf" srcId="{1FF09DB8-DA4B-4F7C-B715-6883BB37576C}" destId="{4178BA26-A494-435A-9A43-D00F10983C24}" srcOrd="5" destOrd="0" presId="urn:microsoft.com/office/officeart/2008/layout/VerticalAccentList"/>
    <dgm:cxn modelId="{05751008-6302-4327-B9BF-2008B5EE8D4D}" type="presParOf" srcId="{1FF09DB8-DA4B-4F7C-B715-6883BB37576C}" destId="{6C4CA4EC-2903-4466-9D65-3DEE87F14824}" srcOrd="6" destOrd="0" presId="urn:microsoft.com/office/officeart/2008/layout/VerticalAccentList"/>
    <dgm:cxn modelId="{26EF3B8D-5494-40A1-A840-FFAD7BC78C42}" type="presParOf" srcId="{B24A8044-D046-4D66-AB8C-F6C6CF89A527}" destId="{DB57947D-1DA1-449B-85FD-C0977A9740B0}" srcOrd="5" destOrd="0" presId="urn:microsoft.com/office/officeart/2008/layout/VerticalAccentList"/>
    <dgm:cxn modelId="{256FD177-CF48-40BF-A25E-BC822024FF1B}" type="presParOf" srcId="{B24A8044-D046-4D66-AB8C-F6C6CF89A527}" destId="{7EF2DE4A-BFF2-4AA0-9D8B-26ED546339C6}" srcOrd="6" destOrd="0" presId="urn:microsoft.com/office/officeart/2008/layout/VerticalAccentList"/>
    <dgm:cxn modelId="{50202B16-A623-4DEF-9445-46EEDFA8F94C}" type="presParOf" srcId="{7EF2DE4A-BFF2-4AA0-9D8B-26ED546339C6}" destId="{A3A1C7F3-800E-4CF5-84F5-F1E7EBFE1369}" srcOrd="0" destOrd="0" presId="urn:microsoft.com/office/officeart/2008/layout/VerticalAccentList"/>
    <dgm:cxn modelId="{2005DE6D-387D-4032-B772-4AACA775A484}" type="presParOf" srcId="{B24A8044-D046-4D66-AB8C-F6C6CF89A527}" destId="{15DC4646-1A5C-4637-B6A9-548F86289FA8}" srcOrd="7" destOrd="0" presId="urn:microsoft.com/office/officeart/2008/layout/VerticalAccentList"/>
    <dgm:cxn modelId="{6FE6A1F1-F522-4B08-8E42-8454875A33C4}" type="presParOf" srcId="{15DC4646-1A5C-4637-B6A9-548F86289FA8}" destId="{86BD6E2F-5BAC-4CFE-A4C0-EF517AC55CD6}" srcOrd="0" destOrd="0" presId="urn:microsoft.com/office/officeart/2008/layout/VerticalAccentList"/>
    <dgm:cxn modelId="{1FF42183-0690-4DD5-8160-ABBAD7653571}" type="presParOf" srcId="{15DC4646-1A5C-4637-B6A9-548F86289FA8}" destId="{1F1014A9-66BF-49E2-8390-C865651F1FFB}" srcOrd="1" destOrd="0" presId="urn:microsoft.com/office/officeart/2008/layout/VerticalAccentList"/>
    <dgm:cxn modelId="{9F23D4B1-50B5-48B9-9294-4D13A283CDA2}" type="presParOf" srcId="{15DC4646-1A5C-4637-B6A9-548F86289FA8}" destId="{EE3B1AC4-61A4-4C92-87B9-481D40F623FC}" srcOrd="2" destOrd="0" presId="urn:microsoft.com/office/officeart/2008/layout/VerticalAccentList"/>
    <dgm:cxn modelId="{8E0B0150-3FEB-4A64-BF2B-78399204919E}" type="presParOf" srcId="{15DC4646-1A5C-4637-B6A9-548F86289FA8}" destId="{7FBE0507-B8D9-4133-9B2A-F174EB60C996}" srcOrd="3" destOrd="0" presId="urn:microsoft.com/office/officeart/2008/layout/VerticalAccentList"/>
    <dgm:cxn modelId="{1DD4E044-97D9-4B41-AF40-70E2258FFEEF}" type="presParOf" srcId="{15DC4646-1A5C-4637-B6A9-548F86289FA8}" destId="{C025F4E8-5B6A-4F38-9243-E0F57148E7C1}" srcOrd="4" destOrd="0" presId="urn:microsoft.com/office/officeart/2008/layout/VerticalAccentList"/>
    <dgm:cxn modelId="{75369083-19F9-4EE3-8114-95CA2F51EE80}" type="presParOf" srcId="{15DC4646-1A5C-4637-B6A9-548F86289FA8}" destId="{2DC9E135-AD8C-4514-982B-4A2EC977B111}" srcOrd="5" destOrd="0" presId="urn:microsoft.com/office/officeart/2008/layout/VerticalAccentList"/>
    <dgm:cxn modelId="{7A4A08CF-9942-482E-82E8-B95380413DE3}" type="presParOf" srcId="{15DC4646-1A5C-4637-B6A9-548F86289FA8}" destId="{3E45C9FC-F944-4425-BE0C-06B5A274C8B9}" srcOrd="6" destOrd="0" presId="urn:microsoft.com/office/officeart/2008/layout/VerticalAccentList"/>
    <dgm:cxn modelId="{7BC6C338-9D92-4756-BEFB-9791711042A1}" type="presParOf" srcId="{B24A8044-D046-4D66-AB8C-F6C6CF89A527}" destId="{88E96360-B412-418E-88CB-9B8571823CDF}" srcOrd="8" destOrd="0" presId="urn:microsoft.com/office/officeart/2008/layout/VerticalAccentList"/>
    <dgm:cxn modelId="{A3FBD0E9-E142-4537-9036-980EE7F8941C}" type="presParOf" srcId="{B24A8044-D046-4D66-AB8C-F6C6CF89A527}" destId="{C5A93A56-E0F9-41EE-9D41-4CD6B9ED0BBD}" srcOrd="9" destOrd="0" presId="urn:microsoft.com/office/officeart/2008/layout/VerticalAccentList"/>
    <dgm:cxn modelId="{80CD2101-91EB-4AAC-853A-FA348C2B632F}" type="presParOf" srcId="{C5A93A56-E0F9-41EE-9D41-4CD6B9ED0BBD}" destId="{22EAD2E4-ED48-4741-BE06-C6316A29D8F8}" srcOrd="0" destOrd="0" presId="urn:microsoft.com/office/officeart/2008/layout/VerticalAccentList"/>
    <dgm:cxn modelId="{ECC80AD1-81BF-46E2-BE1B-C803D6D28729}" type="presParOf" srcId="{B24A8044-D046-4D66-AB8C-F6C6CF89A527}" destId="{1A472E01-86CA-423D-BC1B-0596C5C8911B}" srcOrd="10" destOrd="0" presId="urn:microsoft.com/office/officeart/2008/layout/VerticalAccentList"/>
    <dgm:cxn modelId="{01650C88-88BD-4F63-8FB1-A84568D79416}" type="presParOf" srcId="{1A472E01-86CA-423D-BC1B-0596C5C8911B}" destId="{41F7E53E-93D4-430D-B43C-9F5FD6D71413}" srcOrd="0" destOrd="0" presId="urn:microsoft.com/office/officeart/2008/layout/VerticalAccentList"/>
    <dgm:cxn modelId="{DE5BDFCF-E9B0-4694-A5E7-4ECDDFA93C18}" type="presParOf" srcId="{1A472E01-86CA-423D-BC1B-0596C5C8911B}" destId="{2077194C-5BF7-4C82-A6EE-F1B1AD7D04DA}" srcOrd="1" destOrd="0" presId="urn:microsoft.com/office/officeart/2008/layout/VerticalAccentList"/>
    <dgm:cxn modelId="{3AB90C94-A516-481D-842F-73D32647EE15}" type="presParOf" srcId="{1A472E01-86CA-423D-BC1B-0596C5C8911B}" destId="{EDC27A1B-B5FF-477F-BF5E-93756C73982C}" srcOrd="2" destOrd="0" presId="urn:microsoft.com/office/officeart/2008/layout/VerticalAccentList"/>
    <dgm:cxn modelId="{F1EFA6D7-D970-465D-BA31-6BBDFD0C3580}" type="presParOf" srcId="{1A472E01-86CA-423D-BC1B-0596C5C8911B}" destId="{C29F434B-9134-470D-ACA7-C1310146895C}" srcOrd="3" destOrd="0" presId="urn:microsoft.com/office/officeart/2008/layout/VerticalAccentList"/>
    <dgm:cxn modelId="{BA5E8F97-4598-4D89-9268-BA7122B89514}" type="presParOf" srcId="{1A472E01-86CA-423D-BC1B-0596C5C8911B}" destId="{AE84926A-85CE-42E9-B008-BC0137FAFE19}" srcOrd="4" destOrd="0" presId="urn:microsoft.com/office/officeart/2008/layout/VerticalAccentList"/>
    <dgm:cxn modelId="{9AC53AAA-EFE4-4002-8A45-7CF844390084}" type="presParOf" srcId="{1A472E01-86CA-423D-BC1B-0596C5C8911B}" destId="{330DF61D-2690-4969-9E33-83E7FA43F179}" srcOrd="5" destOrd="0" presId="urn:microsoft.com/office/officeart/2008/layout/VerticalAccentList"/>
    <dgm:cxn modelId="{273CCECC-B06A-42A5-93B8-9C6B2413604C}" type="presParOf" srcId="{1A472E01-86CA-423D-BC1B-0596C5C8911B}" destId="{8B09A6D4-AAA7-4B40-9750-3BEA581EF638}"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8FB061-C406-47B6-B318-D758E3C7EFEC}" type="doc">
      <dgm:prSet loTypeId="urn:microsoft.com/office/officeart/2008/layout/LinedList" loCatId="list" qsTypeId="urn:microsoft.com/office/officeart/2005/8/quickstyle/simple5" qsCatId="simple" csTypeId="urn:microsoft.com/office/officeart/2005/8/colors/colorful4" csCatId="colorful"/>
      <dgm:spPr/>
      <dgm:t>
        <a:bodyPr/>
        <a:lstStyle/>
        <a:p>
          <a:endParaRPr lang="en-GB"/>
        </a:p>
      </dgm:t>
    </dgm:pt>
    <dgm:pt modelId="{3E3B32CD-CCFF-4349-823A-AA1925D1EDAC}">
      <dgm:prSet/>
      <dgm:spPr/>
      <dgm:t>
        <a:bodyPr/>
        <a:lstStyle/>
        <a:p>
          <a:pPr rtl="0"/>
          <a:r>
            <a:rPr lang="en-GB" smtClean="0"/>
            <a:t>The main characteristics of the entrepreneur are due to their sociological and psychological factors. Some of those characteristics are mentioned below:</a:t>
          </a:r>
          <a:endParaRPr lang="en-GB"/>
        </a:p>
      </dgm:t>
    </dgm:pt>
    <dgm:pt modelId="{4E3B487E-BA90-49B4-8A4E-F9D9855A0100}" type="parTrans" cxnId="{3D02B96E-730E-47D8-89FA-D40F9272785A}">
      <dgm:prSet/>
      <dgm:spPr/>
      <dgm:t>
        <a:bodyPr/>
        <a:lstStyle/>
        <a:p>
          <a:endParaRPr lang="en-GB"/>
        </a:p>
      </dgm:t>
    </dgm:pt>
    <dgm:pt modelId="{7B8FAC62-7E16-410D-9EF6-8EAE8202298A}" type="sibTrans" cxnId="{3D02B96E-730E-47D8-89FA-D40F9272785A}">
      <dgm:prSet/>
      <dgm:spPr/>
      <dgm:t>
        <a:bodyPr/>
        <a:lstStyle/>
        <a:p>
          <a:endParaRPr lang="en-GB"/>
        </a:p>
      </dgm:t>
    </dgm:pt>
    <dgm:pt modelId="{1048144E-3391-4598-AF71-14A87D5E9191}">
      <dgm:prSet/>
      <dgm:spPr/>
      <dgm:t>
        <a:bodyPr/>
        <a:lstStyle/>
        <a:p>
          <a:pPr rtl="0"/>
          <a:r>
            <a:rPr lang="en-US" smtClean="0"/>
            <a:t>Entrepreneurs are vision-oriented people </a:t>
          </a:r>
          <a:endParaRPr lang="en-GB"/>
        </a:p>
      </dgm:t>
    </dgm:pt>
    <dgm:pt modelId="{8AEDDCBB-5F0B-471E-9E3C-C2C47263E982}" type="parTrans" cxnId="{94A58BC2-01D7-4A4B-9437-CAC368F24703}">
      <dgm:prSet/>
      <dgm:spPr/>
      <dgm:t>
        <a:bodyPr/>
        <a:lstStyle/>
        <a:p>
          <a:endParaRPr lang="en-GB"/>
        </a:p>
      </dgm:t>
    </dgm:pt>
    <dgm:pt modelId="{47DC2E12-4A93-49D5-B275-D5A466CEF7F0}" type="sibTrans" cxnId="{94A58BC2-01D7-4A4B-9437-CAC368F24703}">
      <dgm:prSet/>
      <dgm:spPr/>
      <dgm:t>
        <a:bodyPr/>
        <a:lstStyle/>
        <a:p>
          <a:endParaRPr lang="en-GB"/>
        </a:p>
      </dgm:t>
    </dgm:pt>
    <dgm:pt modelId="{C4FFF229-E757-4CBE-A2A5-ECBA2F0F3395}">
      <dgm:prSet/>
      <dgm:spPr/>
      <dgm:t>
        <a:bodyPr/>
        <a:lstStyle/>
        <a:p>
          <a:pPr rtl="0"/>
          <a:r>
            <a:rPr lang="en-US" smtClean="0"/>
            <a:t>Entrepreneurs have a high need in achievement</a:t>
          </a:r>
          <a:endParaRPr lang="en-GB"/>
        </a:p>
      </dgm:t>
    </dgm:pt>
    <dgm:pt modelId="{D0DD555B-2073-4C74-8F5B-5F28DA5B2FFC}" type="parTrans" cxnId="{7B5604F0-8742-401F-BD55-B0E7ABB1AD7E}">
      <dgm:prSet/>
      <dgm:spPr/>
      <dgm:t>
        <a:bodyPr/>
        <a:lstStyle/>
        <a:p>
          <a:endParaRPr lang="en-GB"/>
        </a:p>
      </dgm:t>
    </dgm:pt>
    <dgm:pt modelId="{7C106550-4969-4D6C-A280-B6B3ABDCBCBA}" type="sibTrans" cxnId="{7B5604F0-8742-401F-BD55-B0E7ABB1AD7E}">
      <dgm:prSet/>
      <dgm:spPr/>
      <dgm:t>
        <a:bodyPr/>
        <a:lstStyle/>
        <a:p>
          <a:endParaRPr lang="en-GB"/>
        </a:p>
      </dgm:t>
    </dgm:pt>
    <dgm:pt modelId="{5F88A0A0-1764-4DB9-8F0D-01E669111005}">
      <dgm:prSet/>
      <dgm:spPr/>
      <dgm:t>
        <a:bodyPr/>
        <a:lstStyle/>
        <a:p>
          <a:pPr rtl="0"/>
          <a:r>
            <a:rPr lang="en-US" smtClean="0"/>
            <a:t>Entrepreneurs do not rely on fate or luck, however they try to control their own lives </a:t>
          </a:r>
          <a:endParaRPr lang="en-GB"/>
        </a:p>
      </dgm:t>
    </dgm:pt>
    <dgm:pt modelId="{FA641790-1A24-4DE6-AC27-2BDE79EEDA1A}" type="parTrans" cxnId="{40F5ECE8-8B10-4260-BC48-282D2273C5D3}">
      <dgm:prSet/>
      <dgm:spPr/>
      <dgm:t>
        <a:bodyPr/>
        <a:lstStyle/>
        <a:p>
          <a:endParaRPr lang="en-GB"/>
        </a:p>
      </dgm:t>
    </dgm:pt>
    <dgm:pt modelId="{15367489-3E35-4407-993B-1E1348A2522B}" type="sibTrans" cxnId="{40F5ECE8-8B10-4260-BC48-282D2273C5D3}">
      <dgm:prSet/>
      <dgm:spPr/>
      <dgm:t>
        <a:bodyPr/>
        <a:lstStyle/>
        <a:p>
          <a:endParaRPr lang="en-GB"/>
        </a:p>
      </dgm:t>
    </dgm:pt>
    <dgm:pt modelId="{D2117DEB-DC2E-4E5C-8B94-BFA83248838A}">
      <dgm:prSet/>
      <dgm:spPr/>
      <dgm:t>
        <a:bodyPr/>
        <a:lstStyle/>
        <a:p>
          <a:pPr rtl="0"/>
          <a:r>
            <a:rPr lang="en-US" smtClean="0"/>
            <a:t>Entrepreneurs undertake moderate risks, which is why they look for high earning on their investments</a:t>
          </a:r>
          <a:endParaRPr lang="en-GB"/>
        </a:p>
      </dgm:t>
    </dgm:pt>
    <dgm:pt modelId="{AF1D7F8C-7264-4DD2-AF6E-5B7BBA5818CE}" type="parTrans" cxnId="{0818F14A-04F5-4CAF-B24A-0DEA2DB5D719}">
      <dgm:prSet/>
      <dgm:spPr/>
      <dgm:t>
        <a:bodyPr/>
        <a:lstStyle/>
        <a:p>
          <a:endParaRPr lang="en-GB"/>
        </a:p>
      </dgm:t>
    </dgm:pt>
    <dgm:pt modelId="{8D13D271-8B39-4E7E-A9E7-F719B5D32D82}" type="sibTrans" cxnId="{0818F14A-04F5-4CAF-B24A-0DEA2DB5D719}">
      <dgm:prSet/>
      <dgm:spPr/>
      <dgm:t>
        <a:bodyPr/>
        <a:lstStyle/>
        <a:p>
          <a:endParaRPr lang="en-GB"/>
        </a:p>
      </dgm:t>
    </dgm:pt>
    <dgm:pt modelId="{48413895-D313-403C-B48C-DC9BC8BCF75D}">
      <dgm:prSet/>
      <dgm:spPr/>
      <dgm:t>
        <a:bodyPr/>
        <a:lstStyle/>
        <a:p>
          <a:pPr rtl="0"/>
          <a:r>
            <a:rPr lang="en-US" dirty="0" smtClean="0"/>
            <a:t>Entrepreneurs have the abilities to deal with several ambiguous situations in their ventures. They face these ambiguous situations and circumstances regularly because they do certain jobs and tasks which are entirely new by nature.</a:t>
          </a:r>
          <a:endParaRPr lang="en-GB" dirty="0"/>
        </a:p>
      </dgm:t>
    </dgm:pt>
    <dgm:pt modelId="{534CBDB8-F0F7-45E6-8700-26BB8134195C}" type="parTrans" cxnId="{965F11A3-8377-4FB9-8020-E7480953EB35}">
      <dgm:prSet/>
      <dgm:spPr/>
      <dgm:t>
        <a:bodyPr/>
        <a:lstStyle/>
        <a:p>
          <a:endParaRPr lang="en-GB"/>
        </a:p>
      </dgm:t>
    </dgm:pt>
    <dgm:pt modelId="{6BBD366F-6FF5-4BBF-AB27-F44D16908F23}" type="sibTrans" cxnId="{965F11A3-8377-4FB9-8020-E7480953EB35}">
      <dgm:prSet/>
      <dgm:spPr/>
      <dgm:t>
        <a:bodyPr/>
        <a:lstStyle/>
        <a:p>
          <a:endParaRPr lang="en-GB"/>
        </a:p>
      </dgm:t>
    </dgm:pt>
    <dgm:pt modelId="{3C190A78-14D6-42B2-85F1-AEDB39AEF775}">
      <dgm:prSet/>
      <dgm:spPr/>
      <dgm:t>
        <a:bodyPr/>
        <a:lstStyle/>
        <a:p>
          <a:pPr rtl="0"/>
          <a:r>
            <a:rPr lang="en-US" smtClean="0"/>
            <a:t>Entrepreneurs have the tendency to be productive and efficient with in a given period of time. However, at times, they might be seen as inflexible individuals in team-work.</a:t>
          </a:r>
          <a:endParaRPr lang="en-GB"/>
        </a:p>
      </dgm:t>
    </dgm:pt>
    <dgm:pt modelId="{17B0A607-C921-439A-9A25-6DD2F54D0A59}" type="parTrans" cxnId="{DD26CF22-B97C-4E57-809E-5FFA382C59B6}">
      <dgm:prSet/>
      <dgm:spPr/>
      <dgm:t>
        <a:bodyPr/>
        <a:lstStyle/>
        <a:p>
          <a:endParaRPr lang="en-GB"/>
        </a:p>
      </dgm:t>
    </dgm:pt>
    <dgm:pt modelId="{5DABC507-263F-4E04-92F4-3840E222A85C}" type="sibTrans" cxnId="{DD26CF22-B97C-4E57-809E-5FFA382C59B6}">
      <dgm:prSet/>
      <dgm:spPr/>
      <dgm:t>
        <a:bodyPr/>
        <a:lstStyle/>
        <a:p>
          <a:endParaRPr lang="en-GB"/>
        </a:p>
      </dgm:t>
    </dgm:pt>
    <dgm:pt modelId="{9A9E163E-FB69-481C-A2D2-C8E7177F4F76}" type="pres">
      <dgm:prSet presAssocID="{678FB061-C406-47B6-B318-D758E3C7EFEC}" presName="vert0" presStyleCnt="0">
        <dgm:presLayoutVars>
          <dgm:dir/>
          <dgm:animOne val="branch"/>
          <dgm:animLvl val="lvl"/>
        </dgm:presLayoutVars>
      </dgm:prSet>
      <dgm:spPr/>
      <dgm:t>
        <a:bodyPr/>
        <a:lstStyle/>
        <a:p>
          <a:endParaRPr lang="en-US"/>
        </a:p>
      </dgm:t>
    </dgm:pt>
    <dgm:pt modelId="{15348365-835B-459D-8B61-3C1965AF61C9}" type="pres">
      <dgm:prSet presAssocID="{3E3B32CD-CCFF-4349-823A-AA1925D1EDAC}" presName="thickLine" presStyleLbl="alignNode1" presStyleIdx="0" presStyleCnt="7"/>
      <dgm:spPr/>
    </dgm:pt>
    <dgm:pt modelId="{192A27EF-8980-49A3-9782-AB804BD82D7D}" type="pres">
      <dgm:prSet presAssocID="{3E3B32CD-CCFF-4349-823A-AA1925D1EDAC}" presName="horz1" presStyleCnt="0"/>
      <dgm:spPr/>
    </dgm:pt>
    <dgm:pt modelId="{89E1CC8A-5D7C-4DC2-952D-05BCB6A5259C}" type="pres">
      <dgm:prSet presAssocID="{3E3B32CD-CCFF-4349-823A-AA1925D1EDAC}" presName="tx1" presStyleLbl="revTx" presStyleIdx="0" presStyleCnt="7"/>
      <dgm:spPr/>
      <dgm:t>
        <a:bodyPr/>
        <a:lstStyle/>
        <a:p>
          <a:endParaRPr lang="en-US"/>
        </a:p>
      </dgm:t>
    </dgm:pt>
    <dgm:pt modelId="{14B91388-CA53-4B05-A7C4-5BFEEE7279CF}" type="pres">
      <dgm:prSet presAssocID="{3E3B32CD-CCFF-4349-823A-AA1925D1EDAC}" presName="vert1" presStyleCnt="0"/>
      <dgm:spPr/>
    </dgm:pt>
    <dgm:pt modelId="{C9C02827-F2B1-4BC6-9FD4-FDA790A4E22C}" type="pres">
      <dgm:prSet presAssocID="{1048144E-3391-4598-AF71-14A87D5E9191}" presName="thickLine" presStyleLbl="alignNode1" presStyleIdx="1" presStyleCnt="7"/>
      <dgm:spPr/>
    </dgm:pt>
    <dgm:pt modelId="{9EC1DC96-03E4-45EE-AD21-FFF77B4CCA2E}" type="pres">
      <dgm:prSet presAssocID="{1048144E-3391-4598-AF71-14A87D5E9191}" presName="horz1" presStyleCnt="0"/>
      <dgm:spPr/>
    </dgm:pt>
    <dgm:pt modelId="{D5FDA0A4-FDB5-43D5-8FBF-65F3D5B41631}" type="pres">
      <dgm:prSet presAssocID="{1048144E-3391-4598-AF71-14A87D5E9191}" presName="tx1" presStyleLbl="revTx" presStyleIdx="1" presStyleCnt="7"/>
      <dgm:spPr/>
      <dgm:t>
        <a:bodyPr/>
        <a:lstStyle/>
        <a:p>
          <a:endParaRPr lang="en-US"/>
        </a:p>
      </dgm:t>
    </dgm:pt>
    <dgm:pt modelId="{A5D09CCD-4491-4D51-BB3F-A8E91BB4A634}" type="pres">
      <dgm:prSet presAssocID="{1048144E-3391-4598-AF71-14A87D5E9191}" presName="vert1" presStyleCnt="0"/>
      <dgm:spPr/>
    </dgm:pt>
    <dgm:pt modelId="{976BB38C-1E8E-4F99-810E-2C8A42FF16DA}" type="pres">
      <dgm:prSet presAssocID="{C4FFF229-E757-4CBE-A2A5-ECBA2F0F3395}" presName="thickLine" presStyleLbl="alignNode1" presStyleIdx="2" presStyleCnt="7"/>
      <dgm:spPr/>
    </dgm:pt>
    <dgm:pt modelId="{D8202EE3-36CA-4FBA-8F99-A2B3D82CB08B}" type="pres">
      <dgm:prSet presAssocID="{C4FFF229-E757-4CBE-A2A5-ECBA2F0F3395}" presName="horz1" presStyleCnt="0"/>
      <dgm:spPr/>
    </dgm:pt>
    <dgm:pt modelId="{A29797F7-FE95-4589-93F4-47CF102070A8}" type="pres">
      <dgm:prSet presAssocID="{C4FFF229-E757-4CBE-A2A5-ECBA2F0F3395}" presName="tx1" presStyleLbl="revTx" presStyleIdx="2" presStyleCnt="7"/>
      <dgm:spPr/>
      <dgm:t>
        <a:bodyPr/>
        <a:lstStyle/>
        <a:p>
          <a:endParaRPr lang="en-US"/>
        </a:p>
      </dgm:t>
    </dgm:pt>
    <dgm:pt modelId="{31ECB6E9-1A8D-44AC-8762-41B7DB3AA81A}" type="pres">
      <dgm:prSet presAssocID="{C4FFF229-E757-4CBE-A2A5-ECBA2F0F3395}" presName="vert1" presStyleCnt="0"/>
      <dgm:spPr/>
    </dgm:pt>
    <dgm:pt modelId="{41ACF322-9013-41F4-B9E4-9E2114B68B5C}" type="pres">
      <dgm:prSet presAssocID="{5F88A0A0-1764-4DB9-8F0D-01E669111005}" presName="thickLine" presStyleLbl="alignNode1" presStyleIdx="3" presStyleCnt="7"/>
      <dgm:spPr/>
    </dgm:pt>
    <dgm:pt modelId="{C299BF9B-616A-4B15-9DFD-586BFC1CD5B7}" type="pres">
      <dgm:prSet presAssocID="{5F88A0A0-1764-4DB9-8F0D-01E669111005}" presName="horz1" presStyleCnt="0"/>
      <dgm:spPr/>
    </dgm:pt>
    <dgm:pt modelId="{9BFA745F-BB0E-440F-A9EB-F12F234EE874}" type="pres">
      <dgm:prSet presAssocID="{5F88A0A0-1764-4DB9-8F0D-01E669111005}" presName="tx1" presStyleLbl="revTx" presStyleIdx="3" presStyleCnt="7"/>
      <dgm:spPr/>
      <dgm:t>
        <a:bodyPr/>
        <a:lstStyle/>
        <a:p>
          <a:endParaRPr lang="en-US"/>
        </a:p>
      </dgm:t>
    </dgm:pt>
    <dgm:pt modelId="{19B43611-6D25-4026-B82D-D06A4B87688D}" type="pres">
      <dgm:prSet presAssocID="{5F88A0A0-1764-4DB9-8F0D-01E669111005}" presName="vert1" presStyleCnt="0"/>
      <dgm:spPr/>
    </dgm:pt>
    <dgm:pt modelId="{E8A6519E-008E-4583-A2AE-B74C2DE8DB15}" type="pres">
      <dgm:prSet presAssocID="{D2117DEB-DC2E-4E5C-8B94-BFA83248838A}" presName="thickLine" presStyleLbl="alignNode1" presStyleIdx="4" presStyleCnt="7"/>
      <dgm:spPr/>
    </dgm:pt>
    <dgm:pt modelId="{DB2C6F3D-A187-4AA8-98A9-2CD7B5DEA41C}" type="pres">
      <dgm:prSet presAssocID="{D2117DEB-DC2E-4E5C-8B94-BFA83248838A}" presName="horz1" presStyleCnt="0"/>
      <dgm:spPr/>
    </dgm:pt>
    <dgm:pt modelId="{9B74BFDD-5AA7-4839-9138-A87E65AE7B5D}" type="pres">
      <dgm:prSet presAssocID="{D2117DEB-DC2E-4E5C-8B94-BFA83248838A}" presName="tx1" presStyleLbl="revTx" presStyleIdx="4" presStyleCnt="7"/>
      <dgm:spPr/>
      <dgm:t>
        <a:bodyPr/>
        <a:lstStyle/>
        <a:p>
          <a:endParaRPr lang="en-US"/>
        </a:p>
      </dgm:t>
    </dgm:pt>
    <dgm:pt modelId="{BE3E1845-8AAA-4596-AC54-D595440570A0}" type="pres">
      <dgm:prSet presAssocID="{D2117DEB-DC2E-4E5C-8B94-BFA83248838A}" presName="vert1" presStyleCnt="0"/>
      <dgm:spPr/>
    </dgm:pt>
    <dgm:pt modelId="{DA03C119-10AF-41FB-85F5-0F8AC17D5E26}" type="pres">
      <dgm:prSet presAssocID="{48413895-D313-403C-B48C-DC9BC8BCF75D}" presName="thickLine" presStyleLbl="alignNode1" presStyleIdx="5" presStyleCnt="7"/>
      <dgm:spPr/>
    </dgm:pt>
    <dgm:pt modelId="{E4789921-0AA7-488F-93C4-E0BEA29D1201}" type="pres">
      <dgm:prSet presAssocID="{48413895-D313-403C-B48C-DC9BC8BCF75D}" presName="horz1" presStyleCnt="0"/>
      <dgm:spPr/>
    </dgm:pt>
    <dgm:pt modelId="{CFF93105-FE0F-4910-9678-0415D410ACAB}" type="pres">
      <dgm:prSet presAssocID="{48413895-D313-403C-B48C-DC9BC8BCF75D}" presName="tx1" presStyleLbl="revTx" presStyleIdx="5" presStyleCnt="7"/>
      <dgm:spPr/>
      <dgm:t>
        <a:bodyPr/>
        <a:lstStyle/>
        <a:p>
          <a:endParaRPr lang="en-US"/>
        </a:p>
      </dgm:t>
    </dgm:pt>
    <dgm:pt modelId="{50CCE839-5567-407F-9DFD-4C58C176B531}" type="pres">
      <dgm:prSet presAssocID="{48413895-D313-403C-B48C-DC9BC8BCF75D}" presName="vert1" presStyleCnt="0"/>
      <dgm:spPr/>
    </dgm:pt>
    <dgm:pt modelId="{5546C518-ED93-4483-8DD7-D66757406AA7}" type="pres">
      <dgm:prSet presAssocID="{3C190A78-14D6-42B2-85F1-AEDB39AEF775}" presName="thickLine" presStyleLbl="alignNode1" presStyleIdx="6" presStyleCnt="7"/>
      <dgm:spPr/>
    </dgm:pt>
    <dgm:pt modelId="{97F7599D-22CB-4420-A5E4-8C4795B38F91}" type="pres">
      <dgm:prSet presAssocID="{3C190A78-14D6-42B2-85F1-AEDB39AEF775}" presName="horz1" presStyleCnt="0"/>
      <dgm:spPr/>
    </dgm:pt>
    <dgm:pt modelId="{99433DC3-3ADA-4B09-9D0F-C52C1E3F69BB}" type="pres">
      <dgm:prSet presAssocID="{3C190A78-14D6-42B2-85F1-AEDB39AEF775}" presName="tx1" presStyleLbl="revTx" presStyleIdx="6" presStyleCnt="7"/>
      <dgm:spPr/>
      <dgm:t>
        <a:bodyPr/>
        <a:lstStyle/>
        <a:p>
          <a:endParaRPr lang="en-US"/>
        </a:p>
      </dgm:t>
    </dgm:pt>
    <dgm:pt modelId="{EE025C5E-1530-4EB3-9D1A-76C944DBB746}" type="pres">
      <dgm:prSet presAssocID="{3C190A78-14D6-42B2-85F1-AEDB39AEF775}" presName="vert1" presStyleCnt="0"/>
      <dgm:spPr/>
    </dgm:pt>
  </dgm:ptLst>
  <dgm:cxnLst>
    <dgm:cxn modelId="{1F7E2FD2-4B07-4FE9-9BB3-64A54941A927}" type="presOf" srcId="{48413895-D313-403C-B48C-DC9BC8BCF75D}" destId="{CFF93105-FE0F-4910-9678-0415D410ACAB}" srcOrd="0" destOrd="0" presId="urn:microsoft.com/office/officeart/2008/layout/LinedList"/>
    <dgm:cxn modelId="{13386007-1E52-420F-BFCD-28BD0708FA52}" type="presOf" srcId="{3C190A78-14D6-42B2-85F1-AEDB39AEF775}" destId="{99433DC3-3ADA-4B09-9D0F-C52C1E3F69BB}" srcOrd="0" destOrd="0" presId="urn:microsoft.com/office/officeart/2008/layout/LinedList"/>
    <dgm:cxn modelId="{965F11A3-8377-4FB9-8020-E7480953EB35}" srcId="{678FB061-C406-47B6-B318-D758E3C7EFEC}" destId="{48413895-D313-403C-B48C-DC9BC8BCF75D}" srcOrd="5" destOrd="0" parTransId="{534CBDB8-F0F7-45E6-8700-26BB8134195C}" sibTransId="{6BBD366F-6FF5-4BBF-AB27-F44D16908F23}"/>
    <dgm:cxn modelId="{18D392A0-4FDD-443B-8BB8-1DF8F46F30F4}" type="presOf" srcId="{D2117DEB-DC2E-4E5C-8B94-BFA83248838A}" destId="{9B74BFDD-5AA7-4839-9138-A87E65AE7B5D}" srcOrd="0" destOrd="0" presId="urn:microsoft.com/office/officeart/2008/layout/LinedList"/>
    <dgm:cxn modelId="{4D9737C6-3957-4AA0-A258-7651904CFE64}" type="presOf" srcId="{678FB061-C406-47B6-B318-D758E3C7EFEC}" destId="{9A9E163E-FB69-481C-A2D2-C8E7177F4F76}" srcOrd="0" destOrd="0" presId="urn:microsoft.com/office/officeart/2008/layout/LinedList"/>
    <dgm:cxn modelId="{BBC94947-F6C5-4A4F-96CC-E7C9A6471E26}" type="presOf" srcId="{3E3B32CD-CCFF-4349-823A-AA1925D1EDAC}" destId="{89E1CC8A-5D7C-4DC2-952D-05BCB6A5259C}" srcOrd="0" destOrd="0" presId="urn:microsoft.com/office/officeart/2008/layout/LinedList"/>
    <dgm:cxn modelId="{3D02B96E-730E-47D8-89FA-D40F9272785A}" srcId="{678FB061-C406-47B6-B318-D758E3C7EFEC}" destId="{3E3B32CD-CCFF-4349-823A-AA1925D1EDAC}" srcOrd="0" destOrd="0" parTransId="{4E3B487E-BA90-49B4-8A4E-F9D9855A0100}" sibTransId="{7B8FAC62-7E16-410D-9EF6-8EAE8202298A}"/>
    <dgm:cxn modelId="{0818F14A-04F5-4CAF-B24A-0DEA2DB5D719}" srcId="{678FB061-C406-47B6-B318-D758E3C7EFEC}" destId="{D2117DEB-DC2E-4E5C-8B94-BFA83248838A}" srcOrd="4" destOrd="0" parTransId="{AF1D7F8C-7264-4DD2-AF6E-5B7BBA5818CE}" sibTransId="{8D13D271-8B39-4E7E-A9E7-F719B5D32D82}"/>
    <dgm:cxn modelId="{08BCE87F-64AB-41B3-97B0-AA1FED6630F4}" type="presOf" srcId="{C4FFF229-E757-4CBE-A2A5-ECBA2F0F3395}" destId="{A29797F7-FE95-4589-93F4-47CF102070A8}" srcOrd="0" destOrd="0" presId="urn:microsoft.com/office/officeart/2008/layout/LinedList"/>
    <dgm:cxn modelId="{94A58BC2-01D7-4A4B-9437-CAC368F24703}" srcId="{678FB061-C406-47B6-B318-D758E3C7EFEC}" destId="{1048144E-3391-4598-AF71-14A87D5E9191}" srcOrd="1" destOrd="0" parTransId="{8AEDDCBB-5F0B-471E-9E3C-C2C47263E982}" sibTransId="{47DC2E12-4A93-49D5-B275-D5A466CEF7F0}"/>
    <dgm:cxn modelId="{F9CDBB21-B689-4970-B99D-238BBC402F07}" type="presOf" srcId="{5F88A0A0-1764-4DB9-8F0D-01E669111005}" destId="{9BFA745F-BB0E-440F-A9EB-F12F234EE874}" srcOrd="0" destOrd="0" presId="urn:microsoft.com/office/officeart/2008/layout/LinedList"/>
    <dgm:cxn modelId="{40F5ECE8-8B10-4260-BC48-282D2273C5D3}" srcId="{678FB061-C406-47B6-B318-D758E3C7EFEC}" destId="{5F88A0A0-1764-4DB9-8F0D-01E669111005}" srcOrd="3" destOrd="0" parTransId="{FA641790-1A24-4DE6-AC27-2BDE79EEDA1A}" sibTransId="{15367489-3E35-4407-993B-1E1348A2522B}"/>
    <dgm:cxn modelId="{7B5604F0-8742-401F-BD55-B0E7ABB1AD7E}" srcId="{678FB061-C406-47B6-B318-D758E3C7EFEC}" destId="{C4FFF229-E757-4CBE-A2A5-ECBA2F0F3395}" srcOrd="2" destOrd="0" parTransId="{D0DD555B-2073-4C74-8F5B-5F28DA5B2FFC}" sibTransId="{7C106550-4969-4D6C-A280-B6B3ABDCBCBA}"/>
    <dgm:cxn modelId="{30EFCFE8-4B55-4220-8B76-0EA752E9AA43}" type="presOf" srcId="{1048144E-3391-4598-AF71-14A87D5E9191}" destId="{D5FDA0A4-FDB5-43D5-8FBF-65F3D5B41631}" srcOrd="0" destOrd="0" presId="urn:microsoft.com/office/officeart/2008/layout/LinedList"/>
    <dgm:cxn modelId="{DD26CF22-B97C-4E57-809E-5FFA382C59B6}" srcId="{678FB061-C406-47B6-B318-D758E3C7EFEC}" destId="{3C190A78-14D6-42B2-85F1-AEDB39AEF775}" srcOrd="6" destOrd="0" parTransId="{17B0A607-C921-439A-9A25-6DD2F54D0A59}" sibTransId="{5DABC507-263F-4E04-92F4-3840E222A85C}"/>
    <dgm:cxn modelId="{5A4C227A-9AD8-4EE8-8623-554CFAEF0822}" type="presParOf" srcId="{9A9E163E-FB69-481C-A2D2-C8E7177F4F76}" destId="{15348365-835B-459D-8B61-3C1965AF61C9}" srcOrd="0" destOrd="0" presId="urn:microsoft.com/office/officeart/2008/layout/LinedList"/>
    <dgm:cxn modelId="{D8991749-270F-4611-98EE-93FD12E2D373}" type="presParOf" srcId="{9A9E163E-FB69-481C-A2D2-C8E7177F4F76}" destId="{192A27EF-8980-49A3-9782-AB804BD82D7D}" srcOrd="1" destOrd="0" presId="urn:microsoft.com/office/officeart/2008/layout/LinedList"/>
    <dgm:cxn modelId="{5BCC82BC-5A30-4BE2-8835-D2E1C88ABFD6}" type="presParOf" srcId="{192A27EF-8980-49A3-9782-AB804BD82D7D}" destId="{89E1CC8A-5D7C-4DC2-952D-05BCB6A5259C}" srcOrd="0" destOrd="0" presId="urn:microsoft.com/office/officeart/2008/layout/LinedList"/>
    <dgm:cxn modelId="{F43AC4DF-B7B6-4546-B84D-C4DBE40FECC1}" type="presParOf" srcId="{192A27EF-8980-49A3-9782-AB804BD82D7D}" destId="{14B91388-CA53-4B05-A7C4-5BFEEE7279CF}" srcOrd="1" destOrd="0" presId="urn:microsoft.com/office/officeart/2008/layout/LinedList"/>
    <dgm:cxn modelId="{611A3C45-068F-4270-93BC-82007E8B24E2}" type="presParOf" srcId="{9A9E163E-FB69-481C-A2D2-C8E7177F4F76}" destId="{C9C02827-F2B1-4BC6-9FD4-FDA790A4E22C}" srcOrd="2" destOrd="0" presId="urn:microsoft.com/office/officeart/2008/layout/LinedList"/>
    <dgm:cxn modelId="{51B78BFF-FE4B-4A94-A67F-BDFC8B7EB5E5}" type="presParOf" srcId="{9A9E163E-FB69-481C-A2D2-C8E7177F4F76}" destId="{9EC1DC96-03E4-45EE-AD21-FFF77B4CCA2E}" srcOrd="3" destOrd="0" presId="urn:microsoft.com/office/officeart/2008/layout/LinedList"/>
    <dgm:cxn modelId="{6CE76201-9B16-49FA-A51B-3FE08040B188}" type="presParOf" srcId="{9EC1DC96-03E4-45EE-AD21-FFF77B4CCA2E}" destId="{D5FDA0A4-FDB5-43D5-8FBF-65F3D5B41631}" srcOrd="0" destOrd="0" presId="urn:microsoft.com/office/officeart/2008/layout/LinedList"/>
    <dgm:cxn modelId="{6AAEFCC3-2006-40E5-9BC5-DEB17D87D614}" type="presParOf" srcId="{9EC1DC96-03E4-45EE-AD21-FFF77B4CCA2E}" destId="{A5D09CCD-4491-4D51-BB3F-A8E91BB4A634}" srcOrd="1" destOrd="0" presId="urn:microsoft.com/office/officeart/2008/layout/LinedList"/>
    <dgm:cxn modelId="{3ECBE770-3279-490B-9937-FC41F997CB51}" type="presParOf" srcId="{9A9E163E-FB69-481C-A2D2-C8E7177F4F76}" destId="{976BB38C-1E8E-4F99-810E-2C8A42FF16DA}" srcOrd="4" destOrd="0" presId="urn:microsoft.com/office/officeart/2008/layout/LinedList"/>
    <dgm:cxn modelId="{C61DE454-2CE8-47AC-B4FF-8F51F5B2759C}" type="presParOf" srcId="{9A9E163E-FB69-481C-A2D2-C8E7177F4F76}" destId="{D8202EE3-36CA-4FBA-8F99-A2B3D82CB08B}" srcOrd="5" destOrd="0" presId="urn:microsoft.com/office/officeart/2008/layout/LinedList"/>
    <dgm:cxn modelId="{B47F899A-3575-4812-A3F4-5FFA2515A25A}" type="presParOf" srcId="{D8202EE3-36CA-4FBA-8F99-A2B3D82CB08B}" destId="{A29797F7-FE95-4589-93F4-47CF102070A8}" srcOrd="0" destOrd="0" presId="urn:microsoft.com/office/officeart/2008/layout/LinedList"/>
    <dgm:cxn modelId="{AE7D657A-50ED-44AC-821F-DFF2681C9CC3}" type="presParOf" srcId="{D8202EE3-36CA-4FBA-8F99-A2B3D82CB08B}" destId="{31ECB6E9-1A8D-44AC-8762-41B7DB3AA81A}" srcOrd="1" destOrd="0" presId="urn:microsoft.com/office/officeart/2008/layout/LinedList"/>
    <dgm:cxn modelId="{11F47742-C447-40BD-897E-2F1E08D5A5FB}" type="presParOf" srcId="{9A9E163E-FB69-481C-A2D2-C8E7177F4F76}" destId="{41ACF322-9013-41F4-B9E4-9E2114B68B5C}" srcOrd="6" destOrd="0" presId="urn:microsoft.com/office/officeart/2008/layout/LinedList"/>
    <dgm:cxn modelId="{8725DA24-459B-40FF-A052-C59786F8FCB8}" type="presParOf" srcId="{9A9E163E-FB69-481C-A2D2-C8E7177F4F76}" destId="{C299BF9B-616A-4B15-9DFD-586BFC1CD5B7}" srcOrd="7" destOrd="0" presId="urn:microsoft.com/office/officeart/2008/layout/LinedList"/>
    <dgm:cxn modelId="{5F55BD42-A358-4B98-910E-D95AE2B790C6}" type="presParOf" srcId="{C299BF9B-616A-4B15-9DFD-586BFC1CD5B7}" destId="{9BFA745F-BB0E-440F-A9EB-F12F234EE874}" srcOrd="0" destOrd="0" presId="urn:microsoft.com/office/officeart/2008/layout/LinedList"/>
    <dgm:cxn modelId="{E54B7480-1F28-4843-AFE6-9351F4F6A2D6}" type="presParOf" srcId="{C299BF9B-616A-4B15-9DFD-586BFC1CD5B7}" destId="{19B43611-6D25-4026-B82D-D06A4B87688D}" srcOrd="1" destOrd="0" presId="urn:microsoft.com/office/officeart/2008/layout/LinedList"/>
    <dgm:cxn modelId="{6CE517F0-DC8B-411B-A369-A2C802F8877E}" type="presParOf" srcId="{9A9E163E-FB69-481C-A2D2-C8E7177F4F76}" destId="{E8A6519E-008E-4583-A2AE-B74C2DE8DB15}" srcOrd="8" destOrd="0" presId="urn:microsoft.com/office/officeart/2008/layout/LinedList"/>
    <dgm:cxn modelId="{96E09F25-5FFD-4256-A391-329FDC4604DA}" type="presParOf" srcId="{9A9E163E-FB69-481C-A2D2-C8E7177F4F76}" destId="{DB2C6F3D-A187-4AA8-98A9-2CD7B5DEA41C}" srcOrd="9" destOrd="0" presId="urn:microsoft.com/office/officeart/2008/layout/LinedList"/>
    <dgm:cxn modelId="{2C60B1D0-FB4E-4D02-B497-F3E3D30C8671}" type="presParOf" srcId="{DB2C6F3D-A187-4AA8-98A9-2CD7B5DEA41C}" destId="{9B74BFDD-5AA7-4839-9138-A87E65AE7B5D}" srcOrd="0" destOrd="0" presId="urn:microsoft.com/office/officeart/2008/layout/LinedList"/>
    <dgm:cxn modelId="{EEAEFC85-7E5F-4FD6-836C-79A92FC1A567}" type="presParOf" srcId="{DB2C6F3D-A187-4AA8-98A9-2CD7B5DEA41C}" destId="{BE3E1845-8AAA-4596-AC54-D595440570A0}" srcOrd="1" destOrd="0" presId="urn:microsoft.com/office/officeart/2008/layout/LinedList"/>
    <dgm:cxn modelId="{1BE179AF-154C-4125-873C-649E2924D6E0}" type="presParOf" srcId="{9A9E163E-FB69-481C-A2D2-C8E7177F4F76}" destId="{DA03C119-10AF-41FB-85F5-0F8AC17D5E26}" srcOrd="10" destOrd="0" presId="urn:microsoft.com/office/officeart/2008/layout/LinedList"/>
    <dgm:cxn modelId="{0E700B05-B61F-4273-AD5A-D5C4936BC6B8}" type="presParOf" srcId="{9A9E163E-FB69-481C-A2D2-C8E7177F4F76}" destId="{E4789921-0AA7-488F-93C4-E0BEA29D1201}" srcOrd="11" destOrd="0" presId="urn:microsoft.com/office/officeart/2008/layout/LinedList"/>
    <dgm:cxn modelId="{919A2BDC-D17F-486F-9320-31A467C53FB0}" type="presParOf" srcId="{E4789921-0AA7-488F-93C4-E0BEA29D1201}" destId="{CFF93105-FE0F-4910-9678-0415D410ACAB}" srcOrd="0" destOrd="0" presId="urn:microsoft.com/office/officeart/2008/layout/LinedList"/>
    <dgm:cxn modelId="{D438D2E3-3ED0-4727-9384-59F06D2A4969}" type="presParOf" srcId="{E4789921-0AA7-488F-93C4-E0BEA29D1201}" destId="{50CCE839-5567-407F-9DFD-4C58C176B531}" srcOrd="1" destOrd="0" presId="urn:microsoft.com/office/officeart/2008/layout/LinedList"/>
    <dgm:cxn modelId="{99FB5608-C0AF-4D9E-96F8-EEAED5476671}" type="presParOf" srcId="{9A9E163E-FB69-481C-A2D2-C8E7177F4F76}" destId="{5546C518-ED93-4483-8DD7-D66757406AA7}" srcOrd="12" destOrd="0" presId="urn:microsoft.com/office/officeart/2008/layout/LinedList"/>
    <dgm:cxn modelId="{061D26AB-9C31-4406-9C1B-1CDE8A127086}" type="presParOf" srcId="{9A9E163E-FB69-481C-A2D2-C8E7177F4F76}" destId="{97F7599D-22CB-4420-A5E4-8C4795B38F91}" srcOrd="13" destOrd="0" presId="urn:microsoft.com/office/officeart/2008/layout/LinedList"/>
    <dgm:cxn modelId="{3E147B80-1720-426D-8324-A17D8E2BEDE2}" type="presParOf" srcId="{97F7599D-22CB-4420-A5E4-8C4795B38F91}" destId="{99433DC3-3ADA-4B09-9D0F-C52C1E3F69BB}" srcOrd="0" destOrd="0" presId="urn:microsoft.com/office/officeart/2008/layout/LinedList"/>
    <dgm:cxn modelId="{80B7F5FE-8CA5-4893-B9E9-D76D0C75549C}" type="presParOf" srcId="{97F7599D-22CB-4420-A5E4-8C4795B38F91}" destId="{EE025C5E-1530-4EB3-9D1A-76C944DBB74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0243755-4809-4FD0-BA3A-5DE1B83C5490}" type="doc">
      <dgm:prSet loTypeId="urn:microsoft.com/office/officeart/2008/layout/VerticalCircleList" loCatId="list" qsTypeId="urn:microsoft.com/office/officeart/2005/8/quickstyle/3d3" qsCatId="3D" csTypeId="urn:microsoft.com/office/officeart/2005/8/colors/colorful4" csCatId="colorful"/>
      <dgm:spPr/>
      <dgm:t>
        <a:bodyPr/>
        <a:lstStyle/>
        <a:p>
          <a:endParaRPr lang="en-GB"/>
        </a:p>
      </dgm:t>
    </dgm:pt>
    <dgm:pt modelId="{D3EA28F1-707C-4510-8ACB-3FF747C34735}">
      <dgm:prSet/>
      <dgm:spPr/>
      <dgm:t>
        <a:bodyPr/>
        <a:lstStyle/>
        <a:p>
          <a:pPr rtl="0"/>
          <a:r>
            <a:rPr lang="en-US" smtClean="0"/>
            <a:t>Risk takers</a:t>
          </a:r>
          <a:endParaRPr lang="en-GB"/>
        </a:p>
      </dgm:t>
    </dgm:pt>
    <dgm:pt modelId="{5ECAFE6C-2DF9-4464-8F92-73D9375091A8}" type="parTrans" cxnId="{C402E03B-4679-4DEA-93E2-AD5C986FC696}">
      <dgm:prSet/>
      <dgm:spPr/>
      <dgm:t>
        <a:bodyPr/>
        <a:lstStyle/>
        <a:p>
          <a:endParaRPr lang="en-GB"/>
        </a:p>
      </dgm:t>
    </dgm:pt>
    <dgm:pt modelId="{584D3A5E-2690-40DF-9B21-10AFE453F3DA}" type="sibTrans" cxnId="{C402E03B-4679-4DEA-93E2-AD5C986FC696}">
      <dgm:prSet/>
      <dgm:spPr/>
      <dgm:t>
        <a:bodyPr/>
        <a:lstStyle/>
        <a:p>
          <a:endParaRPr lang="en-GB"/>
        </a:p>
      </dgm:t>
    </dgm:pt>
    <dgm:pt modelId="{9EF73786-BFC9-40E3-A4B5-FA522E391E52}">
      <dgm:prSet/>
      <dgm:spPr/>
      <dgm:t>
        <a:bodyPr/>
        <a:lstStyle/>
        <a:p>
          <a:pPr rtl="0"/>
          <a:r>
            <a:rPr lang="en-US" smtClean="0"/>
            <a:t>Flexible</a:t>
          </a:r>
          <a:endParaRPr lang="en-GB"/>
        </a:p>
      </dgm:t>
    </dgm:pt>
    <dgm:pt modelId="{05E5DAC4-8D60-4451-A07A-37E56C9D1A89}" type="parTrans" cxnId="{9ABD8D59-CFA8-4296-988C-437CFDBE211C}">
      <dgm:prSet/>
      <dgm:spPr/>
      <dgm:t>
        <a:bodyPr/>
        <a:lstStyle/>
        <a:p>
          <a:endParaRPr lang="en-GB"/>
        </a:p>
      </dgm:t>
    </dgm:pt>
    <dgm:pt modelId="{14B8B612-8798-47B0-B496-D2DBFC9F6F6B}" type="sibTrans" cxnId="{9ABD8D59-CFA8-4296-988C-437CFDBE211C}">
      <dgm:prSet/>
      <dgm:spPr/>
      <dgm:t>
        <a:bodyPr/>
        <a:lstStyle/>
        <a:p>
          <a:endParaRPr lang="en-GB"/>
        </a:p>
      </dgm:t>
    </dgm:pt>
    <dgm:pt modelId="{1F7EB0E7-B43E-4F9C-AFAC-C02C1D2BA2DE}">
      <dgm:prSet/>
      <dgm:spPr/>
      <dgm:t>
        <a:bodyPr/>
        <a:lstStyle/>
        <a:p>
          <a:pPr rtl="0"/>
          <a:r>
            <a:rPr lang="en-US" smtClean="0"/>
            <a:t>Knowledgeable</a:t>
          </a:r>
          <a:endParaRPr lang="en-GB"/>
        </a:p>
      </dgm:t>
    </dgm:pt>
    <dgm:pt modelId="{A00E7BCB-8B2F-4692-ADBD-701C6F0F7AD7}" type="parTrans" cxnId="{C13E87D7-0FE6-4DEE-9CBA-A80810015FC2}">
      <dgm:prSet/>
      <dgm:spPr/>
      <dgm:t>
        <a:bodyPr/>
        <a:lstStyle/>
        <a:p>
          <a:endParaRPr lang="en-GB"/>
        </a:p>
      </dgm:t>
    </dgm:pt>
    <dgm:pt modelId="{D01650E1-A99C-4BA4-B415-2D779FC66C94}" type="sibTrans" cxnId="{C13E87D7-0FE6-4DEE-9CBA-A80810015FC2}">
      <dgm:prSet/>
      <dgm:spPr/>
      <dgm:t>
        <a:bodyPr/>
        <a:lstStyle/>
        <a:p>
          <a:endParaRPr lang="en-GB"/>
        </a:p>
      </dgm:t>
    </dgm:pt>
    <dgm:pt modelId="{5480000F-E453-4168-B1C2-87F23327E683}">
      <dgm:prSet/>
      <dgm:spPr/>
      <dgm:t>
        <a:bodyPr/>
        <a:lstStyle/>
        <a:p>
          <a:pPr rtl="0"/>
          <a:r>
            <a:rPr lang="en-US" smtClean="0"/>
            <a:t>Independent</a:t>
          </a:r>
          <a:endParaRPr lang="en-GB"/>
        </a:p>
      </dgm:t>
    </dgm:pt>
    <dgm:pt modelId="{A6A700C9-6FD6-46D3-BC90-104EC93CE4DA}" type="parTrans" cxnId="{9C1D2A0C-7436-4D90-8191-CBDE2E4B69F6}">
      <dgm:prSet/>
      <dgm:spPr/>
      <dgm:t>
        <a:bodyPr/>
        <a:lstStyle/>
        <a:p>
          <a:endParaRPr lang="en-GB"/>
        </a:p>
      </dgm:t>
    </dgm:pt>
    <dgm:pt modelId="{0AD69095-8697-4441-901D-BA7C9834C890}" type="sibTrans" cxnId="{9C1D2A0C-7436-4D90-8191-CBDE2E4B69F6}">
      <dgm:prSet/>
      <dgm:spPr/>
      <dgm:t>
        <a:bodyPr/>
        <a:lstStyle/>
        <a:p>
          <a:endParaRPr lang="en-GB"/>
        </a:p>
      </dgm:t>
    </dgm:pt>
    <dgm:pt modelId="{E5DF2CE5-E22D-4A17-939F-4849444F82A1}">
      <dgm:prSet/>
      <dgm:spPr/>
      <dgm:t>
        <a:bodyPr/>
        <a:lstStyle/>
        <a:p>
          <a:pPr rtl="0"/>
          <a:r>
            <a:rPr lang="en-US" smtClean="0"/>
            <a:t>Energetic</a:t>
          </a:r>
          <a:endParaRPr lang="en-GB"/>
        </a:p>
      </dgm:t>
    </dgm:pt>
    <dgm:pt modelId="{BDC79590-3E91-422A-89BE-05A02D1767CD}" type="parTrans" cxnId="{DB4FFEA0-A65E-4FF8-8DAA-823941633F3A}">
      <dgm:prSet/>
      <dgm:spPr/>
      <dgm:t>
        <a:bodyPr/>
        <a:lstStyle/>
        <a:p>
          <a:endParaRPr lang="en-GB"/>
        </a:p>
      </dgm:t>
    </dgm:pt>
    <dgm:pt modelId="{0EEBD222-04D9-4EFC-9B83-C93C01AF9CFC}" type="sibTrans" cxnId="{DB4FFEA0-A65E-4FF8-8DAA-823941633F3A}">
      <dgm:prSet/>
      <dgm:spPr/>
      <dgm:t>
        <a:bodyPr/>
        <a:lstStyle/>
        <a:p>
          <a:endParaRPr lang="en-GB"/>
        </a:p>
      </dgm:t>
    </dgm:pt>
    <dgm:pt modelId="{3CCD3F66-70D3-4E68-8645-6C8FA263EBFE}">
      <dgm:prSet/>
      <dgm:spPr/>
      <dgm:t>
        <a:bodyPr/>
        <a:lstStyle/>
        <a:p>
          <a:pPr rtl="0"/>
          <a:r>
            <a:rPr lang="en-US" smtClean="0"/>
            <a:t>Creative</a:t>
          </a:r>
          <a:endParaRPr lang="en-GB"/>
        </a:p>
      </dgm:t>
    </dgm:pt>
    <dgm:pt modelId="{B8124853-C83E-4941-90B4-E3E3AB902877}" type="parTrans" cxnId="{042BDF86-EC90-4C0A-BC4A-BD25699F00FE}">
      <dgm:prSet/>
      <dgm:spPr/>
      <dgm:t>
        <a:bodyPr/>
        <a:lstStyle/>
        <a:p>
          <a:endParaRPr lang="en-GB"/>
        </a:p>
      </dgm:t>
    </dgm:pt>
    <dgm:pt modelId="{74BD726F-F541-4ABF-8822-41796E5E2695}" type="sibTrans" cxnId="{042BDF86-EC90-4C0A-BC4A-BD25699F00FE}">
      <dgm:prSet/>
      <dgm:spPr/>
      <dgm:t>
        <a:bodyPr/>
        <a:lstStyle/>
        <a:p>
          <a:endParaRPr lang="en-GB"/>
        </a:p>
      </dgm:t>
    </dgm:pt>
    <dgm:pt modelId="{DB84CECF-B2D4-41A5-8FC1-C98A4930B2D8}">
      <dgm:prSet/>
      <dgm:spPr/>
      <dgm:t>
        <a:bodyPr/>
        <a:lstStyle/>
        <a:p>
          <a:pPr rtl="0"/>
          <a:r>
            <a:rPr lang="en-US" smtClean="0"/>
            <a:t>Dynamic leader</a:t>
          </a:r>
          <a:endParaRPr lang="en-GB"/>
        </a:p>
      </dgm:t>
    </dgm:pt>
    <dgm:pt modelId="{6CB85C9B-A92B-44AA-A25D-E5EC25A2A6D0}" type="parTrans" cxnId="{A21FF3B6-3EED-4510-A825-1DB8293D64D4}">
      <dgm:prSet/>
      <dgm:spPr/>
      <dgm:t>
        <a:bodyPr/>
        <a:lstStyle/>
        <a:p>
          <a:endParaRPr lang="en-GB"/>
        </a:p>
      </dgm:t>
    </dgm:pt>
    <dgm:pt modelId="{2CB0B292-4994-497C-9B1E-979C2FA2C08C}" type="sibTrans" cxnId="{A21FF3B6-3EED-4510-A825-1DB8293D64D4}">
      <dgm:prSet/>
      <dgm:spPr/>
      <dgm:t>
        <a:bodyPr/>
        <a:lstStyle/>
        <a:p>
          <a:endParaRPr lang="en-GB"/>
        </a:p>
      </dgm:t>
    </dgm:pt>
    <dgm:pt modelId="{A098C005-6142-418C-8EA8-CE2F7A861DC3}">
      <dgm:prSet/>
      <dgm:spPr/>
      <dgm:t>
        <a:bodyPr/>
        <a:lstStyle/>
        <a:p>
          <a:pPr rtl="0"/>
          <a:r>
            <a:rPr lang="en-US" smtClean="0"/>
            <a:t>Responsive to suggestions or criticisms</a:t>
          </a:r>
          <a:endParaRPr lang="en-GB"/>
        </a:p>
      </dgm:t>
    </dgm:pt>
    <dgm:pt modelId="{6F908C4A-EC29-42BD-B15C-D7E5417ED2FF}" type="parTrans" cxnId="{0ADD9FD0-8AF1-4C26-A6C6-E9103DF07264}">
      <dgm:prSet/>
      <dgm:spPr/>
      <dgm:t>
        <a:bodyPr/>
        <a:lstStyle/>
        <a:p>
          <a:endParaRPr lang="en-GB"/>
        </a:p>
      </dgm:t>
    </dgm:pt>
    <dgm:pt modelId="{110D83BD-65C0-4B34-9680-515CA8FA9D37}" type="sibTrans" cxnId="{0ADD9FD0-8AF1-4C26-A6C6-E9103DF07264}">
      <dgm:prSet/>
      <dgm:spPr/>
      <dgm:t>
        <a:bodyPr/>
        <a:lstStyle/>
        <a:p>
          <a:endParaRPr lang="en-GB"/>
        </a:p>
      </dgm:t>
    </dgm:pt>
    <dgm:pt modelId="{574DE99C-4357-47E7-A6A5-15388065CD06}">
      <dgm:prSet/>
      <dgm:spPr/>
      <dgm:t>
        <a:bodyPr/>
        <a:lstStyle/>
        <a:p>
          <a:pPr rtl="0"/>
          <a:r>
            <a:rPr lang="en-US" smtClean="0"/>
            <a:t>Resourceful</a:t>
          </a:r>
          <a:endParaRPr lang="en-GB"/>
        </a:p>
      </dgm:t>
    </dgm:pt>
    <dgm:pt modelId="{B975F52F-520B-4B1D-8864-B067D886B090}" type="parTrans" cxnId="{C0B64853-1BC2-4FFD-814E-417845095AE1}">
      <dgm:prSet/>
      <dgm:spPr/>
      <dgm:t>
        <a:bodyPr/>
        <a:lstStyle/>
        <a:p>
          <a:endParaRPr lang="en-GB"/>
        </a:p>
      </dgm:t>
    </dgm:pt>
    <dgm:pt modelId="{A353264F-34A6-4759-89E7-A45AE82ED349}" type="sibTrans" cxnId="{C0B64853-1BC2-4FFD-814E-417845095AE1}">
      <dgm:prSet/>
      <dgm:spPr/>
      <dgm:t>
        <a:bodyPr/>
        <a:lstStyle/>
        <a:p>
          <a:endParaRPr lang="en-GB"/>
        </a:p>
      </dgm:t>
    </dgm:pt>
    <dgm:pt modelId="{372340B0-6806-4AAE-B02A-60F83A491346}">
      <dgm:prSet/>
      <dgm:spPr/>
      <dgm:t>
        <a:bodyPr/>
        <a:lstStyle/>
        <a:p>
          <a:pPr rtl="0"/>
          <a:r>
            <a:rPr lang="en-US" smtClean="0"/>
            <a:t>Initiators </a:t>
          </a:r>
          <a:endParaRPr lang="en-GB"/>
        </a:p>
      </dgm:t>
    </dgm:pt>
    <dgm:pt modelId="{528DE604-DB65-45F2-A08B-80861990533A}" type="parTrans" cxnId="{7BD651BE-2F8D-4B68-80B0-066F685B229A}">
      <dgm:prSet/>
      <dgm:spPr/>
      <dgm:t>
        <a:bodyPr/>
        <a:lstStyle/>
        <a:p>
          <a:endParaRPr lang="en-GB"/>
        </a:p>
      </dgm:t>
    </dgm:pt>
    <dgm:pt modelId="{E48D3B1E-D77D-4433-91FC-4B2A7CAB6619}" type="sibTrans" cxnId="{7BD651BE-2F8D-4B68-80B0-066F685B229A}">
      <dgm:prSet/>
      <dgm:spPr/>
      <dgm:t>
        <a:bodyPr/>
        <a:lstStyle/>
        <a:p>
          <a:endParaRPr lang="en-GB"/>
        </a:p>
      </dgm:t>
    </dgm:pt>
    <dgm:pt modelId="{39CAEC7F-1269-46A0-B78F-9F201F3005A3}">
      <dgm:prSet/>
      <dgm:spPr/>
      <dgm:t>
        <a:bodyPr/>
        <a:lstStyle/>
        <a:p>
          <a:pPr rtl="0"/>
          <a:r>
            <a:rPr lang="en-US" smtClean="0"/>
            <a:t>Persistent</a:t>
          </a:r>
          <a:endParaRPr lang="en-GB"/>
        </a:p>
      </dgm:t>
    </dgm:pt>
    <dgm:pt modelId="{85D2C9D5-30D2-49C4-9094-1250657F2834}" type="parTrans" cxnId="{05916334-AEAD-4737-A07F-77C2047F33AD}">
      <dgm:prSet/>
      <dgm:spPr/>
      <dgm:t>
        <a:bodyPr/>
        <a:lstStyle/>
        <a:p>
          <a:endParaRPr lang="en-GB"/>
        </a:p>
      </dgm:t>
    </dgm:pt>
    <dgm:pt modelId="{70EF622A-486C-4C7D-ACFA-72435F44ABCE}" type="sibTrans" cxnId="{05916334-AEAD-4737-A07F-77C2047F33AD}">
      <dgm:prSet/>
      <dgm:spPr/>
      <dgm:t>
        <a:bodyPr/>
        <a:lstStyle/>
        <a:p>
          <a:endParaRPr lang="en-GB"/>
        </a:p>
      </dgm:t>
    </dgm:pt>
    <dgm:pt modelId="{6E73536C-44A5-471E-9C28-50227DA1BF1A}" type="pres">
      <dgm:prSet presAssocID="{30243755-4809-4FD0-BA3A-5DE1B83C5490}" presName="Name0" presStyleCnt="0">
        <dgm:presLayoutVars>
          <dgm:dir/>
        </dgm:presLayoutVars>
      </dgm:prSet>
      <dgm:spPr/>
      <dgm:t>
        <a:bodyPr/>
        <a:lstStyle/>
        <a:p>
          <a:endParaRPr lang="en-US"/>
        </a:p>
      </dgm:t>
    </dgm:pt>
    <dgm:pt modelId="{D8FCFE07-8EAD-4CAC-861D-5A0ABF639431}" type="pres">
      <dgm:prSet presAssocID="{D3EA28F1-707C-4510-8ACB-3FF747C34735}" presName="noChildren" presStyleCnt="0"/>
      <dgm:spPr/>
    </dgm:pt>
    <dgm:pt modelId="{36573852-05E7-4F8E-A6DF-EB933E7070F7}" type="pres">
      <dgm:prSet presAssocID="{D3EA28F1-707C-4510-8ACB-3FF747C34735}" presName="gap" presStyleCnt="0"/>
      <dgm:spPr/>
    </dgm:pt>
    <dgm:pt modelId="{D4677396-E634-403D-846F-9A50AA0B9F65}" type="pres">
      <dgm:prSet presAssocID="{D3EA28F1-707C-4510-8ACB-3FF747C34735}" presName="medCircle2" presStyleLbl="vennNode1" presStyleIdx="0" presStyleCnt="11"/>
      <dgm:spPr/>
    </dgm:pt>
    <dgm:pt modelId="{27238F62-503B-4579-A831-97A12A87452D}" type="pres">
      <dgm:prSet presAssocID="{D3EA28F1-707C-4510-8ACB-3FF747C34735}" presName="txLvlOnly1" presStyleLbl="revTx" presStyleIdx="0" presStyleCnt="11"/>
      <dgm:spPr/>
      <dgm:t>
        <a:bodyPr/>
        <a:lstStyle/>
        <a:p>
          <a:endParaRPr lang="en-US"/>
        </a:p>
      </dgm:t>
    </dgm:pt>
    <dgm:pt modelId="{9B537B27-D97F-4809-B3FE-8D0D0D7324BF}" type="pres">
      <dgm:prSet presAssocID="{9EF73786-BFC9-40E3-A4B5-FA522E391E52}" presName="noChildren" presStyleCnt="0"/>
      <dgm:spPr/>
    </dgm:pt>
    <dgm:pt modelId="{C73D4232-97FA-4D4A-B072-C64FFA0E4693}" type="pres">
      <dgm:prSet presAssocID="{9EF73786-BFC9-40E3-A4B5-FA522E391E52}" presName="gap" presStyleCnt="0"/>
      <dgm:spPr/>
    </dgm:pt>
    <dgm:pt modelId="{D0DC473B-AEA1-457B-8B92-BB15DD3ED1FC}" type="pres">
      <dgm:prSet presAssocID="{9EF73786-BFC9-40E3-A4B5-FA522E391E52}" presName="medCircle2" presStyleLbl="vennNode1" presStyleIdx="1" presStyleCnt="11"/>
      <dgm:spPr/>
    </dgm:pt>
    <dgm:pt modelId="{105F9577-E8C8-4AEE-8EF4-2B76824EC941}" type="pres">
      <dgm:prSet presAssocID="{9EF73786-BFC9-40E3-A4B5-FA522E391E52}" presName="txLvlOnly1" presStyleLbl="revTx" presStyleIdx="1" presStyleCnt="11"/>
      <dgm:spPr/>
      <dgm:t>
        <a:bodyPr/>
        <a:lstStyle/>
        <a:p>
          <a:endParaRPr lang="en-US"/>
        </a:p>
      </dgm:t>
    </dgm:pt>
    <dgm:pt modelId="{2729F697-2FA8-4BE9-A21C-5C259A8E782F}" type="pres">
      <dgm:prSet presAssocID="{1F7EB0E7-B43E-4F9C-AFAC-C02C1D2BA2DE}" presName="noChildren" presStyleCnt="0"/>
      <dgm:spPr/>
    </dgm:pt>
    <dgm:pt modelId="{48788565-BD32-4BBB-B676-70E440A893A9}" type="pres">
      <dgm:prSet presAssocID="{1F7EB0E7-B43E-4F9C-AFAC-C02C1D2BA2DE}" presName="gap" presStyleCnt="0"/>
      <dgm:spPr/>
    </dgm:pt>
    <dgm:pt modelId="{E799B047-3CC2-47B8-A0FC-A07A6F29C718}" type="pres">
      <dgm:prSet presAssocID="{1F7EB0E7-B43E-4F9C-AFAC-C02C1D2BA2DE}" presName="medCircle2" presStyleLbl="vennNode1" presStyleIdx="2" presStyleCnt="11"/>
      <dgm:spPr/>
    </dgm:pt>
    <dgm:pt modelId="{CAF1B24D-09B2-4413-87AB-7933A3605370}" type="pres">
      <dgm:prSet presAssocID="{1F7EB0E7-B43E-4F9C-AFAC-C02C1D2BA2DE}" presName="txLvlOnly1" presStyleLbl="revTx" presStyleIdx="2" presStyleCnt="11"/>
      <dgm:spPr/>
      <dgm:t>
        <a:bodyPr/>
        <a:lstStyle/>
        <a:p>
          <a:endParaRPr lang="en-US"/>
        </a:p>
      </dgm:t>
    </dgm:pt>
    <dgm:pt modelId="{FEC281E3-24C7-40D5-8AF7-E162A060D945}" type="pres">
      <dgm:prSet presAssocID="{5480000F-E453-4168-B1C2-87F23327E683}" presName="noChildren" presStyleCnt="0"/>
      <dgm:spPr/>
    </dgm:pt>
    <dgm:pt modelId="{AF6B467D-839D-461F-A90F-93E9DB9BDFB2}" type="pres">
      <dgm:prSet presAssocID="{5480000F-E453-4168-B1C2-87F23327E683}" presName="gap" presStyleCnt="0"/>
      <dgm:spPr/>
    </dgm:pt>
    <dgm:pt modelId="{AB9E319C-4EA9-4A9C-B85E-A082D3708B79}" type="pres">
      <dgm:prSet presAssocID="{5480000F-E453-4168-B1C2-87F23327E683}" presName="medCircle2" presStyleLbl="vennNode1" presStyleIdx="3" presStyleCnt="11"/>
      <dgm:spPr/>
    </dgm:pt>
    <dgm:pt modelId="{25D02246-ED0D-421F-96C9-00C9302AEEDC}" type="pres">
      <dgm:prSet presAssocID="{5480000F-E453-4168-B1C2-87F23327E683}" presName="txLvlOnly1" presStyleLbl="revTx" presStyleIdx="3" presStyleCnt="11"/>
      <dgm:spPr/>
      <dgm:t>
        <a:bodyPr/>
        <a:lstStyle/>
        <a:p>
          <a:endParaRPr lang="en-US"/>
        </a:p>
      </dgm:t>
    </dgm:pt>
    <dgm:pt modelId="{DFF80F14-F9F2-4189-A83C-969A678872E5}" type="pres">
      <dgm:prSet presAssocID="{E5DF2CE5-E22D-4A17-939F-4849444F82A1}" presName="noChildren" presStyleCnt="0"/>
      <dgm:spPr/>
    </dgm:pt>
    <dgm:pt modelId="{46A812BC-B9F8-4C98-A784-CFFFCA42DBE4}" type="pres">
      <dgm:prSet presAssocID="{E5DF2CE5-E22D-4A17-939F-4849444F82A1}" presName="gap" presStyleCnt="0"/>
      <dgm:spPr/>
    </dgm:pt>
    <dgm:pt modelId="{8A0D69E5-3E6E-4E80-9E29-28B48CEED7F4}" type="pres">
      <dgm:prSet presAssocID="{E5DF2CE5-E22D-4A17-939F-4849444F82A1}" presName="medCircle2" presStyleLbl="vennNode1" presStyleIdx="4" presStyleCnt="11"/>
      <dgm:spPr/>
    </dgm:pt>
    <dgm:pt modelId="{B74888EC-975E-43E6-8ECB-95513CD9DF32}" type="pres">
      <dgm:prSet presAssocID="{E5DF2CE5-E22D-4A17-939F-4849444F82A1}" presName="txLvlOnly1" presStyleLbl="revTx" presStyleIdx="4" presStyleCnt="11"/>
      <dgm:spPr/>
      <dgm:t>
        <a:bodyPr/>
        <a:lstStyle/>
        <a:p>
          <a:endParaRPr lang="en-US"/>
        </a:p>
      </dgm:t>
    </dgm:pt>
    <dgm:pt modelId="{CD3A0908-67B3-4E68-8FD6-003D7FF646E8}" type="pres">
      <dgm:prSet presAssocID="{3CCD3F66-70D3-4E68-8645-6C8FA263EBFE}" presName="noChildren" presStyleCnt="0"/>
      <dgm:spPr/>
    </dgm:pt>
    <dgm:pt modelId="{D8B826B6-435E-45E6-BE39-DE6DD8906CF0}" type="pres">
      <dgm:prSet presAssocID="{3CCD3F66-70D3-4E68-8645-6C8FA263EBFE}" presName="gap" presStyleCnt="0"/>
      <dgm:spPr/>
    </dgm:pt>
    <dgm:pt modelId="{EBB2E4F7-28AE-4944-B6EC-27E3B5A55A4C}" type="pres">
      <dgm:prSet presAssocID="{3CCD3F66-70D3-4E68-8645-6C8FA263EBFE}" presName="medCircle2" presStyleLbl="vennNode1" presStyleIdx="5" presStyleCnt="11"/>
      <dgm:spPr/>
    </dgm:pt>
    <dgm:pt modelId="{C02922C9-A8E8-441F-B684-F675870187FF}" type="pres">
      <dgm:prSet presAssocID="{3CCD3F66-70D3-4E68-8645-6C8FA263EBFE}" presName="txLvlOnly1" presStyleLbl="revTx" presStyleIdx="5" presStyleCnt="11"/>
      <dgm:spPr/>
      <dgm:t>
        <a:bodyPr/>
        <a:lstStyle/>
        <a:p>
          <a:endParaRPr lang="en-US"/>
        </a:p>
      </dgm:t>
    </dgm:pt>
    <dgm:pt modelId="{292FAC41-2977-44EC-8E0C-1BF41F018D46}" type="pres">
      <dgm:prSet presAssocID="{DB84CECF-B2D4-41A5-8FC1-C98A4930B2D8}" presName="noChildren" presStyleCnt="0"/>
      <dgm:spPr/>
    </dgm:pt>
    <dgm:pt modelId="{A92189DE-F209-4495-BBBA-8A227DD9A429}" type="pres">
      <dgm:prSet presAssocID="{DB84CECF-B2D4-41A5-8FC1-C98A4930B2D8}" presName="gap" presStyleCnt="0"/>
      <dgm:spPr/>
    </dgm:pt>
    <dgm:pt modelId="{D161883D-4289-45C7-A977-372B3A514744}" type="pres">
      <dgm:prSet presAssocID="{DB84CECF-B2D4-41A5-8FC1-C98A4930B2D8}" presName="medCircle2" presStyleLbl="vennNode1" presStyleIdx="6" presStyleCnt="11"/>
      <dgm:spPr/>
    </dgm:pt>
    <dgm:pt modelId="{5BC7A6BA-1042-4671-942B-DAC2BE05A672}" type="pres">
      <dgm:prSet presAssocID="{DB84CECF-B2D4-41A5-8FC1-C98A4930B2D8}" presName="txLvlOnly1" presStyleLbl="revTx" presStyleIdx="6" presStyleCnt="11"/>
      <dgm:spPr/>
      <dgm:t>
        <a:bodyPr/>
        <a:lstStyle/>
        <a:p>
          <a:endParaRPr lang="en-US"/>
        </a:p>
      </dgm:t>
    </dgm:pt>
    <dgm:pt modelId="{BDDE7CD9-6D24-47EE-ACC5-8B3FBB416E1A}" type="pres">
      <dgm:prSet presAssocID="{A098C005-6142-418C-8EA8-CE2F7A861DC3}" presName="noChildren" presStyleCnt="0"/>
      <dgm:spPr/>
    </dgm:pt>
    <dgm:pt modelId="{0107F4E7-AC76-43F0-B32A-F412DF39D6BB}" type="pres">
      <dgm:prSet presAssocID="{A098C005-6142-418C-8EA8-CE2F7A861DC3}" presName="gap" presStyleCnt="0"/>
      <dgm:spPr/>
    </dgm:pt>
    <dgm:pt modelId="{897ED52A-28D3-4F44-B443-7C97D9B351C3}" type="pres">
      <dgm:prSet presAssocID="{A098C005-6142-418C-8EA8-CE2F7A861DC3}" presName="medCircle2" presStyleLbl="vennNode1" presStyleIdx="7" presStyleCnt="11"/>
      <dgm:spPr/>
    </dgm:pt>
    <dgm:pt modelId="{EB8A2156-9DFD-4C99-B2F6-BC43B15FF517}" type="pres">
      <dgm:prSet presAssocID="{A098C005-6142-418C-8EA8-CE2F7A861DC3}" presName="txLvlOnly1" presStyleLbl="revTx" presStyleIdx="7" presStyleCnt="11"/>
      <dgm:spPr/>
      <dgm:t>
        <a:bodyPr/>
        <a:lstStyle/>
        <a:p>
          <a:endParaRPr lang="en-US"/>
        </a:p>
      </dgm:t>
    </dgm:pt>
    <dgm:pt modelId="{A7428044-B057-49E8-B872-E83C23F0D225}" type="pres">
      <dgm:prSet presAssocID="{574DE99C-4357-47E7-A6A5-15388065CD06}" presName="noChildren" presStyleCnt="0"/>
      <dgm:spPr/>
    </dgm:pt>
    <dgm:pt modelId="{60BE89E0-B3D5-49ED-837F-260CAC0E24D3}" type="pres">
      <dgm:prSet presAssocID="{574DE99C-4357-47E7-A6A5-15388065CD06}" presName="gap" presStyleCnt="0"/>
      <dgm:spPr/>
    </dgm:pt>
    <dgm:pt modelId="{54A739A7-56C6-4B53-9315-295E53568F8D}" type="pres">
      <dgm:prSet presAssocID="{574DE99C-4357-47E7-A6A5-15388065CD06}" presName="medCircle2" presStyleLbl="vennNode1" presStyleIdx="8" presStyleCnt="11"/>
      <dgm:spPr/>
    </dgm:pt>
    <dgm:pt modelId="{DC563771-5E97-456E-9315-9F8B3F776921}" type="pres">
      <dgm:prSet presAssocID="{574DE99C-4357-47E7-A6A5-15388065CD06}" presName="txLvlOnly1" presStyleLbl="revTx" presStyleIdx="8" presStyleCnt="11"/>
      <dgm:spPr/>
      <dgm:t>
        <a:bodyPr/>
        <a:lstStyle/>
        <a:p>
          <a:endParaRPr lang="en-US"/>
        </a:p>
      </dgm:t>
    </dgm:pt>
    <dgm:pt modelId="{E0597726-E37C-413E-A66E-7415C8131455}" type="pres">
      <dgm:prSet presAssocID="{372340B0-6806-4AAE-B02A-60F83A491346}" presName="noChildren" presStyleCnt="0"/>
      <dgm:spPr/>
    </dgm:pt>
    <dgm:pt modelId="{832F81A4-FA77-47AB-90C2-BF7B2EE605DD}" type="pres">
      <dgm:prSet presAssocID="{372340B0-6806-4AAE-B02A-60F83A491346}" presName="gap" presStyleCnt="0"/>
      <dgm:spPr/>
    </dgm:pt>
    <dgm:pt modelId="{8BE2A429-B175-45A0-813D-AACC2EF25FB7}" type="pres">
      <dgm:prSet presAssocID="{372340B0-6806-4AAE-B02A-60F83A491346}" presName="medCircle2" presStyleLbl="vennNode1" presStyleIdx="9" presStyleCnt="11"/>
      <dgm:spPr/>
    </dgm:pt>
    <dgm:pt modelId="{8DA15486-0A7D-4947-9FB6-571A0391B6A3}" type="pres">
      <dgm:prSet presAssocID="{372340B0-6806-4AAE-B02A-60F83A491346}" presName="txLvlOnly1" presStyleLbl="revTx" presStyleIdx="9" presStyleCnt="11"/>
      <dgm:spPr/>
      <dgm:t>
        <a:bodyPr/>
        <a:lstStyle/>
        <a:p>
          <a:endParaRPr lang="en-US"/>
        </a:p>
      </dgm:t>
    </dgm:pt>
    <dgm:pt modelId="{C1D7444F-B8C5-4FF5-9260-DB983CA01861}" type="pres">
      <dgm:prSet presAssocID="{39CAEC7F-1269-46A0-B78F-9F201F3005A3}" presName="noChildren" presStyleCnt="0"/>
      <dgm:spPr/>
    </dgm:pt>
    <dgm:pt modelId="{5DFD5457-C7C0-4F65-97F0-260EE16AD787}" type="pres">
      <dgm:prSet presAssocID="{39CAEC7F-1269-46A0-B78F-9F201F3005A3}" presName="gap" presStyleCnt="0"/>
      <dgm:spPr/>
    </dgm:pt>
    <dgm:pt modelId="{4026A47F-4AD1-483C-951D-7544EE452C3B}" type="pres">
      <dgm:prSet presAssocID="{39CAEC7F-1269-46A0-B78F-9F201F3005A3}" presName="medCircle2" presStyleLbl="vennNode1" presStyleIdx="10" presStyleCnt="11"/>
      <dgm:spPr/>
    </dgm:pt>
    <dgm:pt modelId="{18809E92-C761-45E8-AFF7-4EC82D323E18}" type="pres">
      <dgm:prSet presAssocID="{39CAEC7F-1269-46A0-B78F-9F201F3005A3}" presName="txLvlOnly1" presStyleLbl="revTx" presStyleIdx="10" presStyleCnt="11"/>
      <dgm:spPr/>
      <dgm:t>
        <a:bodyPr/>
        <a:lstStyle/>
        <a:p>
          <a:endParaRPr lang="en-US"/>
        </a:p>
      </dgm:t>
    </dgm:pt>
  </dgm:ptLst>
  <dgm:cxnLst>
    <dgm:cxn modelId="{3880AA06-5657-44BF-B9E9-1A4A430AB648}" type="presOf" srcId="{D3EA28F1-707C-4510-8ACB-3FF747C34735}" destId="{27238F62-503B-4579-A831-97A12A87452D}" srcOrd="0" destOrd="0" presId="urn:microsoft.com/office/officeart/2008/layout/VerticalCircleList"/>
    <dgm:cxn modelId="{DA724BA5-E370-4C6D-B809-B9AC187D7FFC}" type="presOf" srcId="{372340B0-6806-4AAE-B02A-60F83A491346}" destId="{8DA15486-0A7D-4947-9FB6-571A0391B6A3}" srcOrd="0" destOrd="0" presId="urn:microsoft.com/office/officeart/2008/layout/VerticalCircleList"/>
    <dgm:cxn modelId="{59C6E2A1-9A74-4F3C-AA53-9F9F2D8BEFE1}" type="presOf" srcId="{3CCD3F66-70D3-4E68-8645-6C8FA263EBFE}" destId="{C02922C9-A8E8-441F-B684-F675870187FF}" srcOrd="0" destOrd="0" presId="urn:microsoft.com/office/officeart/2008/layout/VerticalCircleList"/>
    <dgm:cxn modelId="{C402E03B-4679-4DEA-93E2-AD5C986FC696}" srcId="{30243755-4809-4FD0-BA3A-5DE1B83C5490}" destId="{D3EA28F1-707C-4510-8ACB-3FF747C34735}" srcOrd="0" destOrd="0" parTransId="{5ECAFE6C-2DF9-4464-8F92-73D9375091A8}" sibTransId="{584D3A5E-2690-40DF-9B21-10AFE453F3DA}"/>
    <dgm:cxn modelId="{A05100D3-BD23-4994-8769-FFA74F19C808}" type="presOf" srcId="{574DE99C-4357-47E7-A6A5-15388065CD06}" destId="{DC563771-5E97-456E-9315-9F8B3F776921}" srcOrd="0" destOrd="0" presId="urn:microsoft.com/office/officeart/2008/layout/VerticalCircleList"/>
    <dgm:cxn modelId="{7BD651BE-2F8D-4B68-80B0-066F685B229A}" srcId="{30243755-4809-4FD0-BA3A-5DE1B83C5490}" destId="{372340B0-6806-4AAE-B02A-60F83A491346}" srcOrd="9" destOrd="0" parTransId="{528DE604-DB65-45F2-A08B-80861990533A}" sibTransId="{E48D3B1E-D77D-4433-91FC-4B2A7CAB6619}"/>
    <dgm:cxn modelId="{042BDF86-EC90-4C0A-BC4A-BD25699F00FE}" srcId="{30243755-4809-4FD0-BA3A-5DE1B83C5490}" destId="{3CCD3F66-70D3-4E68-8645-6C8FA263EBFE}" srcOrd="5" destOrd="0" parTransId="{B8124853-C83E-4941-90B4-E3E3AB902877}" sibTransId="{74BD726F-F541-4ABF-8822-41796E5E2695}"/>
    <dgm:cxn modelId="{9ABD8D59-CFA8-4296-988C-437CFDBE211C}" srcId="{30243755-4809-4FD0-BA3A-5DE1B83C5490}" destId="{9EF73786-BFC9-40E3-A4B5-FA522E391E52}" srcOrd="1" destOrd="0" parTransId="{05E5DAC4-8D60-4451-A07A-37E56C9D1A89}" sibTransId="{14B8B612-8798-47B0-B496-D2DBFC9F6F6B}"/>
    <dgm:cxn modelId="{C0B64853-1BC2-4FFD-814E-417845095AE1}" srcId="{30243755-4809-4FD0-BA3A-5DE1B83C5490}" destId="{574DE99C-4357-47E7-A6A5-15388065CD06}" srcOrd="8" destOrd="0" parTransId="{B975F52F-520B-4B1D-8864-B067D886B090}" sibTransId="{A353264F-34A6-4759-89E7-A45AE82ED349}"/>
    <dgm:cxn modelId="{C13E87D7-0FE6-4DEE-9CBA-A80810015FC2}" srcId="{30243755-4809-4FD0-BA3A-5DE1B83C5490}" destId="{1F7EB0E7-B43E-4F9C-AFAC-C02C1D2BA2DE}" srcOrd="2" destOrd="0" parTransId="{A00E7BCB-8B2F-4692-ADBD-701C6F0F7AD7}" sibTransId="{D01650E1-A99C-4BA4-B415-2D779FC66C94}"/>
    <dgm:cxn modelId="{0B9AC91E-64D4-4A3B-929F-00BAD3E09DF8}" type="presOf" srcId="{39CAEC7F-1269-46A0-B78F-9F201F3005A3}" destId="{18809E92-C761-45E8-AFF7-4EC82D323E18}" srcOrd="0" destOrd="0" presId="urn:microsoft.com/office/officeart/2008/layout/VerticalCircleList"/>
    <dgm:cxn modelId="{377564CB-269B-42D7-A33E-6E5B2F2A46B3}" type="presOf" srcId="{DB84CECF-B2D4-41A5-8FC1-C98A4930B2D8}" destId="{5BC7A6BA-1042-4671-942B-DAC2BE05A672}" srcOrd="0" destOrd="0" presId="urn:microsoft.com/office/officeart/2008/layout/VerticalCircleList"/>
    <dgm:cxn modelId="{DB4FFEA0-A65E-4FF8-8DAA-823941633F3A}" srcId="{30243755-4809-4FD0-BA3A-5DE1B83C5490}" destId="{E5DF2CE5-E22D-4A17-939F-4849444F82A1}" srcOrd="4" destOrd="0" parTransId="{BDC79590-3E91-422A-89BE-05A02D1767CD}" sibTransId="{0EEBD222-04D9-4EFC-9B83-C93C01AF9CFC}"/>
    <dgm:cxn modelId="{A21FF3B6-3EED-4510-A825-1DB8293D64D4}" srcId="{30243755-4809-4FD0-BA3A-5DE1B83C5490}" destId="{DB84CECF-B2D4-41A5-8FC1-C98A4930B2D8}" srcOrd="6" destOrd="0" parTransId="{6CB85C9B-A92B-44AA-A25D-E5EC25A2A6D0}" sibTransId="{2CB0B292-4994-497C-9B1E-979C2FA2C08C}"/>
    <dgm:cxn modelId="{91F12173-D170-4941-A211-655E22E6D825}" type="presOf" srcId="{5480000F-E453-4168-B1C2-87F23327E683}" destId="{25D02246-ED0D-421F-96C9-00C9302AEEDC}" srcOrd="0" destOrd="0" presId="urn:microsoft.com/office/officeart/2008/layout/VerticalCircleList"/>
    <dgm:cxn modelId="{8A4E2540-7705-4A7E-BFDD-9A471C5DA330}" type="presOf" srcId="{9EF73786-BFC9-40E3-A4B5-FA522E391E52}" destId="{105F9577-E8C8-4AEE-8EF4-2B76824EC941}" srcOrd="0" destOrd="0" presId="urn:microsoft.com/office/officeart/2008/layout/VerticalCircleList"/>
    <dgm:cxn modelId="{9C1D2A0C-7436-4D90-8191-CBDE2E4B69F6}" srcId="{30243755-4809-4FD0-BA3A-5DE1B83C5490}" destId="{5480000F-E453-4168-B1C2-87F23327E683}" srcOrd="3" destOrd="0" parTransId="{A6A700C9-6FD6-46D3-BC90-104EC93CE4DA}" sibTransId="{0AD69095-8697-4441-901D-BA7C9834C890}"/>
    <dgm:cxn modelId="{88521559-C9D3-4C9C-835B-A96A4F7D6E8E}" type="presOf" srcId="{30243755-4809-4FD0-BA3A-5DE1B83C5490}" destId="{6E73536C-44A5-471E-9C28-50227DA1BF1A}" srcOrd="0" destOrd="0" presId="urn:microsoft.com/office/officeart/2008/layout/VerticalCircleList"/>
    <dgm:cxn modelId="{A802294C-C2FE-4CFA-AE68-0479DC11E976}" type="presOf" srcId="{A098C005-6142-418C-8EA8-CE2F7A861DC3}" destId="{EB8A2156-9DFD-4C99-B2F6-BC43B15FF517}" srcOrd="0" destOrd="0" presId="urn:microsoft.com/office/officeart/2008/layout/VerticalCircleList"/>
    <dgm:cxn modelId="{05916334-AEAD-4737-A07F-77C2047F33AD}" srcId="{30243755-4809-4FD0-BA3A-5DE1B83C5490}" destId="{39CAEC7F-1269-46A0-B78F-9F201F3005A3}" srcOrd="10" destOrd="0" parTransId="{85D2C9D5-30D2-49C4-9094-1250657F2834}" sibTransId="{70EF622A-486C-4C7D-ACFA-72435F44ABCE}"/>
    <dgm:cxn modelId="{0ADD9FD0-8AF1-4C26-A6C6-E9103DF07264}" srcId="{30243755-4809-4FD0-BA3A-5DE1B83C5490}" destId="{A098C005-6142-418C-8EA8-CE2F7A861DC3}" srcOrd="7" destOrd="0" parTransId="{6F908C4A-EC29-42BD-B15C-D7E5417ED2FF}" sibTransId="{110D83BD-65C0-4B34-9680-515CA8FA9D37}"/>
    <dgm:cxn modelId="{CC75F493-7419-402B-896B-4551CEE60FE5}" type="presOf" srcId="{1F7EB0E7-B43E-4F9C-AFAC-C02C1D2BA2DE}" destId="{CAF1B24D-09B2-4413-87AB-7933A3605370}" srcOrd="0" destOrd="0" presId="urn:microsoft.com/office/officeart/2008/layout/VerticalCircleList"/>
    <dgm:cxn modelId="{E01E30FD-2E6F-4271-9512-420A89B9D936}" type="presOf" srcId="{E5DF2CE5-E22D-4A17-939F-4849444F82A1}" destId="{B74888EC-975E-43E6-8ECB-95513CD9DF32}" srcOrd="0" destOrd="0" presId="urn:microsoft.com/office/officeart/2008/layout/VerticalCircleList"/>
    <dgm:cxn modelId="{6FE43A28-5C07-4E55-B1D0-8C87F57F9132}" type="presParOf" srcId="{6E73536C-44A5-471E-9C28-50227DA1BF1A}" destId="{D8FCFE07-8EAD-4CAC-861D-5A0ABF639431}" srcOrd="0" destOrd="0" presId="urn:microsoft.com/office/officeart/2008/layout/VerticalCircleList"/>
    <dgm:cxn modelId="{AE7CB295-632E-4B46-B4AD-72514D59F77E}" type="presParOf" srcId="{D8FCFE07-8EAD-4CAC-861D-5A0ABF639431}" destId="{36573852-05E7-4F8E-A6DF-EB933E7070F7}" srcOrd="0" destOrd="0" presId="urn:microsoft.com/office/officeart/2008/layout/VerticalCircleList"/>
    <dgm:cxn modelId="{C8626F4B-CD55-42CA-A3E4-DBE9F26FDD80}" type="presParOf" srcId="{D8FCFE07-8EAD-4CAC-861D-5A0ABF639431}" destId="{D4677396-E634-403D-846F-9A50AA0B9F65}" srcOrd="1" destOrd="0" presId="urn:microsoft.com/office/officeart/2008/layout/VerticalCircleList"/>
    <dgm:cxn modelId="{6493440C-A933-4ACE-8D10-0D8282BF83FF}" type="presParOf" srcId="{D8FCFE07-8EAD-4CAC-861D-5A0ABF639431}" destId="{27238F62-503B-4579-A831-97A12A87452D}" srcOrd="2" destOrd="0" presId="urn:microsoft.com/office/officeart/2008/layout/VerticalCircleList"/>
    <dgm:cxn modelId="{CC75AF5C-0F63-4025-8791-C03E545E7C88}" type="presParOf" srcId="{6E73536C-44A5-471E-9C28-50227DA1BF1A}" destId="{9B537B27-D97F-4809-B3FE-8D0D0D7324BF}" srcOrd="1" destOrd="0" presId="urn:microsoft.com/office/officeart/2008/layout/VerticalCircleList"/>
    <dgm:cxn modelId="{C5EDA746-E7B5-49EF-9BEB-7675F5388641}" type="presParOf" srcId="{9B537B27-D97F-4809-B3FE-8D0D0D7324BF}" destId="{C73D4232-97FA-4D4A-B072-C64FFA0E4693}" srcOrd="0" destOrd="0" presId="urn:microsoft.com/office/officeart/2008/layout/VerticalCircleList"/>
    <dgm:cxn modelId="{DB4E0E96-69E7-4DBB-935F-31A9ABF84C85}" type="presParOf" srcId="{9B537B27-D97F-4809-B3FE-8D0D0D7324BF}" destId="{D0DC473B-AEA1-457B-8B92-BB15DD3ED1FC}" srcOrd="1" destOrd="0" presId="urn:microsoft.com/office/officeart/2008/layout/VerticalCircleList"/>
    <dgm:cxn modelId="{EA9D0E1D-863F-4B5B-A183-BA8D664708D2}" type="presParOf" srcId="{9B537B27-D97F-4809-B3FE-8D0D0D7324BF}" destId="{105F9577-E8C8-4AEE-8EF4-2B76824EC941}" srcOrd="2" destOrd="0" presId="urn:microsoft.com/office/officeart/2008/layout/VerticalCircleList"/>
    <dgm:cxn modelId="{64A04685-578A-45A9-A386-8D4620721FC8}" type="presParOf" srcId="{6E73536C-44A5-471E-9C28-50227DA1BF1A}" destId="{2729F697-2FA8-4BE9-A21C-5C259A8E782F}" srcOrd="2" destOrd="0" presId="urn:microsoft.com/office/officeart/2008/layout/VerticalCircleList"/>
    <dgm:cxn modelId="{141CC67A-D4EC-4D6F-9288-A92615BEB611}" type="presParOf" srcId="{2729F697-2FA8-4BE9-A21C-5C259A8E782F}" destId="{48788565-BD32-4BBB-B676-70E440A893A9}" srcOrd="0" destOrd="0" presId="urn:microsoft.com/office/officeart/2008/layout/VerticalCircleList"/>
    <dgm:cxn modelId="{047E6FCB-66E6-4043-9D46-686F93725BE4}" type="presParOf" srcId="{2729F697-2FA8-4BE9-A21C-5C259A8E782F}" destId="{E799B047-3CC2-47B8-A0FC-A07A6F29C718}" srcOrd="1" destOrd="0" presId="urn:microsoft.com/office/officeart/2008/layout/VerticalCircleList"/>
    <dgm:cxn modelId="{58D6AB3C-30C5-48D2-93A2-27D63993E933}" type="presParOf" srcId="{2729F697-2FA8-4BE9-A21C-5C259A8E782F}" destId="{CAF1B24D-09B2-4413-87AB-7933A3605370}" srcOrd="2" destOrd="0" presId="urn:microsoft.com/office/officeart/2008/layout/VerticalCircleList"/>
    <dgm:cxn modelId="{D492F89A-6D7D-4386-AA5A-1651B0C08242}" type="presParOf" srcId="{6E73536C-44A5-471E-9C28-50227DA1BF1A}" destId="{FEC281E3-24C7-40D5-8AF7-E162A060D945}" srcOrd="3" destOrd="0" presId="urn:microsoft.com/office/officeart/2008/layout/VerticalCircleList"/>
    <dgm:cxn modelId="{D202C81C-09D7-4373-A626-BECCE73F847A}" type="presParOf" srcId="{FEC281E3-24C7-40D5-8AF7-E162A060D945}" destId="{AF6B467D-839D-461F-A90F-93E9DB9BDFB2}" srcOrd="0" destOrd="0" presId="urn:microsoft.com/office/officeart/2008/layout/VerticalCircleList"/>
    <dgm:cxn modelId="{84208664-697B-4794-8F8D-4D89C6BD1D10}" type="presParOf" srcId="{FEC281E3-24C7-40D5-8AF7-E162A060D945}" destId="{AB9E319C-4EA9-4A9C-B85E-A082D3708B79}" srcOrd="1" destOrd="0" presId="urn:microsoft.com/office/officeart/2008/layout/VerticalCircleList"/>
    <dgm:cxn modelId="{3BDFD03F-76BC-4297-ADED-1B9A7351A827}" type="presParOf" srcId="{FEC281E3-24C7-40D5-8AF7-E162A060D945}" destId="{25D02246-ED0D-421F-96C9-00C9302AEEDC}" srcOrd="2" destOrd="0" presId="urn:microsoft.com/office/officeart/2008/layout/VerticalCircleList"/>
    <dgm:cxn modelId="{C3F6F7A9-6211-4117-961A-8EB32F82501F}" type="presParOf" srcId="{6E73536C-44A5-471E-9C28-50227DA1BF1A}" destId="{DFF80F14-F9F2-4189-A83C-969A678872E5}" srcOrd="4" destOrd="0" presId="urn:microsoft.com/office/officeart/2008/layout/VerticalCircleList"/>
    <dgm:cxn modelId="{0E67A1C6-A2D3-482C-AF7A-60D838587EF6}" type="presParOf" srcId="{DFF80F14-F9F2-4189-A83C-969A678872E5}" destId="{46A812BC-B9F8-4C98-A784-CFFFCA42DBE4}" srcOrd="0" destOrd="0" presId="urn:microsoft.com/office/officeart/2008/layout/VerticalCircleList"/>
    <dgm:cxn modelId="{25BDEBDA-D8FE-40D7-834D-01F652946078}" type="presParOf" srcId="{DFF80F14-F9F2-4189-A83C-969A678872E5}" destId="{8A0D69E5-3E6E-4E80-9E29-28B48CEED7F4}" srcOrd="1" destOrd="0" presId="urn:microsoft.com/office/officeart/2008/layout/VerticalCircleList"/>
    <dgm:cxn modelId="{2258089C-EA68-4C9E-8717-C3C996C45E56}" type="presParOf" srcId="{DFF80F14-F9F2-4189-A83C-969A678872E5}" destId="{B74888EC-975E-43E6-8ECB-95513CD9DF32}" srcOrd="2" destOrd="0" presId="urn:microsoft.com/office/officeart/2008/layout/VerticalCircleList"/>
    <dgm:cxn modelId="{009B28DF-0815-4CDF-B24E-C65DA0FDC179}" type="presParOf" srcId="{6E73536C-44A5-471E-9C28-50227DA1BF1A}" destId="{CD3A0908-67B3-4E68-8FD6-003D7FF646E8}" srcOrd="5" destOrd="0" presId="urn:microsoft.com/office/officeart/2008/layout/VerticalCircleList"/>
    <dgm:cxn modelId="{B9FB5E7D-0D45-4688-94D2-7FDA6CEC9F80}" type="presParOf" srcId="{CD3A0908-67B3-4E68-8FD6-003D7FF646E8}" destId="{D8B826B6-435E-45E6-BE39-DE6DD8906CF0}" srcOrd="0" destOrd="0" presId="urn:microsoft.com/office/officeart/2008/layout/VerticalCircleList"/>
    <dgm:cxn modelId="{8C4C1F87-ED51-4B49-A7F3-134EF77901CE}" type="presParOf" srcId="{CD3A0908-67B3-4E68-8FD6-003D7FF646E8}" destId="{EBB2E4F7-28AE-4944-B6EC-27E3B5A55A4C}" srcOrd="1" destOrd="0" presId="urn:microsoft.com/office/officeart/2008/layout/VerticalCircleList"/>
    <dgm:cxn modelId="{DB44AB6D-5742-4616-BCA6-1DB964874968}" type="presParOf" srcId="{CD3A0908-67B3-4E68-8FD6-003D7FF646E8}" destId="{C02922C9-A8E8-441F-B684-F675870187FF}" srcOrd="2" destOrd="0" presId="urn:microsoft.com/office/officeart/2008/layout/VerticalCircleList"/>
    <dgm:cxn modelId="{72DE3CBA-4903-4996-B306-36318BCDF55B}" type="presParOf" srcId="{6E73536C-44A5-471E-9C28-50227DA1BF1A}" destId="{292FAC41-2977-44EC-8E0C-1BF41F018D46}" srcOrd="6" destOrd="0" presId="urn:microsoft.com/office/officeart/2008/layout/VerticalCircleList"/>
    <dgm:cxn modelId="{9C0541C2-D7B2-4FCD-9B7A-0836E2B6507B}" type="presParOf" srcId="{292FAC41-2977-44EC-8E0C-1BF41F018D46}" destId="{A92189DE-F209-4495-BBBA-8A227DD9A429}" srcOrd="0" destOrd="0" presId="urn:microsoft.com/office/officeart/2008/layout/VerticalCircleList"/>
    <dgm:cxn modelId="{5C037783-1543-4375-B59A-3C2E579EF1E0}" type="presParOf" srcId="{292FAC41-2977-44EC-8E0C-1BF41F018D46}" destId="{D161883D-4289-45C7-A977-372B3A514744}" srcOrd="1" destOrd="0" presId="urn:microsoft.com/office/officeart/2008/layout/VerticalCircleList"/>
    <dgm:cxn modelId="{3B3806D7-6E61-48FB-BFA4-BF119C7DE3B5}" type="presParOf" srcId="{292FAC41-2977-44EC-8E0C-1BF41F018D46}" destId="{5BC7A6BA-1042-4671-942B-DAC2BE05A672}" srcOrd="2" destOrd="0" presId="urn:microsoft.com/office/officeart/2008/layout/VerticalCircleList"/>
    <dgm:cxn modelId="{07328AED-6E2B-4F23-A956-C60E9954EF2F}" type="presParOf" srcId="{6E73536C-44A5-471E-9C28-50227DA1BF1A}" destId="{BDDE7CD9-6D24-47EE-ACC5-8B3FBB416E1A}" srcOrd="7" destOrd="0" presId="urn:microsoft.com/office/officeart/2008/layout/VerticalCircleList"/>
    <dgm:cxn modelId="{19204DC8-6A77-4FEE-A7E5-36BB3128990A}" type="presParOf" srcId="{BDDE7CD9-6D24-47EE-ACC5-8B3FBB416E1A}" destId="{0107F4E7-AC76-43F0-B32A-F412DF39D6BB}" srcOrd="0" destOrd="0" presId="urn:microsoft.com/office/officeart/2008/layout/VerticalCircleList"/>
    <dgm:cxn modelId="{5A71B8B0-3D65-428D-BE1B-363848BE3EC8}" type="presParOf" srcId="{BDDE7CD9-6D24-47EE-ACC5-8B3FBB416E1A}" destId="{897ED52A-28D3-4F44-B443-7C97D9B351C3}" srcOrd="1" destOrd="0" presId="urn:microsoft.com/office/officeart/2008/layout/VerticalCircleList"/>
    <dgm:cxn modelId="{44A5457A-02B9-493E-88B6-1D3F1CE3AF0A}" type="presParOf" srcId="{BDDE7CD9-6D24-47EE-ACC5-8B3FBB416E1A}" destId="{EB8A2156-9DFD-4C99-B2F6-BC43B15FF517}" srcOrd="2" destOrd="0" presId="urn:microsoft.com/office/officeart/2008/layout/VerticalCircleList"/>
    <dgm:cxn modelId="{EB8D4865-39D7-48F0-8177-B85CB91091F0}" type="presParOf" srcId="{6E73536C-44A5-471E-9C28-50227DA1BF1A}" destId="{A7428044-B057-49E8-B872-E83C23F0D225}" srcOrd="8" destOrd="0" presId="urn:microsoft.com/office/officeart/2008/layout/VerticalCircleList"/>
    <dgm:cxn modelId="{87FC593C-C7EF-4CD2-B546-26101BF4D57C}" type="presParOf" srcId="{A7428044-B057-49E8-B872-E83C23F0D225}" destId="{60BE89E0-B3D5-49ED-837F-260CAC0E24D3}" srcOrd="0" destOrd="0" presId="urn:microsoft.com/office/officeart/2008/layout/VerticalCircleList"/>
    <dgm:cxn modelId="{54C3E5BF-42BE-4C7C-BBBE-0086F7D068FF}" type="presParOf" srcId="{A7428044-B057-49E8-B872-E83C23F0D225}" destId="{54A739A7-56C6-4B53-9315-295E53568F8D}" srcOrd="1" destOrd="0" presId="urn:microsoft.com/office/officeart/2008/layout/VerticalCircleList"/>
    <dgm:cxn modelId="{62FAA744-0715-45FF-93B9-2B607EDFF484}" type="presParOf" srcId="{A7428044-B057-49E8-B872-E83C23F0D225}" destId="{DC563771-5E97-456E-9315-9F8B3F776921}" srcOrd="2" destOrd="0" presId="urn:microsoft.com/office/officeart/2008/layout/VerticalCircleList"/>
    <dgm:cxn modelId="{C3BA5A57-AECA-4630-8898-55AC92080DD9}" type="presParOf" srcId="{6E73536C-44A5-471E-9C28-50227DA1BF1A}" destId="{E0597726-E37C-413E-A66E-7415C8131455}" srcOrd="9" destOrd="0" presId="urn:microsoft.com/office/officeart/2008/layout/VerticalCircleList"/>
    <dgm:cxn modelId="{5919776F-CA1E-4E50-AD2D-5769948792AE}" type="presParOf" srcId="{E0597726-E37C-413E-A66E-7415C8131455}" destId="{832F81A4-FA77-47AB-90C2-BF7B2EE605DD}" srcOrd="0" destOrd="0" presId="urn:microsoft.com/office/officeart/2008/layout/VerticalCircleList"/>
    <dgm:cxn modelId="{7455AD22-880E-44B4-B51F-32F2992BBDA6}" type="presParOf" srcId="{E0597726-E37C-413E-A66E-7415C8131455}" destId="{8BE2A429-B175-45A0-813D-AACC2EF25FB7}" srcOrd="1" destOrd="0" presId="urn:microsoft.com/office/officeart/2008/layout/VerticalCircleList"/>
    <dgm:cxn modelId="{21986408-B192-4A65-919B-CDFB88BF2DBF}" type="presParOf" srcId="{E0597726-E37C-413E-A66E-7415C8131455}" destId="{8DA15486-0A7D-4947-9FB6-571A0391B6A3}" srcOrd="2" destOrd="0" presId="urn:microsoft.com/office/officeart/2008/layout/VerticalCircleList"/>
    <dgm:cxn modelId="{125E1683-D9A8-4578-A5CB-617757BC2469}" type="presParOf" srcId="{6E73536C-44A5-471E-9C28-50227DA1BF1A}" destId="{C1D7444F-B8C5-4FF5-9260-DB983CA01861}" srcOrd="10" destOrd="0" presId="urn:microsoft.com/office/officeart/2008/layout/VerticalCircleList"/>
    <dgm:cxn modelId="{3626A791-FE66-46B9-9B1E-1F44E9D1640C}" type="presParOf" srcId="{C1D7444F-B8C5-4FF5-9260-DB983CA01861}" destId="{5DFD5457-C7C0-4F65-97F0-260EE16AD787}" srcOrd="0" destOrd="0" presId="urn:microsoft.com/office/officeart/2008/layout/VerticalCircleList"/>
    <dgm:cxn modelId="{19019E8B-0EF4-4A27-9ED2-E86429B5BA1D}" type="presParOf" srcId="{C1D7444F-B8C5-4FF5-9260-DB983CA01861}" destId="{4026A47F-4AD1-483C-951D-7544EE452C3B}" srcOrd="1" destOrd="0" presId="urn:microsoft.com/office/officeart/2008/layout/VerticalCircleList"/>
    <dgm:cxn modelId="{E8CC9C35-EB9F-4638-9AED-524F4626CB1A}" type="presParOf" srcId="{C1D7444F-B8C5-4FF5-9260-DB983CA01861}" destId="{18809E92-C761-45E8-AFF7-4EC82D323E18}"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BB2B86D-7F58-4851-9780-7A8999BFD07F}" type="doc">
      <dgm:prSet loTypeId="urn:microsoft.com/office/officeart/2008/layout/VerticalCircleList" loCatId="list" qsTypeId="urn:microsoft.com/office/officeart/2005/8/quickstyle/3d3" qsCatId="3D" csTypeId="urn:microsoft.com/office/officeart/2005/8/colors/colorful4" csCatId="colorful"/>
      <dgm:spPr/>
      <dgm:t>
        <a:bodyPr/>
        <a:lstStyle/>
        <a:p>
          <a:endParaRPr lang="en-GB"/>
        </a:p>
      </dgm:t>
    </dgm:pt>
    <dgm:pt modelId="{564F6650-E2E6-4F82-A1BF-3A05D4353B7E}">
      <dgm:prSet/>
      <dgm:spPr/>
      <dgm:t>
        <a:bodyPr/>
        <a:lstStyle/>
        <a:p>
          <a:pPr rtl="0"/>
          <a:r>
            <a:rPr lang="fr-FR" dirty="0" err="1" smtClean="0"/>
            <a:t>Entrepreneurship</a:t>
          </a:r>
          <a:r>
            <a:rPr lang="fr-FR" dirty="0" smtClean="0"/>
            <a:t> </a:t>
          </a:r>
          <a:r>
            <a:rPr lang="fr-FR" dirty="0" err="1" smtClean="0"/>
            <a:t>is</a:t>
          </a:r>
          <a:r>
            <a:rPr lang="fr-FR" dirty="0" smtClean="0"/>
            <a:t> an </a:t>
          </a:r>
          <a:r>
            <a:rPr lang="en-GB" dirty="0" smtClean="0"/>
            <a:t>“act of establishing a new venture” Christensen et al, (2000, p.4)</a:t>
          </a:r>
          <a:endParaRPr lang="en-GB" dirty="0"/>
        </a:p>
      </dgm:t>
    </dgm:pt>
    <dgm:pt modelId="{B2489EC5-34FD-4728-8A66-8075BFD532C0}" type="parTrans" cxnId="{876EE5C8-B0C4-4774-93E4-04DD6A31A41E}">
      <dgm:prSet/>
      <dgm:spPr/>
      <dgm:t>
        <a:bodyPr/>
        <a:lstStyle/>
        <a:p>
          <a:endParaRPr lang="en-GB"/>
        </a:p>
      </dgm:t>
    </dgm:pt>
    <dgm:pt modelId="{3AC169CD-3A38-476B-A798-236FC238001F}" type="sibTrans" cxnId="{876EE5C8-B0C4-4774-93E4-04DD6A31A41E}">
      <dgm:prSet/>
      <dgm:spPr/>
      <dgm:t>
        <a:bodyPr/>
        <a:lstStyle/>
        <a:p>
          <a:endParaRPr lang="en-GB"/>
        </a:p>
      </dgm:t>
    </dgm:pt>
    <dgm:pt modelId="{D33876D2-4020-4A0E-94C3-AA700EA6DBD4}">
      <dgm:prSet/>
      <dgm:spPr/>
      <dgm:t>
        <a:bodyPr/>
        <a:lstStyle/>
        <a:p>
          <a:pPr rtl="0"/>
          <a:r>
            <a:rPr lang="en-GB" smtClean="0"/>
            <a:t>Entrepreneurship can also be considered as the function through which growth and development can be achieved without commencing a new business venture. It offers a process by which people either inside the companies or on their own, look for prospects without regard to the resources they presently control (Stevenson et al, 1989; Stevenson &amp; Jarillo, 1990).</a:t>
          </a:r>
          <a:endParaRPr lang="en-GB"/>
        </a:p>
      </dgm:t>
    </dgm:pt>
    <dgm:pt modelId="{CB337D20-3195-4178-8B65-C301BD5D1939}" type="parTrans" cxnId="{568D948A-2013-4398-9D96-3D3671D14751}">
      <dgm:prSet/>
      <dgm:spPr/>
      <dgm:t>
        <a:bodyPr/>
        <a:lstStyle/>
        <a:p>
          <a:endParaRPr lang="en-GB"/>
        </a:p>
      </dgm:t>
    </dgm:pt>
    <dgm:pt modelId="{BDD2F7E5-6765-434F-B19F-97654693E3C6}" type="sibTrans" cxnId="{568D948A-2013-4398-9D96-3D3671D14751}">
      <dgm:prSet/>
      <dgm:spPr/>
      <dgm:t>
        <a:bodyPr/>
        <a:lstStyle/>
        <a:p>
          <a:endParaRPr lang="en-GB"/>
        </a:p>
      </dgm:t>
    </dgm:pt>
    <dgm:pt modelId="{9B182B7E-D5F0-4C6E-A271-C5D69DFCB380}">
      <dgm:prSet/>
      <dgm:spPr/>
      <dgm:t>
        <a:bodyPr/>
        <a:lstStyle/>
        <a:p>
          <a:pPr rtl="0"/>
          <a:r>
            <a:rPr lang="en-GB" dirty="0" smtClean="0"/>
            <a:t>However, “an entrepreneurial organisation is that which pursues opportunity, regardless of resources currently controlled” Stevenson &amp; </a:t>
          </a:r>
          <a:r>
            <a:rPr lang="en-GB" dirty="0" err="1" smtClean="0"/>
            <a:t>Jarillo</a:t>
          </a:r>
          <a:r>
            <a:rPr lang="en-GB" dirty="0" smtClean="0"/>
            <a:t> (1990, p.23).</a:t>
          </a:r>
          <a:endParaRPr lang="en-GB" dirty="0"/>
        </a:p>
      </dgm:t>
    </dgm:pt>
    <dgm:pt modelId="{63659F05-C96D-404A-909C-8B674CAC46B0}" type="parTrans" cxnId="{5F4E4288-91A2-49A6-9BBE-6220488CEFE4}">
      <dgm:prSet/>
      <dgm:spPr/>
      <dgm:t>
        <a:bodyPr/>
        <a:lstStyle/>
        <a:p>
          <a:endParaRPr lang="en-GB"/>
        </a:p>
      </dgm:t>
    </dgm:pt>
    <dgm:pt modelId="{CBB65CC7-28BE-4340-A53A-7F35A993C29F}" type="sibTrans" cxnId="{5F4E4288-91A2-49A6-9BBE-6220488CEFE4}">
      <dgm:prSet/>
      <dgm:spPr/>
      <dgm:t>
        <a:bodyPr/>
        <a:lstStyle/>
        <a:p>
          <a:endParaRPr lang="en-GB"/>
        </a:p>
      </dgm:t>
    </dgm:pt>
    <dgm:pt modelId="{B9600008-6A7B-4A2F-8E68-88BA7E878A99}" type="pres">
      <dgm:prSet presAssocID="{7BB2B86D-7F58-4851-9780-7A8999BFD07F}" presName="Name0" presStyleCnt="0">
        <dgm:presLayoutVars>
          <dgm:dir/>
        </dgm:presLayoutVars>
      </dgm:prSet>
      <dgm:spPr/>
      <dgm:t>
        <a:bodyPr/>
        <a:lstStyle/>
        <a:p>
          <a:endParaRPr lang="en-US"/>
        </a:p>
      </dgm:t>
    </dgm:pt>
    <dgm:pt modelId="{1772837D-E32A-4700-AFDC-0DCDC9E0BA1A}" type="pres">
      <dgm:prSet presAssocID="{564F6650-E2E6-4F82-A1BF-3A05D4353B7E}" presName="noChildren" presStyleCnt="0"/>
      <dgm:spPr/>
    </dgm:pt>
    <dgm:pt modelId="{371A23B8-F5B1-4A8E-879D-B546E367330E}" type="pres">
      <dgm:prSet presAssocID="{564F6650-E2E6-4F82-A1BF-3A05D4353B7E}" presName="gap" presStyleCnt="0"/>
      <dgm:spPr/>
    </dgm:pt>
    <dgm:pt modelId="{729BF6F4-BB45-40EA-8E0A-9ECCD68B00A8}" type="pres">
      <dgm:prSet presAssocID="{564F6650-E2E6-4F82-A1BF-3A05D4353B7E}" presName="medCircle2" presStyleLbl="vennNode1" presStyleIdx="0" presStyleCnt="3"/>
      <dgm:spPr/>
    </dgm:pt>
    <dgm:pt modelId="{5FB519D0-64E6-4AC9-84B8-FF541B1E6771}" type="pres">
      <dgm:prSet presAssocID="{564F6650-E2E6-4F82-A1BF-3A05D4353B7E}" presName="txLvlOnly1" presStyleLbl="revTx" presStyleIdx="0" presStyleCnt="3"/>
      <dgm:spPr/>
      <dgm:t>
        <a:bodyPr/>
        <a:lstStyle/>
        <a:p>
          <a:endParaRPr lang="en-US"/>
        </a:p>
      </dgm:t>
    </dgm:pt>
    <dgm:pt modelId="{7A016065-5621-4BE3-A147-22D60AB7BC33}" type="pres">
      <dgm:prSet presAssocID="{D33876D2-4020-4A0E-94C3-AA700EA6DBD4}" presName="noChildren" presStyleCnt="0"/>
      <dgm:spPr/>
    </dgm:pt>
    <dgm:pt modelId="{74FD7753-D8ED-4209-BAAC-C240B963D188}" type="pres">
      <dgm:prSet presAssocID="{D33876D2-4020-4A0E-94C3-AA700EA6DBD4}" presName="gap" presStyleCnt="0"/>
      <dgm:spPr/>
    </dgm:pt>
    <dgm:pt modelId="{7972D2D4-77EB-4883-A993-877648B8AAC5}" type="pres">
      <dgm:prSet presAssocID="{D33876D2-4020-4A0E-94C3-AA700EA6DBD4}" presName="medCircle2" presStyleLbl="vennNode1" presStyleIdx="1" presStyleCnt="3"/>
      <dgm:spPr/>
    </dgm:pt>
    <dgm:pt modelId="{89849F30-87A9-45D9-B0EE-A23F2DE1AB56}" type="pres">
      <dgm:prSet presAssocID="{D33876D2-4020-4A0E-94C3-AA700EA6DBD4}" presName="txLvlOnly1" presStyleLbl="revTx" presStyleIdx="1" presStyleCnt="3"/>
      <dgm:spPr/>
      <dgm:t>
        <a:bodyPr/>
        <a:lstStyle/>
        <a:p>
          <a:endParaRPr lang="en-US"/>
        </a:p>
      </dgm:t>
    </dgm:pt>
    <dgm:pt modelId="{4006AFDD-E5E3-4BD3-BA8A-3B9B2A8FEF67}" type="pres">
      <dgm:prSet presAssocID="{9B182B7E-D5F0-4C6E-A271-C5D69DFCB380}" presName="noChildren" presStyleCnt="0"/>
      <dgm:spPr/>
    </dgm:pt>
    <dgm:pt modelId="{4F57D5E2-C629-47B4-B3C9-2981BD87494C}" type="pres">
      <dgm:prSet presAssocID="{9B182B7E-D5F0-4C6E-A271-C5D69DFCB380}" presName="gap" presStyleCnt="0"/>
      <dgm:spPr/>
    </dgm:pt>
    <dgm:pt modelId="{C87BECD9-B620-45D2-8071-978A24DCCA4E}" type="pres">
      <dgm:prSet presAssocID="{9B182B7E-D5F0-4C6E-A271-C5D69DFCB380}" presName="medCircle2" presStyleLbl="vennNode1" presStyleIdx="2" presStyleCnt="3"/>
      <dgm:spPr/>
    </dgm:pt>
    <dgm:pt modelId="{B49B7835-239F-447A-94AB-C23C9A0A1BB1}" type="pres">
      <dgm:prSet presAssocID="{9B182B7E-D5F0-4C6E-A271-C5D69DFCB380}" presName="txLvlOnly1" presStyleLbl="revTx" presStyleIdx="2" presStyleCnt="3"/>
      <dgm:spPr/>
      <dgm:t>
        <a:bodyPr/>
        <a:lstStyle/>
        <a:p>
          <a:endParaRPr lang="en-US"/>
        </a:p>
      </dgm:t>
    </dgm:pt>
  </dgm:ptLst>
  <dgm:cxnLst>
    <dgm:cxn modelId="{5F4E4288-91A2-49A6-9BBE-6220488CEFE4}" srcId="{7BB2B86D-7F58-4851-9780-7A8999BFD07F}" destId="{9B182B7E-D5F0-4C6E-A271-C5D69DFCB380}" srcOrd="2" destOrd="0" parTransId="{63659F05-C96D-404A-909C-8B674CAC46B0}" sibTransId="{CBB65CC7-28BE-4340-A53A-7F35A993C29F}"/>
    <dgm:cxn modelId="{568D948A-2013-4398-9D96-3D3671D14751}" srcId="{7BB2B86D-7F58-4851-9780-7A8999BFD07F}" destId="{D33876D2-4020-4A0E-94C3-AA700EA6DBD4}" srcOrd="1" destOrd="0" parTransId="{CB337D20-3195-4178-8B65-C301BD5D1939}" sibTransId="{BDD2F7E5-6765-434F-B19F-97654693E3C6}"/>
    <dgm:cxn modelId="{69FF0AFB-B9D8-4E56-AF3C-26B3A771506C}" type="presOf" srcId="{564F6650-E2E6-4F82-A1BF-3A05D4353B7E}" destId="{5FB519D0-64E6-4AC9-84B8-FF541B1E6771}" srcOrd="0" destOrd="0" presId="urn:microsoft.com/office/officeart/2008/layout/VerticalCircleList"/>
    <dgm:cxn modelId="{AA1357F9-8D0C-4AA2-A87F-947A1E328CB1}" type="presOf" srcId="{9B182B7E-D5F0-4C6E-A271-C5D69DFCB380}" destId="{B49B7835-239F-447A-94AB-C23C9A0A1BB1}" srcOrd="0" destOrd="0" presId="urn:microsoft.com/office/officeart/2008/layout/VerticalCircleList"/>
    <dgm:cxn modelId="{876EE5C8-B0C4-4774-93E4-04DD6A31A41E}" srcId="{7BB2B86D-7F58-4851-9780-7A8999BFD07F}" destId="{564F6650-E2E6-4F82-A1BF-3A05D4353B7E}" srcOrd="0" destOrd="0" parTransId="{B2489EC5-34FD-4728-8A66-8075BFD532C0}" sibTransId="{3AC169CD-3A38-476B-A798-236FC238001F}"/>
    <dgm:cxn modelId="{EFD38031-7545-466E-8494-161350DF6F92}" type="presOf" srcId="{7BB2B86D-7F58-4851-9780-7A8999BFD07F}" destId="{B9600008-6A7B-4A2F-8E68-88BA7E878A99}" srcOrd="0" destOrd="0" presId="urn:microsoft.com/office/officeart/2008/layout/VerticalCircleList"/>
    <dgm:cxn modelId="{BA0668B3-6102-48AB-B608-A500C04F948E}" type="presOf" srcId="{D33876D2-4020-4A0E-94C3-AA700EA6DBD4}" destId="{89849F30-87A9-45D9-B0EE-A23F2DE1AB56}" srcOrd="0" destOrd="0" presId="urn:microsoft.com/office/officeart/2008/layout/VerticalCircleList"/>
    <dgm:cxn modelId="{3E1A7492-9F58-4114-97BC-7BEDE090B7F1}" type="presParOf" srcId="{B9600008-6A7B-4A2F-8E68-88BA7E878A99}" destId="{1772837D-E32A-4700-AFDC-0DCDC9E0BA1A}" srcOrd="0" destOrd="0" presId="urn:microsoft.com/office/officeart/2008/layout/VerticalCircleList"/>
    <dgm:cxn modelId="{D5A6D4A6-2A72-4BF3-A1BD-702AAB1ED819}" type="presParOf" srcId="{1772837D-E32A-4700-AFDC-0DCDC9E0BA1A}" destId="{371A23B8-F5B1-4A8E-879D-B546E367330E}" srcOrd="0" destOrd="0" presId="urn:microsoft.com/office/officeart/2008/layout/VerticalCircleList"/>
    <dgm:cxn modelId="{D4851892-F34C-4226-B5B9-6E7B9E79BE01}" type="presParOf" srcId="{1772837D-E32A-4700-AFDC-0DCDC9E0BA1A}" destId="{729BF6F4-BB45-40EA-8E0A-9ECCD68B00A8}" srcOrd="1" destOrd="0" presId="urn:microsoft.com/office/officeart/2008/layout/VerticalCircleList"/>
    <dgm:cxn modelId="{B4E7FFDC-7A6A-4692-AFA8-E22B0193D6A8}" type="presParOf" srcId="{1772837D-E32A-4700-AFDC-0DCDC9E0BA1A}" destId="{5FB519D0-64E6-4AC9-84B8-FF541B1E6771}" srcOrd="2" destOrd="0" presId="urn:microsoft.com/office/officeart/2008/layout/VerticalCircleList"/>
    <dgm:cxn modelId="{7424AE2F-6857-4D10-B8B2-6D819A458453}" type="presParOf" srcId="{B9600008-6A7B-4A2F-8E68-88BA7E878A99}" destId="{7A016065-5621-4BE3-A147-22D60AB7BC33}" srcOrd="1" destOrd="0" presId="urn:microsoft.com/office/officeart/2008/layout/VerticalCircleList"/>
    <dgm:cxn modelId="{37CEC9E2-D74E-46AD-97BA-7A745AB988C5}" type="presParOf" srcId="{7A016065-5621-4BE3-A147-22D60AB7BC33}" destId="{74FD7753-D8ED-4209-BAAC-C240B963D188}" srcOrd="0" destOrd="0" presId="urn:microsoft.com/office/officeart/2008/layout/VerticalCircleList"/>
    <dgm:cxn modelId="{9CC5C46F-9098-44D5-B7B6-5E98C5AE9CDC}" type="presParOf" srcId="{7A016065-5621-4BE3-A147-22D60AB7BC33}" destId="{7972D2D4-77EB-4883-A993-877648B8AAC5}" srcOrd="1" destOrd="0" presId="urn:microsoft.com/office/officeart/2008/layout/VerticalCircleList"/>
    <dgm:cxn modelId="{FE152CC2-3CB3-46A4-AE8F-19ABD82BE903}" type="presParOf" srcId="{7A016065-5621-4BE3-A147-22D60AB7BC33}" destId="{89849F30-87A9-45D9-B0EE-A23F2DE1AB56}" srcOrd="2" destOrd="0" presId="urn:microsoft.com/office/officeart/2008/layout/VerticalCircleList"/>
    <dgm:cxn modelId="{06DF92AE-B472-4DE1-AE1F-85DF56933B0E}" type="presParOf" srcId="{B9600008-6A7B-4A2F-8E68-88BA7E878A99}" destId="{4006AFDD-E5E3-4BD3-BA8A-3B9B2A8FEF67}" srcOrd="2" destOrd="0" presId="urn:microsoft.com/office/officeart/2008/layout/VerticalCircleList"/>
    <dgm:cxn modelId="{86F33011-E286-45DA-97A9-EFEC7E080FF9}" type="presParOf" srcId="{4006AFDD-E5E3-4BD3-BA8A-3B9B2A8FEF67}" destId="{4F57D5E2-C629-47B4-B3C9-2981BD87494C}" srcOrd="0" destOrd="0" presId="urn:microsoft.com/office/officeart/2008/layout/VerticalCircleList"/>
    <dgm:cxn modelId="{E3F503F2-D7CD-4929-B2C9-3E16309180BD}" type="presParOf" srcId="{4006AFDD-E5E3-4BD3-BA8A-3B9B2A8FEF67}" destId="{C87BECD9-B620-45D2-8071-978A24DCCA4E}" srcOrd="1" destOrd="0" presId="urn:microsoft.com/office/officeart/2008/layout/VerticalCircleList"/>
    <dgm:cxn modelId="{4E1686C3-02A9-471B-BE8D-97F836CDCC35}" type="presParOf" srcId="{4006AFDD-E5E3-4BD3-BA8A-3B9B2A8FEF67}" destId="{B49B7835-239F-447A-94AB-C23C9A0A1BB1}"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5655CA0-E792-42F5-80C8-2D28E6BDD516}" type="doc">
      <dgm:prSet loTypeId="urn:microsoft.com/office/officeart/2009/3/layout/StepUpProcess" loCatId="process" qsTypeId="urn:microsoft.com/office/officeart/2005/8/quickstyle/simple4" qsCatId="simple" csTypeId="urn:microsoft.com/office/officeart/2005/8/colors/colorful4" csCatId="colorful" phldr="1"/>
      <dgm:spPr/>
      <dgm:t>
        <a:bodyPr/>
        <a:lstStyle/>
        <a:p>
          <a:endParaRPr lang="en-GB"/>
        </a:p>
      </dgm:t>
    </dgm:pt>
    <dgm:pt modelId="{C41B33F7-8106-42A1-8D3F-5D1472C07C3C}">
      <dgm:prSet/>
      <dgm:spPr/>
      <dgm:t>
        <a:bodyPr/>
        <a:lstStyle/>
        <a:p>
          <a:pPr rtl="0"/>
          <a:r>
            <a:rPr lang="en-GB" dirty="0" smtClean="0"/>
            <a:t>“Entrepreneurship is the creation of organisations. What differentiates entrepreneurs from non-entrepreneurs is that entrepreneurs create organisation, while non-entrepreneurs do not. In behavioural approaches to the study of entrepreneurship, an entrepreneur is seen as a set of activities involved in organisation creation, while in trait approaches an entrepreneur is a set of personality traits and characteristics” Gartner (1988, p.11) </a:t>
          </a:r>
          <a:endParaRPr lang="en-GB" dirty="0"/>
        </a:p>
      </dgm:t>
    </dgm:pt>
    <dgm:pt modelId="{6E87E6C6-A83F-47EA-8DEC-61F86B1C4E09}" type="parTrans" cxnId="{D44840B0-00C1-4437-B937-D549776D929C}">
      <dgm:prSet/>
      <dgm:spPr/>
      <dgm:t>
        <a:bodyPr/>
        <a:lstStyle/>
        <a:p>
          <a:endParaRPr lang="en-GB"/>
        </a:p>
      </dgm:t>
    </dgm:pt>
    <dgm:pt modelId="{481784D0-F891-4C3C-B3A9-24373800F056}" type="sibTrans" cxnId="{D44840B0-00C1-4437-B937-D549776D929C}">
      <dgm:prSet/>
      <dgm:spPr/>
      <dgm:t>
        <a:bodyPr/>
        <a:lstStyle/>
        <a:p>
          <a:endParaRPr lang="en-GB"/>
        </a:p>
      </dgm:t>
    </dgm:pt>
    <dgm:pt modelId="{DE5FBA83-A82A-440C-9EFF-D2DDC0F8EFF7}" type="pres">
      <dgm:prSet presAssocID="{B5655CA0-E792-42F5-80C8-2D28E6BDD516}" presName="rootnode" presStyleCnt="0">
        <dgm:presLayoutVars>
          <dgm:chMax/>
          <dgm:chPref/>
          <dgm:dir/>
          <dgm:animLvl val="lvl"/>
        </dgm:presLayoutVars>
      </dgm:prSet>
      <dgm:spPr/>
      <dgm:t>
        <a:bodyPr/>
        <a:lstStyle/>
        <a:p>
          <a:endParaRPr lang="en-US"/>
        </a:p>
      </dgm:t>
    </dgm:pt>
    <dgm:pt modelId="{691CD80F-3B10-4976-9927-A7FF79255621}" type="pres">
      <dgm:prSet presAssocID="{C41B33F7-8106-42A1-8D3F-5D1472C07C3C}" presName="composite" presStyleCnt="0"/>
      <dgm:spPr/>
    </dgm:pt>
    <dgm:pt modelId="{5A9DC912-C1AB-45CF-842B-1A2E78D7C6F3}" type="pres">
      <dgm:prSet presAssocID="{C41B33F7-8106-42A1-8D3F-5D1472C07C3C}" presName="LShape" presStyleLbl="alignNode1" presStyleIdx="0" presStyleCnt="1"/>
      <dgm:spPr/>
    </dgm:pt>
    <dgm:pt modelId="{7DAD7E7C-8B4C-485F-8B3C-FA66F8E8B834}" type="pres">
      <dgm:prSet presAssocID="{C41B33F7-8106-42A1-8D3F-5D1472C07C3C}" presName="ParentText" presStyleLbl="revTx" presStyleIdx="0" presStyleCnt="1">
        <dgm:presLayoutVars>
          <dgm:chMax val="0"/>
          <dgm:chPref val="0"/>
          <dgm:bulletEnabled val="1"/>
        </dgm:presLayoutVars>
      </dgm:prSet>
      <dgm:spPr/>
      <dgm:t>
        <a:bodyPr/>
        <a:lstStyle/>
        <a:p>
          <a:endParaRPr lang="en-US"/>
        </a:p>
      </dgm:t>
    </dgm:pt>
  </dgm:ptLst>
  <dgm:cxnLst>
    <dgm:cxn modelId="{AC97C6F2-AA83-4D70-8264-AC8C4072A27E}" type="presOf" srcId="{B5655CA0-E792-42F5-80C8-2D28E6BDD516}" destId="{DE5FBA83-A82A-440C-9EFF-D2DDC0F8EFF7}" srcOrd="0" destOrd="0" presId="urn:microsoft.com/office/officeart/2009/3/layout/StepUpProcess"/>
    <dgm:cxn modelId="{D44840B0-00C1-4437-B937-D549776D929C}" srcId="{B5655CA0-E792-42F5-80C8-2D28E6BDD516}" destId="{C41B33F7-8106-42A1-8D3F-5D1472C07C3C}" srcOrd="0" destOrd="0" parTransId="{6E87E6C6-A83F-47EA-8DEC-61F86B1C4E09}" sibTransId="{481784D0-F891-4C3C-B3A9-24373800F056}"/>
    <dgm:cxn modelId="{61DBEF37-D678-47F4-B285-B85802E13309}" type="presOf" srcId="{C41B33F7-8106-42A1-8D3F-5D1472C07C3C}" destId="{7DAD7E7C-8B4C-485F-8B3C-FA66F8E8B834}" srcOrd="0" destOrd="0" presId="urn:microsoft.com/office/officeart/2009/3/layout/StepUpProcess"/>
    <dgm:cxn modelId="{C932A65F-D15E-435E-8B82-2B126FE4F402}" type="presParOf" srcId="{DE5FBA83-A82A-440C-9EFF-D2DDC0F8EFF7}" destId="{691CD80F-3B10-4976-9927-A7FF79255621}" srcOrd="0" destOrd="0" presId="urn:microsoft.com/office/officeart/2009/3/layout/StepUpProcess"/>
    <dgm:cxn modelId="{93054A9F-8C2C-4C61-8306-401812CC9E78}" type="presParOf" srcId="{691CD80F-3B10-4976-9927-A7FF79255621}" destId="{5A9DC912-C1AB-45CF-842B-1A2E78D7C6F3}" srcOrd="0" destOrd="0" presId="urn:microsoft.com/office/officeart/2009/3/layout/StepUpProcess"/>
    <dgm:cxn modelId="{BEC7DE57-CD14-4F44-9DFE-6684DE9D50AC}" type="presParOf" srcId="{691CD80F-3B10-4976-9927-A7FF79255621}" destId="{7DAD7E7C-8B4C-485F-8B3C-FA66F8E8B834}"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9D81B4-66AB-42F4-A73E-C458B25E3127}" type="doc">
      <dgm:prSet loTypeId="urn:microsoft.com/office/officeart/2005/8/layout/matrix2" loCatId="matrix" qsTypeId="urn:microsoft.com/office/officeart/2005/8/quickstyle/simple4" qsCatId="simple" csTypeId="urn:microsoft.com/office/officeart/2005/8/colors/colorful4" csCatId="colorful"/>
      <dgm:spPr/>
      <dgm:t>
        <a:bodyPr/>
        <a:lstStyle/>
        <a:p>
          <a:endParaRPr lang="en-GB"/>
        </a:p>
      </dgm:t>
    </dgm:pt>
    <dgm:pt modelId="{BC0DBC36-EBF2-463E-836F-1892F8A70C39}">
      <dgm:prSet/>
      <dgm:spPr/>
      <dgm:t>
        <a:bodyPr/>
        <a:lstStyle/>
        <a:p>
          <a:pPr rtl="0"/>
          <a:r>
            <a:rPr lang="en-GB" smtClean="0"/>
            <a:t>Achievement entrepreneur </a:t>
          </a:r>
          <a:endParaRPr lang="en-GB"/>
        </a:p>
      </dgm:t>
    </dgm:pt>
    <dgm:pt modelId="{7670254F-59F0-4B46-BD45-3F91E6CA16BE}" type="parTrans" cxnId="{BF092EB4-6FA8-47AE-AFD3-78FA08A104CB}">
      <dgm:prSet/>
      <dgm:spPr/>
      <dgm:t>
        <a:bodyPr/>
        <a:lstStyle/>
        <a:p>
          <a:endParaRPr lang="en-GB"/>
        </a:p>
      </dgm:t>
    </dgm:pt>
    <dgm:pt modelId="{69AF314D-F73A-4FD4-87AE-C14ECE7F4C33}" type="sibTrans" cxnId="{BF092EB4-6FA8-47AE-AFD3-78FA08A104CB}">
      <dgm:prSet/>
      <dgm:spPr/>
      <dgm:t>
        <a:bodyPr/>
        <a:lstStyle/>
        <a:p>
          <a:endParaRPr lang="en-GB"/>
        </a:p>
      </dgm:t>
    </dgm:pt>
    <dgm:pt modelId="{69669BC8-5DBD-4F00-9DD4-A997436B0200}">
      <dgm:prSet/>
      <dgm:spPr/>
      <dgm:t>
        <a:bodyPr/>
        <a:lstStyle/>
        <a:p>
          <a:pPr rtl="0"/>
          <a:r>
            <a:rPr lang="en-GB" smtClean="0"/>
            <a:t>Salesman entrepreneur</a:t>
          </a:r>
          <a:endParaRPr lang="en-GB"/>
        </a:p>
      </dgm:t>
    </dgm:pt>
    <dgm:pt modelId="{DFE2C38E-A4DB-46CA-8408-443E0ACBACAA}" type="parTrans" cxnId="{F8B07227-44CD-488A-952A-1AA08F8AA054}">
      <dgm:prSet/>
      <dgm:spPr/>
      <dgm:t>
        <a:bodyPr/>
        <a:lstStyle/>
        <a:p>
          <a:endParaRPr lang="en-GB"/>
        </a:p>
      </dgm:t>
    </dgm:pt>
    <dgm:pt modelId="{B2D7248B-59EB-4AF6-9CDD-B9BB58584BE3}" type="sibTrans" cxnId="{F8B07227-44CD-488A-952A-1AA08F8AA054}">
      <dgm:prSet/>
      <dgm:spPr/>
      <dgm:t>
        <a:bodyPr/>
        <a:lstStyle/>
        <a:p>
          <a:endParaRPr lang="en-GB"/>
        </a:p>
      </dgm:t>
    </dgm:pt>
    <dgm:pt modelId="{DF54DF15-11BF-4B59-9999-380C7C0858B0}">
      <dgm:prSet/>
      <dgm:spPr/>
      <dgm:t>
        <a:bodyPr/>
        <a:lstStyle/>
        <a:p>
          <a:pPr rtl="0"/>
          <a:r>
            <a:rPr lang="en-GB" smtClean="0"/>
            <a:t>Technology entrepreneur</a:t>
          </a:r>
          <a:endParaRPr lang="en-GB"/>
        </a:p>
      </dgm:t>
    </dgm:pt>
    <dgm:pt modelId="{72C46B0F-ACA4-464B-AF4B-3E89EB315675}" type="parTrans" cxnId="{A16C8176-A72E-4D75-A91C-411B117AE72A}">
      <dgm:prSet/>
      <dgm:spPr/>
      <dgm:t>
        <a:bodyPr/>
        <a:lstStyle/>
        <a:p>
          <a:endParaRPr lang="en-GB"/>
        </a:p>
      </dgm:t>
    </dgm:pt>
    <dgm:pt modelId="{405CA34E-BF44-46E8-8D18-155B1FDDFC36}" type="sibTrans" cxnId="{A16C8176-A72E-4D75-A91C-411B117AE72A}">
      <dgm:prSet/>
      <dgm:spPr/>
      <dgm:t>
        <a:bodyPr/>
        <a:lstStyle/>
        <a:p>
          <a:endParaRPr lang="en-GB"/>
        </a:p>
      </dgm:t>
    </dgm:pt>
    <dgm:pt modelId="{DCEDCC42-E0E0-4586-B1E3-CA0E792D469D}">
      <dgm:prSet/>
      <dgm:spPr/>
      <dgm:t>
        <a:bodyPr/>
        <a:lstStyle/>
        <a:p>
          <a:pPr rtl="0"/>
          <a:r>
            <a:rPr lang="en-GB" smtClean="0"/>
            <a:t>Manager</a:t>
          </a:r>
          <a:endParaRPr lang="en-GB"/>
        </a:p>
      </dgm:t>
    </dgm:pt>
    <dgm:pt modelId="{80A55703-D2C9-4405-B33D-8F9589F0AE1D}" type="parTrans" cxnId="{E4B39BC9-3C09-40CF-A1DA-E8D1A8625CDD}">
      <dgm:prSet/>
      <dgm:spPr/>
      <dgm:t>
        <a:bodyPr/>
        <a:lstStyle/>
        <a:p>
          <a:endParaRPr lang="en-GB"/>
        </a:p>
      </dgm:t>
    </dgm:pt>
    <dgm:pt modelId="{DBED6BBA-06B9-44AC-BE0B-CE851EFBEAB3}" type="sibTrans" cxnId="{E4B39BC9-3C09-40CF-A1DA-E8D1A8625CDD}">
      <dgm:prSet/>
      <dgm:spPr/>
      <dgm:t>
        <a:bodyPr/>
        <a:lstStyle/>
        <a:p>
          <a:endParaRPr lang="en-GB"/>
        </a:p>
      </dgm:t>
    </dgm:pt>
    <dgm:pt modelId="{8630A9A2-A421-49C7-A0E7-A6430C8CE443}" type="pres">
      <dgm:prSet presAssocID="{229D81B4-66AB-42F4-A73E-C458B25E3127}" presName="matrix" presStyleCnt="0">
        <dgm:presLayoutVars>
          <dgm:chMax val="1"/>
          <dgm:dir/>
          <dgm:resizeHandles val="exact"/>
        </dgm:presLayoutVars>
      </dgm:prSet>
      <dgm:spPr/>
      <dgm:t>
        <a:bodyPr/>
        <a:lstStyle/>
        <a:p>
          <a:endParaRPr lang="en-US"/>
        </a:p>
      </dgm:t>
    </dgm:pt>
    <dgm:pt modelId="{7EA7973F-19C0-4CF5-A361-EF71FA3BD831}" type="pres">
      <dgm:prSet presAssocID="{229D81B4-66AB-42F4-A73E-C458B25E3127}" presName="axisShape" presStyleLbl="bgShp" presStyleIdx="0" presStyleCnt="1"/>
      <dgm:spPr/>
    </dgm:pt>
    <dgm:pt modelId="{919F6828-AEEC-4421-8C39-925A22170CE6}" type="pres">
      <dgm:prSet presAssocID="{229D81B4-66AB-42F4-A73E-C458B25E3127}" presName="rect1" presStyleLbl="node1" presStyleIdx="0" presStyleCnt="4">
        <dgm:presLayoutVars>
          <dgm:chMax val="0"/>
          <dgm:chPref val="0"/>
          <dgm:bulletEnabled val="1"/>
        </dgm:presLayoutVars>
      </dgm:prSet>
      <dgm:spPr/>
      <dgm:t>
        <a:bodyPr/>
        <a:lstStyle/>
        <a:p>
          <a:endParaRPr lang="en-US"/>
        </a:p>
      </dgm:t>
    </dgm:pt>
    <dgm:pt modelId="{E187A1C0-35FE-4C1E-97AC-467F93D66273}" type="pres">
      <dgm:prSet presAssocID="{229D81B4-66AB-42F4-A73E-C458B25E3127}" presName="rect2" presStyleLbl="node1" presStyleIdx="1" presStyleCnt="4">
        <dgm:presLayoutVars>
          <dgm:chMax val="0"/>
          <dgm:chPref val="0"/>
          <dgm:bulletEnabled val="1"/>
        </dgm:presLayoutVars>
      </dgm:prSet>
      <dgm:spPr/>
      <dgm:t>
        <a:bodyPr/>
        <a:lstStyle/>
        <a:p>
          <a:endParaRPr lang="en-US"/>
        </a:p>
      </dgm:t>
    </dgm:pt>
    <dgm:pt modelId="{FC57C628-0978-437C-9FE9-73018B2401A1}" type="pres">
      <dgm:prSet presAssocID="{229D81B4-66AB-42F4-A73E-C458B25E3127}" presName="rect3" presStyleLbl="node1" presStyleIdx="2" presStyleCnt="4">
        <dgm:presLayoutVars>
          <dgm:chMax val="0"/>
          <dgm:chPref val="0"/>
          <dgm:bulletEnabled val="1"/>
        </dgm:presLayoutVars>
      </dgm:prSet>
      <dgm:spPr/>
      <dgm:t>
        <a:bodyPr/>
        <a:lstStyle/>
        <a:p>
          <a:endParaRPr lang="en-US"/>
        </a:p>
      </dgm:t>
    </dgm:pt>
    <dgm:pt modelId="{D87CFB5D-81EC-4484-8E1E-69BFF12B6A51}" type="pres">
      <dgm:prSet presAssocID="{229D81B4-66AB-42F4-A73E-C458B25E3127}" presName="rect4" presStyleLbl="node1" presStyleIdx="3" presStyleCnt="4">
        <dgm:presLayoutVars>
          <dgm:chMax val="0"/>
          <dgm:chPref val="0"/>
          <dgm:bulletEnabled val="1"/>
        </dgm:presLayoutVars>
      </dgm:prSet>
      <dgm:spPr/>
      <dgm:t>
        <a:bodyPr/>
        <a:lstStyle/>
        <a:p>
          <a:endParaRPr lang="en-US"/>
        </a:p>
      </dgm:t>
    </dgm:pt>
  </dgm:ptLst>
  <dgm:cxnLst>
    <dgm:cxn modelId="{EAE757DF-500B-4A90-946A-51A6AA2BC2A5}" type="presOf" srcId="{69669BC8-5DBD-4F00-9DD4-A997436B0200}" destId="{E187A1C0-35FE-4C1E-97AC-467F93D66273}" srcOrd="0" destOrd="0" presId="urn:microsoft.com/office/officeart/2005/8/layout/matrix2"/>
    <dgm:cxn modelId="{0B7AB568-35A6-4B36-8389-71F381AB78EE}" type="presOf" srcId="{BC0DBC36-EBF2-463E-836F-1892F8A70C39}" destId="{919F6828-AEEC-4421-8C39-925A22170CE6}" srcOrd="0" destOrd="0" presId="urn:microsoft.com/office/officeart/2005/8/layout/matrix2"/>
    <dgm:cxn modelId="{BF092EB4-6FA8-47AE-AFD3-78FA08A104CB}" srcId="{229D81B4-66AB-42F4-A73E-C458B25E3127}" destId="{BC0DBC36-EBF2-463E-836F-1892F8A70C39}" srcOrd="0" destOrd="0" parTransId="{7670254F-59F0-4B46-BD45-3F91E6CA16BE}" sibTransId="{69AF314D-F73A-4FD4-87AE-C14ECE7F4C33}"/>
    <dgm:cxn modelId="{24D32B95-B60E-4BAF-A383-47946C64C889}" type="presOf" srcId="{DCEDCC42-E0E0-4586-B1E3-CA0E792D469D}" destId="{D87CFB5D-81EC-4484-8E1E-69BFF12B6A51}" srcOrd="0" destOrd="0" presId="urn:microsoft.com/office/officeart/2005/8/layout/matrix2"/>
    <dgm:cxn modelId="{8EA9FE85-0CE8-4814-9AF7-BF6081ACA54B}" type="presOf" srcId="{229D81B4-66AB-42F4-A73E-C458B25E3127}" destId="{8630A9A2-A421-49C7-A0E7-A6430C8CE443}" srcOrd="0" destOrd="0" presId="urn:microsoft.com/office/officeart/2005/8/layout/matrix2"/>
    <dgm:cxn modelId="{E4B39BC9-3C09-40CF-A1DA-E8D1A8625CDD}" srcId="{229D81B4-66AB-42F4-A73E-C458B25E3127}" destId="{DCEDCC42-E0E0-4586-B1E3-CA0E792D469D}" srcOrd="3" destOrd="0" parTransId="{80A55703-D2C9-4405-B33D-8F9589F0AE1D}" sibTransId="{DBED6BBA-06B9-44AC-BE0B-CE851EFBEAB3}"/>
    <dgm:cxn modelId="{AAB67BDE-6268-4A2E-89FE-038E198AE9BE}" type="presOf" srcId="{DF54DF15-11BF-4B59-9999-380C7C0858B0}" destId="{FC57C628-0978-437C-9FE9-73018B2401A1}" srcOrd="0" destOrd="0" presId="urn:microsoft.com/office/officeart/2005/8/layout/matrix2"/>
    <dgm:cxn modelId="{F8B07227-44CD-488A-952A-1AA08F8AA054}" srcId="{229D81B4-66AB-42F4-A73E-C458B25E3127}" destId="{69669BC8-5DBD-4F00-9DD4-A997436B0200}" srcOrd="1" destOrd="0" parTransId="{DFE2C38E-A4DB-46CA-8408-443E0ACBACAA}" sibTransId="{B2D7248B-59EB-4AF6-9CDD-B9BB58584BE3}"/>
    <dgm:cxn modelId="{A16C8176-A72E-4D75-A91C-411B117AE72A}" srcId="{229D81B4-66AB-42F4-A73E-C458B25E3127}" destId="{DF54DF15-11BF-4B59-9999-380C7C0858B0}" srcOrd="2" destOrd="0" parTransId="{72C46B0F-ACA4-464B-AF4B-3E89EB315675}" sibTransId="{405CA34E-BF44-46E8-8D18-155B1FDDFC36}"/>
    <dgm:cxn modelId="{A08AB861-79CD-49AC-8AD6-2A3781C9F182}" type="presParOf" srcId="{8630A9A2-A421-49C7-A0E7-A6430C8CE443}" destId="{7EA7973F-19C0-4CF5-A361-EF71FA3BD831}" srcOrd="0" destOrd="0" presId="urn:microsoft.com/office/officeart/2005/8/layout/matrix2"/>
    <dgm:cxn modelId="{1D64B84A-D6A2-45F1-883A-C49A95639090}" type="presParOf" srcId="{8630A9A2-A421-49C7-A0E7-A6430C8CE443}" destId="{919F6828-AEEC-4421-8C39-925A22170CE6}" srcOrd="1" destOrd="0" presId="urn:microsoft.com/office/officeart/2005/8/layout/matrix2"/>
    <dgm:cxn modelId="{93B0BD9D-6F88-4501-A7F1-7F51635AA92A}" type="presParOf" srcId="{8630A9A2-A421-49C7-A0E7-A6430C8CE443}" destId="{E187A1C0-35FE-4C1E-97AC-467F93D66273}" srcOrd="2" destOrd="0" presId="urn:microsoft.com/office/officeart/2005/8/layout/matrix2"/>
    <dgm:cxn modelId="{5D581B4B-B07B-4310-A4DE-3A3555B20165}" type="presParOf" srcId="{8630A9A2-A421-49C7-A0E7-A6430C8CE443}" destId="{FC57C628-0978-437C-9FE9-73018B2401A1}" srcOrd="3" destOrd="0" presId="urn:microsoft.com/office/officeart/2005/8/layout/matrix2"/>
    <dgm:cxn modelId="{4B36CDFA-56A8-4453-9CDE-A5AA478D419D}" type="presParOf" srcId="{8630A9A2-A421-49C7-A0E7-A6430C8CE443}" destId="{D87CFB5D-81EC-4484-8E1E-69BFF12B6A51}"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AAF679-BE1F-4923-820D-84C15070C72F}">
      <dsp:nvSpPr>
        <dsp:cNvPr id="0" name=""/>
        <dsp:cNvSpPr/>
      </dsp:nvSpPr>
      <dsp:spPr>
        <a:xfrm>
          <a:off x="0" y="0"/>
          <a:ext cx="11305256"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F3CFF36-6ECC-4E67-AFEA-FB66CE7608F7}">
      <dsp:nvSpPr>
        <dsp:cNvPr id="0" name=""/>
        <dsp:cNvSpPr/>
      </dsp:nvSpPr>
      <dsp:spPr>
        <a:xfrm>
          <a:off x="0" y="0"/>
          <a:ext cx="11305256" cy="120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GB" sz="2400" kern="1200" dirty="0" smtClean="0"/>
            <a:t>Entrepreneurship has become increasingly important for businesses of all sizes around the world.</a:t>
          </a:r>
          <a:endParaRPr lang="en-GB" sz="2400" kern="1200" dirty="0"/>
        </a:p>
      </dsp:txBody>
      <dsp:txXfrm>
        <a:off x="0" y="0"/>
        <a:ext cx="11305256" cy="1200150"/>
      </dsp:txXfrm>
    </dsp:sp>
    <dsp:sp modelId="{DAC961E9-3089-481E-B9F6-A881B7ED089B}">
      <dsp:nvSpPr>
        <dsp:cNvPr id="0" name=""/>
        <dsp:cNvSpPr/>
      </dsp:nvSpPr>
      <dsp:spPr>
        <a:xfrm>
          <a:off x="0" y="1200150"/>
          <a:ext cx="11305256" cy="0"/>
        </a:xfrm>
        <a:prstGeom prst="line">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w="9525" cap="flat" cmpd="sng" algn="ctr">
          <a:solidFill>
            <a:schemeClr val="accent4">
              <a:hueOff val="-1488257"/>
              <a:satOff val="8966"/>
              <a:lumOff val="7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A68BE1B-7E85-4992-A704-3387D815E840}">
      <dsp:nvSpPr>
        <dsp:cNvPr id="0" name=""/>
        <dsp:cNvSpPr/>
      </dsp:nvSpPr>
      <dsp:spPr>
        <a:xfrm>
          <a:off x="0" y="1200150"/>
          <a:ext cx="11305256" cy="120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GB" sz="2400" kern="1200" smtClean="0"/>
            <a:t>It opens new opportunities and possibilities for the businesses to create values for themselves and for the society at large.</a:t>
          </a:r>
          <a:endParaRPr lang="en-GB" sz="2400" kern="1200"/>
        </a:p>
      </dsp:txBody>
      <dsp:txXfrm>
        <a:off x="0" y="1200150"/>
        <a:ext cx="11305256" cy="1200150"/>
      </dsp:txXfrm>
    </dsp:sp>
    <dsp:sp modelId="{D2C0B8AB-A34B-4647-8F04-091BF2B45009}">
      <dsp:nvSpPr>
        <dsp:cNvPr id="0" name=""/>
        <dsp:cNvSpPr/>
      </dsp:nvSpPr>
      <dsp:spPr>
        <a:xfrm>
          <a:off x="0" y="2400300"/>
          <a:ext cx="11305256" cy="0"/>
        </a:xfrm>
        <a:prstGeom prst="line">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w="9525" cap="flat" cmpd="sng" algn="ctr">
          <a:solidFill>
            <a:schemeClr val="accent4">
              <a:hueOff val="-2976513"/>
              <a:satOff val="17933"/>
              <a:lumOff val="14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73DC516-5229-431E-A7CA-FA87A8C046B9}">
      <dsp:nvSpPr>
        <dsp:cNvPr id="0" name=""/>
        <dsp:cNvSpPr/>
      </dsp:nvSpPr>
      <dsp:spPr>
        <a:xfrm>
          <a:off x="0" y="2400300"/>
          <a:ext cx="11305256" cy="120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GB" sz="2400" kern="1200" smtClean="0"/>
            <a:t>Despite its popularity, studies suggest that the scope of entrepreneurship remains unknown, and therefore the prospects of entrepreneurial activities remains not fully realised.</a:t>
          </a:r>
          <a:endParaRPr lang="en-GB" sz="2400" kern="1200"/>
        </a:p>
      </dsp:txBody>
      <dsp:txXfrm>
        <a:off x="0" y="2400300"/>
        <a:ext cx="11305256" cy="1200150"/>
      </dsp:txXfrm>
    </dsp:sp>
    <dsp:sp modelId="{675E56AB-ADC8-4BBB-9E08-DBF82C13EB75}">
      <dsp:nvSpPr>
        <dsp:cNvPr id="0" name=""/>
        <dsp:cNvSpPr/>
      </dsp:nvSpPr>
      <dsp:spPr>
        <a:xfrm>
          <a:off x="0" y="3600450"/>
          <a:ext cx="11305256" cy="0"/>
        </a:xfrm>
        <a:prstGeom prst="lin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EF9A4A0-133F-4644-B22F-AE6BA9A20A52}">
      <dsp:nvSpPr>
        <dsp:cNvPr id="0" name=""/>
        <dsp:cNvSpPr/>
      </dsp:nvSpPr>
      <dsp:spPr>
        <a:xfrm>
          <a:off x="0" y="3600450"/>
          <a:ext cx="11305256" cy="120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GB" sz="2400" kern="1200" smtClean="0"/>
            <a:t>This chapter highlights some aspects concerning the concept of entrepreneur, entrepreneurship, entrepreneurial process and finally the entrepreneurship opportunities and challenges.</a:t>
          </a:r>
          <a:endParaRPr lang="en-GB" sz="2400" kern="1200"/>
        </a:p>
      </dsp:txBody>
      <dsp:txXfrm>
        <a:off x="0" y="3600450"/>
        <a:ext cx="11305256" cy="12001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A46196-1F39-4A16-85E4-E1BC95DC9C93}">
      <dsp:nvSpPr>
        <dsp:cNvPr id="0" name=""/>
        <dsp:cNvSpPr/>
      </dsp:nvSpPr>
      <dsp:spPr>
        <a:xfrm rot="4396374">
          <a:off x="720368" y="931606"/>
          <a:ext cx="4041457" cy="2818413"/>
        </a:xfrm>
        <a:prstGeom prst="swooshArrow">
          <a:avLst>
            <a:gd name="adj1" fmla="val 16310"/>
            <a:gd name="adj2" fmla="val 3137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75DE799-0EEA-4612-B607-C059AE590A96}">
      <dsp:nvSpPr>
        <dsp:cNvPr id="0" name=""/>
        <dsp:cNvSpPr/>
      </dsp:nvSpPr>
      <dsp:spPr>
        <a:xfrm>
          <a:off x="2097842" y="1209732"/>
          <a:ext cx="102059" cy="102059"/>
        </a:xfrm>
        <a:prstGeom prst="ellipse">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11A0DA59-62AD-4A96-9AAB-A4A301100868}">
      <dsp:nvSpPr>
        <dsp:cNvPr id="0" name=""/>
        <dsp:cNvSpPr/>
      </dsp:nvSpPr>
      <dsp:spPr>
        <a:xfrm>
          <a:off x="2674103" y="1652146"/>
          <a:ext cx="102059" cy="102059"/>
        </a:xfrm>
        <a:prstGeom prst="ellipse">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7D311C7-D804-4A2C-9EEC-5C91FBA0228D}">
      <dsp:nvSpPr>
        <dsp:cNvPr id="0" name=""/>
        <dsp:cNvSpPr/>
      </dsp:nvSpPr>
      <dsp:spPr>
        <a:xfrm>
          <a:off x="3192172" y="2169934"/>
          <a:ext cx="102059" cy="102059"/>
        </a:xfrm>
        <a:prstGeom prst="ellipse">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74A03C2-58E0-4475-B63F-06C985E17EBA}">
      <dsp:nvSpPr>
        <dsp:cNvPr id="0" name=""/>
        <dsp:cNvSpPr/>
      </dsp:nvSpPr>
      <dsp:spPr>
        <a:xfrm>
          <a:off x="449441" y="0"/>
          <a:ext cx="1905422" cy="749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lvl="0" algn="ctr" defTabSz="889000" rtl="0" eaLnBrk="1" latinLnBrk="0" hangingPunct="1">
            <a:lnSpc>
              <a:spcPct val="90000"/>
            </a:lnSpc>
            <a:spcBef>
              <a:spcPct val="0"/>
            </a:spcBef>
            <a:spcAft>
              <a:spcPct val="35000"/>
            </a:spcAft>
          </a:pPr>
          <a:r>
            <a:rPr lang="fr-FR" sz="2000" b="1" kern="1200" smtClean="0"/>
            <a:t>Identify an opportunity </a:t>
          </a:r>
          <a:endParaRPr lang="fr-FR" sz="2000" b="1" kern="1200" dirty="0"/>
        </a:p>
      </dsp:txBody>
      <dsp:txXfrm>
        <a:off x="449441" y="0"/>
        <a:ext cx="1905422" cy="749060"/>
      </dsp:txXfrm>
    </dsp:sp>
    <dsp:sp modelId="{50D0B8E1-62D7-4371-A258-C11FD87B8D5D}">
      <dsp:nvSpPr>
        <dsp:cNvPr id="0" name=""/>
        <dsp:cNvSpPr/>
      </dsp:nvSpPr>
      <dsp:spPr>
        <a:xfrm>
          <a:off x="2766846" y="886231"/>
          <a:ext cx="2832384" cy="749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rtl="0" eaLnBrk="1" latinLnBrk="0" hangingPunct="1">
            <a:lnSpc>
              <a:spcPct val="90000"/>
            </a:lnSpc>
            <a:spcBef>
              <a:spcPct val="0"/>
            </a:spcBef>
            <a:spcAft>
              <a:spcPct val="35000"/>
            </a:spcAft>
          </a:pPr>
          <a:r>
            <a:rPr lang="fr-FR" sz="2000" b="1" kern="1200" smtClean="0"/>
            <a:t>Establish a vision</a:t>
          </a:r>
          <a:endParaRPr lang="fr-FR" sz="2000" b="1" kern="1200" dirty="0"/>
        </a:p>
      </dsp:txBody>
      <dsp:txXfrm>
        <a:off x="2766846" y="886231"/>
        <a:ext cx="2832384" cy="749060"/>
      </dsp:txXfrm>
    </dsp:sp>
    <dsp:sp modelId="{CD775197-A22D-4C57-BCE8-0B11F1359720}">
      <dsp:nvSpPr>
        <dsp:cNvPr id="0" name=""/>
        <dsp:cNvSpPr/>
      </dsp:nvSpPr>
      <dsp:spPr>
        <a:xfrm>
          <a:off x="449441" y="1328645"/>
          <a:ext cx="1905422" cy="749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r" defTabSz="889000" rtl="0" eaLnBrk="1" latinLnBrk="0" hangingPunct="1">
            <a:lnSpc>
              <a:spcPct val="90000"/>
            </a:lnSpc>
            <a:spcBef>
              <a:spcPct val="0"/>
            </a:spcBef>
            <a:spcAft>
              <a:spcPct val="35000"/>
            </a:spcAft>
          </a:pPr>
          <a:r>
            <a:rPr lang="fr-FR" sz="2000" b="1" kern="1200" smtClean="0"/>
            <a:t>Persuade others</a:t>
          </a:r>
          <a:endParaRPr lang="fr-FR" sz="2000" b="1" kern="1200" dirty="0"/>
        </a:p>
      </dsp:txBody>
      <dsp:txXfrm>
        <a:off x="449441" y="1328645"/>
        <a:ext cx="1905422" cy="749060"/>
      </dsp:txXfrm>
    </dsp:sp>
    <dsp:sp modelId="{29254458-835E-4723-AA3C-B8C4FA8BFEC4}">
      <dsp:nvSpPr>
        <dsp:cNvPr id="0" name=""/>
        <dsp:cNvSpPr/>
      </dsp:nvSpPr>
      <dsp:spPr>
        <a:xfrm>
          <a:off x="3567077" y="2739688"/>
          <a:ext cx="102059" cy="102059"/>
        </a:xfrm>
        <a:prstGeom prst="ellipse">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9F26FA0-BC6A-43D0-8F56-1067D735C3B5}">
      <dsp:nvSpPr>
        <dsp:cNvPr id="0" name=""/>
        <dsp:cNvSpPr/>
      </dsp:nvSpPr>
      <dsp:spPr>
        <a:xfrm>
          <a:off x="3693808" y="1846433"/>
          <a:ext cx="1905422" cy="749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rtl="0" eaLnBrk="1" latinLnBrk="0" hangingPunct="1">
            <a:lnSpc>
              <a:spcPct val="90000"/>
            </a:lnSpc>
            <a:spcBef>
              <a:spcPct val="0"/>
            </a:spcBef>
            <a:spcAft>
              <a:spcPct val="35000"/>
            </a:spcAft>
          </a:pPr>
          <a:r>
            <a:rPr lang="fr-FR" sz="2000" b="1" kern="1200" smtClean="0"/>
            <a:t>Gather resources </a:t>
          </a:r>
          <a:endParaRPr lang="fr-FR" sz="2000" b="1" kern="1200" dirty="0"/>
        </a:p>
      </dsp:txBody>
      <dsp:txXfrm>
        <a:off x="3693808" y="1846433"/>
        <a:ext cx="1905422" cy="749060"/>
      </dsp:txXfrm>
    </dsp:sp>
    <dsp:sp modelId="{B556F3F1-B082-4895-A5E6-1C92634CCD52}">
      <dsp:nvSpPr>
        <dsp:cNvPr id="0" name=""/>
        <dsp:cNvSpPr/>
      </dsp:nvSpPr>
      <dsp:spPr>
        <a:xfrm>
          <a:off x="449441" y="2416187"/>
          <a:ext cx="2832384" cy="749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r" defTabSz="889000" rtl="0" eaLnBrk="1" latinLnBrk="0" hangingPunct="1">
            <a:lnSpc>
              <a:spcPct val="90000"/>
            </a:lnSpc>
            <a:spcBef>
              <a:spcPct val="0"/>
            </a:spcBef>
            <a:spcAft>
              <a:spcPct val="35000"/>
            </a:spcAft>
          </a:pPr>
          <a:r>
            <a:rPr lang="fr-FR" sz="2000" b="1" kern="1200" smtClean="0"/>
            <a:t>Create new venture, product or market</a:t>
          </a:r>
          <a:endParaRPr lang="fr-FR" sz="2000" b="1" kern="1200" dirty="0"/>
        </a:p>
      </dsp:txBody>
      <dsp:txXfrm>
        <a:off x="449441" y="2416187"/>
        <a:ext cx="2832384" cy="749060"/>
      </dsp:txXfrm>
    </dsp:sp>
    <dsp:sp modelId="{301EE6F0-18BB-4161-9B4A-E9148011A3CB}">
      <dsp:nvSpPr>
        <dsp:cNvPr id="0" name=""/>
        <dsp:cNvSpPr/>
      </dsp:nvSpPr>
      <dsp:spPr>
        <a:xfrm>
          <a:off x="3024336" y="3932566"/>
          <a:ext cx="2574894" cy="749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lvl="0" algn="ctr" defTabSz="889000" rtl="0" eaLnBrk="1" latinLnBrk="0" hangingPunct="1">
            <a:lnSpc>
              <a:spcPct val="90000"/>
            </a:lnSpc>
            <a:spcBef>
              <a:spcPct val="0"/>
            </a:spcBef>
            <a:spcAft>
              <a:spcPct val="35000"/>
            </a:spcAft>
          </a:pPr>
          <a:r>
            <a:rPr lang="fr-FR" sz="2000" b="1" kern="1200" smtClean="0"/>
            <a:t>Change/adapt with time </a:t>
          </a:r>
          <a:endParaRPr lang="fr-FR" sz="2000" b="1" kern="1200" dirty="0"/>
        </a:p>
      </dsp:txBody>
      <dsp:txXfrm>
        <a:off x="3024336" y="3932566"/>
        <a:ext cx="2574894" cy="7490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506FC0-4CF4-4817-9C5E-E636F3BDD72A}">
      <dsp:nvSpPr>
        <dsp:cNvPr id="0" name=""/>
        <dsp:cNvSpPr/>
      </dsp:nvSpPr>
      <dsp:spPr>
        <a:xfrm>
          <a:off x="1478780" y="2038"/>
          <a:ext cx="1342790" cy="1342790"/>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547D49D5-E745-4BF4-B645-D7AD62E7B6C8}">
      <dsp:nvSpPr>
        <dsp:cNvPr id="0" name=""/>
        <dsp:cNvSpPr/>
      </dsp:nvSpPr>
      <dsp:spPr>
        <a:xfrm>
          <a:off x="2150175" y="2038"/>
          <a:ext cx="7164277" cy="134279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l" defTabSz="711200" rtl="0">
            <a:lnSpc>
              <a:spcPct val="90000"/>
            </a:lnSpc>
            <a:spcBef>
              <a:spcPct val="0"/>
            </a:spcBef>
            <a:spcAft>
              <a:spcPct val="35000"/>
            </a:spcAft>
          </a:pPr>
          <a:r>
            <a:rPr lang="en-GB" sz="1600" kern="1200" dirty="0" smtClean="0"/>
            <a:t>Firstly, entrepreneurs can seek information to understand the balance of trade relationships between the exports in potential markets and the merchandising imports.</a:t>
          </a:r>
          <a:endParaRPr lang="en-GB" sz="1600" kern="1200" dirty="0"/>
        </a:p>
      </dsp:txBody>
      <dsp:txXfrm>
        <a:off x="2150175" y="2038"/>
        <a:ext cx="7164277" cy="1342790"/>
      </dsp:txXfrm>
    </dsp:sp>
    <dsp:sp modelId="{F725F5E2-B8DA-4A4A-B606-CD9D6ABBABE1}">
      <dsp:nvSpPr>
        <dsp:cNvPr id="0" name=""/>
        <dsp:cNvSpPr/>
      </dsp:nvSpPr>
      <dsp:spPr>
        <a:xfrm>
          <a:off x="1478780" y="1344828"/>
          <a:ext cx="1342790" cy="1342790"/>
        </a:xfrm>
        <a:prstGeom prst="ellipse">
          <a:avLst/>
        </a:prstGeom>
        <a:solidFill>
          <a:schemeClr val="accent4">
            <a:alpha val="50000"/>
            <a:hueOff val="-2232385"/>
            <a:satOff val="13449"/>
            <a:lumOff val="107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19C31355-5D82-450A-8128-8E9DB456B697}">
      <dsp:nvSpPr>
        <dsp:cNvPr id="0" name=""/>
        <dsp:cNvSpPr/>
      </dsp:nvSpPr>
      <dsp:spPr>
        <a:xfrm>
          <a:off x="2150175" y="1344828"/>
          <a:ext cx="7164277" cy="134279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l" defTabSz="711200" rtl="0">
            <a:lnSpc>
              <a:spcPct val="90000"/>
            </a:lnSpc>
            <a:spcBef>
              <a:spcPct val="0"/>
            </a:spcBef>
            <a:spcAft>
              <a:spcPct val="35000"/>
            </a:spcAft>
          </a:pPr>
          <a:r>
            <a:rPr lang="en-GB" sz="1600" kern="1200" dirty="0" smtClean="0"/>
            <a:t>Secondly, entrepreneurs can conduct extensive research to understand the political aspects of the global economy to seek other outlines for strategic and operational aspects concerning barriers to enter a market. </a:t>
          </a:r>
          <a:endParaRPr lang="en-GB" sz="1600" kern="1200" dirty="0"/>
        </a:p>
      </dsp:txBody>
      <dsp:txXfrm>
        <a:off x="2150175" y="1344828"/>
        <a:ext cx="7164277" cy="1342790"/>
      </dsp:txXfrm>
    </dsp:sp>
    <dsp:sp modelId="{6CF19D6C-F6BA-444B-B7D5-C0CD18FC86EC}">
      <dsp:nvSpPr>
        <dsp:cNvPr id="0" name=""/>
        <dsp:cNvSpPr/>
      </dsp:nvSpPr>
      <dsp:spPr>
        <a:xfrm>
          <a:off x="1478780" y="2687619"/>
          <a:ext cx="1342790" cy="1342790"/>
        </a:xfrm>
        <a:prstGeom prst="ellipse">
          <a:avLst/>
        </a:prstGeom>
        <a:solidFill>
          <a:schemeClr val="accent4">
            <a:alpha val="50000"/>
            <a:hueOff val="-4464770"/>
            <a:satOff val="26899"/>
            <a:lumOff val="215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401F2719-F5EA-4C24-913E-051984194B69}">
      <dsp:nvSpPr>
        <dsp:cNvPr id="0" name=""/>
        <dsp:cNvSpPr/>
      </dsp:nvSpPr>
      <dsp:spPr>
        <a:xfrm>
          <a:off x="2150175" y="2687619"/>
          <a:ext cx="7164277" cy="134279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lvl="0" algn="l" defTabSz="711200" rtl="0">
            <a:lnSpc>
              <a:spcPct val="90000"/>
            </a:lnSpc>
            <a:spcBef>
              <a:spcPct val="0"/>
            </a:spcBef>
            <a:spcAft>
              <a:spcPct val="35000"/>
            </a:spcAft>
          </a:pPr>
          <a:r>
            <a:rPr lang="en-GB" sz="1600" kern="1200" dirty="0" smtClean="0"/>
            <a:t>Thirdly, entrepreneurs can understand the developments of any domestic market of a country and comprehend how these nations protect their industry by establishing tariffs, quotas, boycotts, non-tariff, monetary and market barriers (Ramachandran &amp; </a:t>
          </a:r>
          <a:r>
            <a:rPr lang="en-GB" sz="1600" kern="1200" dirty="0" err="1" smtClean="0"/>
            <a:t>Gokila</a:t>
          </a:r>
          <a:r>
            <a:rPr lang="en-GB" sz="1600" kern="1200" dirty="0" smtClean="0"/>
            <a:t>, 2012).</a:t>
          </a:r>
          <a:endParaRPr lang="en-GB" sz="1600" kern="1200" dirty="0"/>
        </a:p>
      </dsp:txBody>
      <dsp:txXfrm>
        <a:off x="2150175" y="2687619"/>
        <a:ext cx="7164277" cy="134279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100EF0-9434-4934-B00E-6A11554925FA}">
      <dsp:nvSpPr>
        <dsp:cNvPr id="0" name=""/>
        <dsp:cNvSpPr/>
      </dsp:nvSpPr>
      <dsp:spPr>
        <a:xfrm>
          <a:off x="1672217" y="2783"/>
          <a:ext cx="691951" cy="691951"/>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B7ED6F7-9ED9-4CC0-B09A-B403B3195814}">
      <dsp:nvSpPr>
        <dsp:cNvPr id="0" name=""/>
        <dsp:cNvSpPr/>
      </dsp:nvSpPr>
      <dsp:spPr>
        <a:xfrm>
          <a:off x="2018192" y="2783"/>
          <a:ext cx="3691816" cy="69195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9050" rIns="0" bIns="19050" numCol="1" spcCol="1270" anchor="ctr" anchorCtr="0">
          <a:noAutofit/>
        </a:bodyPr>
        <a:lstStyle/>
        <a:p>
          <a:pPr lvl="0" algn="l" defTabSz="666750" rtl="0">
            <a:lnSpc>
              <a:spcPct val="90000"/>
            </a:lnSpc>
            <a:spcBef>
              <a:spcPct val="0"/>
            </a:spcBef>
            <a:spcAft>
              <a:spcPct val="35000"/>
            </a:spcAft>
          </a:pPr>
          <a:r>
            <a:rPr lang="en-GB" sz="1500" kern="1200" smtClean="0"/>
            <a:t>Knowledge gap between the developed, emerging, frontier and under developed markets  for conducting business</a:t>
          </a:r>
          <a:endParaRPr lang="en-GB" sz="1500" kern="1200"/>
        </a:p>
      </dsp:txBody>
      <dsp:txXfrm>
        <a:off x="2018192" y="2783"/>
        <a:ext cx="3691816" cy="691951"/>
      </dsp:txXfrm>
    </dsp:sp>
    <dsp:sp modelId="{0B69730E-7701-4113-A854-7BE2AFB3750F}">
      <dsp:nvSpPr>
        <dsp:cNvPr id="0" name=""/>
        <dsp:cNvSpPr/>
      </dsp:nvSpPr>
      <dsp:spPr>
        <a:xfrm>
          <a:off x="1672217" y="694735"/>
          <a:ext cx="691951" cy="691951"/>
        </a:xfrm>
        <a:prstGeom prst="ellipse">
          <a:avLst/>
        </a:prstGeom>
        <a:solidFill>
          <a:schemeClr val="accent4">
            <a:alpha val="50000"/>
            <a:hueOff val="-892954"/>
            <a:satOff val="5380"/>
            <a:lumOff val="431"/>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0E14344B-9637-4BC3-9C26-7C665D306502}">
      <dsp:nvSpPr>
        <dsp:cNvPr id="0" name=""/>
        <dsp:cNvSpPr/>
      </dsp:nvSpPr>
      <dsp:spPr>
        <a:xfrm>
          <a:off x="2018192" y="694735"/>
          <a:ext cx="3691816" cy="69195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9050" rIns="0" bIns="19050" numCol="1" spcCol="1270" anchor="ctr" anchorCtr="0">
          <a:noAutofit/>
        </a:bodyPr>
        <a:lstStyle/>
        <a:p>
          <a:pPr lvl="0" algn="l" defTabSz="666750" rtl="0">
            <a:lnSpc>
              <a:spcPct val="90000"/>
            </a:lnSpc>
            <a:spcBef>
              <a:spcPct val="0"/>
            </a:spcBef>
            <a:spcAft>
              <a:spcPct val="35000"/>
            </a:spcAft>
          </a:pPr>
          <a:r>
            <a:rPr lang="en-GB" sz="1500" kern="1200" dirty="0" smtClean="0"/>
            <a:t>Difference in accounting systems in several countries</a:t>
          </a:r>
          <a:endParaRPr lang="en-GB" sz="1500" kern="1200" dirty="0"/>
        </a:p>
      </dsp:txBody>
      <dsp:txXfrm>
        <a:off x="2018192" y="694735"/>
        <a:ext cx="3691816" cy="691951"/>
      </dsp:txXfrm>
    </dsp:sp>
    <dsp:sp modelId="{B5374BA2-D1C2-4350-A0ED-FE2A0088FD0F}">
      <dsp:nvSpPr>
        <dsp:cNvPr id="0" name=""/>
        <dsp:cNvSpPr/>
      </dsp:nvSpPr>
      <dsp:spPr>
        <a:xfrm>
          <a:off x="1672217" y="1386687"/>
          <a:ext cx="691951" cy="691951"/>
        </a:xfrm>
        <a:prstGeom prst="ellipse">
          <a:avLst/>
        </a:prstGeom>
        <a:solidFill>
          <a:schemeClr val="accent4">
            <a:alpha val="50000"/>
            <a:hueOff val="-1785908"/>
            <a:satOff val="10760"/>
            <a:lumOff val="862"/>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F0F95C81-7109-482E-8E56-B13B81E9F097}">
      <dsp:nvSpPr>
        <dsp:cNvPr id="0" name=""/>
        <dsp:cNvSpPr/>
      </dsp:nvSpPr>
      <dsp:spPr>
        <a:xfrm>
          <a:off x="2018192" y="1386687"/>
          <a:ext cx="3691816" cy="69195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9050" rIns="0" bIns="19050" numCol="1" spcCol="1270" anchor="ctr" anchorCtr="0">
          <a:noAutofit/>
        </a:bodyPr>
        <a:lstStyle/>
        <a:p>
          <a:pPr lvl="0" algn="l" defTabSz="666750" rtl="0">
            <a:lnSpc>
              <a:spcPct val="90000"/>
            </a:lnSpc>
            <a:spcBef>
              <a:spcPct val="0"/>
            </a:spcBef>
            <a:spcAft>
              <a:spcPct val="35000"/>
            </a:spcAft>
          </a:pPr>
          <a:r>
            <a:rPr lang="en-GB" sz="1500" kern="1200" smtClean="0"/>
            <a:t>Variable rates of return </a:t>
          </a:r>
          <a:endParaRPr lang="en-GB" sz="1500" kern="1200"/>
        </a:p>
      </dsp:txBody>
      <dsp:txXfrm>
        <a:off x="2018192" y="1386687"/>
        <a:ext cx="3691816" cy="691951"/>
      </dsp:txXfrm>
    </dsp:sp>
    <dsp:sp modelId="{D1D2FC1B-0BAB-4A8E-813A-85E2CA27BF18}">
      <dsp:nvSpPr>
        <dsp:cNvPr id="0" name=""/>
        <dsp:cNvSpPr/>
      </dsp:nvSpPr>
      <dsp:spPr>
        <a:xfrm>
          <a:off x="1672217" y="2078639"/>
          <a:ext cx="691951" cy="691951"/>
        </a:xfrm>
        <a:prstGeom prst="ellipse">
          <a:avLst/>
        </a:prstGeom>
        <a:solidFill>
          <a:schemeClr val="accent4">
            <a:alpha val="50000"/>
            <a:hueOff val="-2678862"/>
            <a:satOff val="16139"/>
            <a:lumOff val="129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DEDDC99C-9CAA-46F7-81C4-2AC45C9C9FC7}">
      <dsp:nvSpPr>
        <dsp:cNvPr id="0" name=""/>
        <dsp:cNvSpPr/>
      </dsp:nvSpPr>
      <dsp:spPr>
        <a:xfrm>
          <a:off x="2018192" y="2078639"/>
          <a:ext cx="3691816" cy="69195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9050" rIns="0" bIns="19050" numCol="1" spcCol="1270" anchor="ctr" anchorCtr="0">
          <a:noAutofit/>
        </a:bodyPr>
        <a:lstStyle/>
        <a:p>
          <a:pPr lvl="0" algn="l" defTabSz="666750" rtl="0">
            <a:lnSpc>
              <a:spcPct val="90000"/>
            </a:lnSpc>
            <a:spcBef>
              <a:spcPct val="0"/>
            </a:spcBef>
            <a:spcAft>
              <a:spcPct val="35000"/>
            </a:spcAft>
          </a:pPr>
          <a:r>
            <a:rPr lang="en-GB" sz="1500" kern="1200" smtClean="0"/>
            <a:t>Non-convertibility of the currencies </a:t>
          </a:r>
          <a:endParaRPr lang="en-GB" sz="1500" kern="1200"/>
        </a:p>
      </dsp:txBody>
      <dsp:txXfrm>
        <a:off x="2018192" y="2078639"/>
        <a:ext cx="3691816" cy="691951"/>
      </dsp:txXfrm>
    </dsp:sp>
    <dsp:sp modelId="{E7570529-C085-4BD9-B990-5582753957FA}">
      <dsp:nvSpPr>
        <dsp:cNvPr id="0" name=""/>
        <dsp:cNvSpPr/>
      </dsp:nvSpPr>
      <dsp:spPr>
        <a:xfrm>
          <a:off x="1672217" y="2770591"/>
          <a:ext cx="691951" cy="691951"/>
        </a:xfrm>
        <a:prstGeom prst="ellipse">
          <a:avLst/>
        </a:prstGeom>
        <a:solidFill>
          <a:schemeClr val="accent4">
            <a:alpha val="50000"/>
            <a:hueOff val="-3571816"/>
            <a:satOff val="21519"/>
            <a:lumOff val="1725"/>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6A84B075-F526-4F4F-82A1-D9F86CD56B3E}">
      <dsp:nvSpPr>
        <dsp:cNvPr id="0" name=""/>
        <dsp:cNvSpPr/>
      </dsp:nvSpPr>
      <dsp:spPr>
        <a:xfrm>
          <a:off x="2018192" y="2770591"/>
          <a:ext cx="3691816" cy="69195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9050" rIns="0" bIns="19050" numCol="1" spcCol="1270" anchor="ctr" anchorCtr="0">
          <a:noAutofit/>
        </a:bodyPr>
        <a:lstStyle/>
        <a:p>
          <a:pPr lvl="0" algn="l" defTabSz="666750" rtl="0">
            <a:lnSpc>
              <a:spcPct val="90000"/>
            </a:lnSpc>
            <a:spcBef>
              <a:spcPct val="0"/>
            </a:spcBef>
            <a:spcAft>
              <a:spcPct val="35000"/>
            </a:spcAft>
          </a:pPr>
          <a:r>
            <a:rPr lang="en-GB" sz="1500" kern="1200" smtClean="0"/>
            <a:t>Communication gaps</a:t>
          </a:r>
          <a:endParaRPr lang="en-GB" sz="1500" kern="1200"/>
        </a:p>
      </dsp:txBody>
      <dsp:txXfrm>
        <a:off x="2018192" y="2770591"/>
        <a:ext cx="3691816" cy="691951"/>
      </dsp:txXfrm>
    </dsp:sp>
    <dsp:sp modelId="{85A3BE8B-E0BA-486B-85DB-B39D875B6333}">
      <dsp:nvSpPr>
        <dsp:cNvPr id="0" name=""/>
        <dsp:cNvSpPr/>
      </dsp:nvSpPr>
      <dsp:spPr>
        <a:xfrm>
          <a:off x="1672217" y="3462543"/>
          <a:ext cx="691951" cy="691951"/>
        </a:xfrm>
        <a:prstGeom prst="ellipse">
          <a:avLst/>
        </a:prstGeom>
        <a:solidFill>
          <a:schemeClr val="accent4">
            <a:alpha val="50000"/>
            <a:hueOff val="-4464770"/>
            <a:satOff val="26899"/>
            <a:lumOff val="215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A3B525E-0ECA-4180-8049-48FB1557D4A4}">
      <dsp:nvSpPr>
        <dsp:cNvPr id="0" name=""/>
        <dsp:cNvSpPr/>
      </dsp:nvSpPr>
      <dsp:spPr>
        <a:xfrm>
          <a:off x="2018192" y="3462543"/>
          <a:ext cx="3691816" cy="69195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9050" rIns="0" bIns="19050" numCol="1" spcCol="1270" anchor="ctr" anchorCtr="0">
          <a:noAutofit/>
        </a:bodyPr>
        <a:lstStyle/>
        <a:p>
          <a:pPr lvl="0" algn="l" defTabSz="666750" rtl="0">
            <a:lnSpc>
              <a:spcPct val="90000"/>
            </a:lnSpc>
            <a:spcBef>
              <a:spcPct val="0"/>
            </a:spcBef>
            <a:spcAft>
              <a:spcPct val="35000"/>
            </a:spcAft>
          </a:pPr>
          <a:r>
            <a:rPr lang="en-GB" sz="1500" kern="1200" smtClean="0"/>
            <a:t>Language barriers </a:t>
          </a:r>
          <a:endParaRPr lang="en-GB" sz="1500" kern="1200"/>
        </a:p>
      </dsp:txBody>
      <dsp:txXfrm>
        <a:off x="2018192" y="3462543"/>
        <a:ext cx="3691816" cy="69195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1681B-0917-4D11-A8D5-7C26320AEECD}">
      <dsp:nvSpPr>
        <dsp:cNvPr id="0" name=""/>
        <dsp:cNvSpPr/>
      </dsp:nvSpPr>
      <dsp:spPr>
        <a:xfrm>
          <a:off x="2066491" y="668"/>
          <a:ext cx="597715" cy="597715"/>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6345583F-F3A5-4C15-8FA3-A7498E251DBB}">
      <dsp:nvSpPr>
        <dsp:cNvPr id="0" name=""/>
        <dsp:cNvSpPr/>
      </dsp:nvSpPr>
      <dsp:spPr>
        <a:xfrm>
          <a:off x="2365348" y="668"/>
          <a:ext cx="3189029" cy="59771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4130" rIns="0" bIns="24130" numCol="1" spcCol="1270" anchor="ctr" anchorCtr="0">
          <a:noAutofit/>
        </a:bodyPr>
        <a:lstStyle/>
        <a:p>
          <a:pPr lvl="0" algn="l" defTabSz="844550" rtl="0">
            <a:lnSpc>
              <a:spcPct val="90000"/>
            </a:lnSpc>
            <a:spcBef>
              <a:spcPct val="0"/>
            </a:spcBef>
            <a:spcAft>
              <a:spcPct val="35000"/>
            </a:spcAft>
          </a:pPr>
          <a:r>
            <a:rPr lang="en-GB" sz="1900" kern="1200" smtClean="0"/>
            <a:t>Political unrest and legal concerns</a:t>
          </a:r>
          <a:endParaRPr lang="en-GB" sz="1900" kern="1200"/>
        </a:p>
      </dsp:txBody>
      <dsp:txXfrm>
        <a:off x="2365348" y="668"/>
        <a:ext cx="3189029" cy="597715"/>
      </dsp:txXfrm>
    </dsp:sp>
    <dsp:sp modelId="{97FDD978-0201-4D4A-9A5A-0D247DD35228}">
      <dsp:nvSpPr>
        <dsp:cNvPr id="0" name=""/>
        <dsp:cNvSpPr/>
      </dsp:nvSpPr>
      <dsp:spPr>
        <a:xfrm>
          <a:off x="2066491" y="598384"/>
          <a:ext cx="597715" cy="597715"/>
        </a:xfrm>
        <a:prstGeom prst="ellipse">
          <a:avLst/>
        </a:prstGeom>
        <a:solidFill>
          <a:schemeClr val="accent4">
            <a:alpha val="50000"/>
            <a:hueOff val="-744128"/>
            <a:satOff val="4483"/>
            <a:lumOff val="35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D69AE448-7804-4B51-8F3B-2BF027E73008}">
      <dsp:nvSpPr>
        <dsp:cNvPr id="0" name=""/>
        <dsp:cNvSpPr/>
      </dsp:nvSpPr>
      <dsp:spPr>
        <a:xfrm>
          <a:off x="2365348" y="598384"/>
          <a:ext cx="3189029" cy="59771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4130" rIns="0" bIns="24130" numCol="1" spcCol="1270" anchor="ctr" anchorCtr="0">
          <a:noAutofit/>
        </a:bodyPr>
        <a:lstStyle/>
        <a:p>
          <a:pPr lvl="0" algn="l" defTabSz="844550" rtl="0">
            <a:lnSpc>
              <a:spcPct val="90000"/>
            </a:lnSpc>
            <a:spcBef>
              <a:spcPct val="0"/>
            </a:spcBef>
            <a:spcAft>
              <a:spcPct val="35000"/>
            </a:spcAft>
          </a:pPr>
          <a:r>
            <a:rPr lang="en-GB" sz="1900" kern="1200" smtClean="0"/>
            <a:t>Cultural differences</a:t>
          </a:r>
          <a:endParaRPr lang="en-GB" sz="1900" kern="1200"/>
        </a:p>
      </dsp:txBody>
      <dsp:txXfrm>
        <a:off x="2365348" y="598384"/>
        <a:ext cx="3189029" cy="597715"/>
      </dsp:txXfrm>
    </dsp:sp>
    <dsp:sp modelId="{36DF5A60-464F-4818-8CDC-4C071506BFBD}">
      <dsp:nvSpPr>
        <dsp:cNvPr id="0" name=""/>
        <dsp:cNvSpPr/>
      </dsp:nvSpPr>
      <dsp:spPr>
        <a:xfrm>
          <a:off x="2066491" y="1196099"/>
          <a:ext cx="597715" cy="597715"/>
        </a:xfrm>
        <a:prstGeom prst="ellipse">
          <a:avLst/>
        </a:prstGeom>
        <a:solidFill>
          <a:schemeClr val="accent4">
            <a:alpha val="50000"/>
            <a:hueOff val="-1488257"/>
            <a:satOff val="8966"/>
            <a:lumOff val="71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6DD58EB8-A698-45A7-A0C7-B53F5061AED3}">
      <dsp:nvSpPr>
        <dsp:cNvPr id="0" name=""/>
        <dsp:cNvSpPr/>
      </dsp:nvSpPr>
      <dsp:spPr>
        <a:xfrm>
          <a:off x="2365348" y="1196099"/>
          <a:ext cx="3189029" cy="59771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4130" rIns="0" bIns="24130" numCol="1" spcCol="1270" anchor="ctr" anchorCtr="0">
          <a:noAutofit/>
        </a:bodyPr>
        <a:lstStyle/>
        <a:p>
          <a:pPr lvl="0" algn="l" defTabSz="844550" rtl="0">
            <a:lnSpc>
              <a:spcPct val="90000"/>
            </a:lnSpc>
            <a:spcBef>
              <a:spcPct val="0"/>
            </a:spcBef>
            <a:spcAft>
              <a:spcPct val="35000"/>
            </a:spcAft>
          </a:pPr>
          <a:r>
            <a:rPr lang="en-GB" sz="1900" kern="1200" smtClean="0"/>
            <a:t>Discrepancies in the use of technology </a:t>
          </a:r>
          <a:endParaRPr lang="en-GB" sz="1900" kern="1200"/>
        </a:p>
      </dsp:txBody>
      <dsp:txXfrm>
        <a:off x="2365348" y="1196099"/>
        <a:ext cx="3189029" cy="597715"/>
      </dsp:txXfrm>
    </dsp:sp>
    <dsp:sp modelId="{4B163298-6C5F-4A2B-883E-E4D1213DD2A6}">
      <dsp:nvSpPr>
        <dsp:cNvPr id="0" name=""/>
        <dsp:cNvSpPr/>
      </dsp:nvSpPr>
      <dsp:spPr>
        <a:xfrm>
          <a:off x="2066491" y="1793814"/>
          <a:ext cx="597715" cy="597715"/>
        </a:xfrm>
        <a:prstGeom prst="ellipse">
          <a:avLst/>
        </a:prstGeom>
        <a:solidFill>
          <a:schemeClr val="accent4">
            <a:alpha val="50000"/>
            <a:hueOff val="-2232385"/>
            <a:satOff val="13449"/>
            <a:lumOff val="107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C8C3F65-C781-414B-AC2B-990DD3895000}">
      <dsp:nvSpPr>
        <dsp:cNvPr id="0" name=""/>
        <dsp:cNvSpPr/>
      </dsp:nvSpPr>
      <dsp:spPr>
        <a:xfrm>
          <a:off x="2365348" y="1793814"/>
          <a:ext cx="3189029" cy="59771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4130" rIns="0" bIns="24130" numCol="1" spcCol="1270" anchor="ctr" anchorCtr="0">
          <a:noAutofit/>
        </a:bodyPr>
        <a:lstStyle/>
        <a:p>
          <a:pPr lvl="0" algn="l" defTabSz="844550" rtl="0">
            <a:lnSpc>
              <a:spcPct val="90000"/>
            </a:lnSpc>
            <a:spcBef>
              <a:spcPct val="0"/>
            </a:spcBef>
            <a:spcAft>
              <a:spcPct val="35000"/>
            </a:spcAft>
          </a:pPr>
          <a:r>
            <a:rPr lang="en-GB" sz="1900" kern="1200" smtClean="0"/>
            <a:t>Complexity in the markets</a:t>
          </a:r>
          <a:endParaRPr lang="en-GB" sz="1900" kern="1200"/>
        </a:p>
      </dsp:txBody>
      <dsp:txXfrm>
        <a:off x="2365348" y="1793814"/>
        <a:ext cx="3189029" cy="597715"/>
      </dsp:txXfrm>
    </dsp:sp>
    <dsp:sp modelId="{6D601792-F499-4081-9C7E-868C2FEE3CD1}">
      <dsp:nvSpPr>
        <dsp:cNvPr id="0" name=""/>
        <dsp:cNvSpPr/>
      </dsp:nvSpPr>
      <dsp:spPr>
        <a:xfrm>
          <a:off x="2066491" y="2391530"/>
          <a:ext cx="597715" cy="597715"/>
        </a:xfrm>
        <a:prstGeom prst="ellipse">
          <a:avLst/>
        </a:prstGeom>
        <a:solidFill>
          <a:schemeClr val="accent4">
            <a:alpha val="50000"/>
            <a:hueOff val="-2976513"/>
            <a:satOff val="17933"/>
            <a:lumOff val="1437"/>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7933ACC7-693C-48BD-B11B-C26BD39B9F61}">
      <dsp:nvSpPr>
        <dsp:cNvPr id="0" name=""/>
        <dsp:cNvSpPr/>
      </dsp:nvSpPr>
      <dsp:spPr>
        <a:xfrm>
          <a:off x="2365348" y="2391530"/>
          <a:ext cx="3189029" cy="59771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4130" rIns="0" bIns="24130" numCol="1" spcCol="1270" anchor="ctr" anchorCtr="0">
          <a:noAutofit/>
        </a:bodyPr>
        <a:lstStyle/>
        <a:p>
          <a:pPr lvl="0" algn="l" defTabSz="844550" rtl="0">
            <a:lnSpc>
              <a:spcPct val="90000"/>
            </a:lnSpc>
            <a:spcBef>
              <a:spcPct val="0"/>
            </a:spcBef>
            <a:spcAft>
              <a:spcPct val="35000"/>
            </a:spcAft>
          </a:pPr>
          <a:r>
            <a:rPr lang="en-GB" sz="1900" kern="1200" smtClean="0"/>
            <a:t>Supply chain concerns</a:t>
          </a:r>
          <a:endParaRPr lang="en-GB" sz="1900" kern="1200"/>
        </a:p>
      </dsp:txBody>
      <dsp:txXfrm>
        <a:off x="2365348" y="2391530"/>
        <a:ext cx="3189029" cy="597715"/>
      </dsp:txXfrm>
    </dsp:sp>
    <dsp:sp modelId="{289E52A1-BA2E-4731-BB13-DF2085B3D9BB}">
      <dsp:nvSpPr>
        <dsp:cNvPr id="0" name=""/>
        <dsp:cNvSpPr/>
      </dsp:nvSpPr>
      <dsp:spPr>
        <a:xfrm>
          <a:off x="2066491" y="2989245"/>
          <a:ext cx="597715" cy="597715"/>
        </a:xfrm>
        <a:prstGeom prst="ellipse">
          <a:avLst/>
        </a:prstGeom>
        <a:solidFill>
          <a:schemeClr val="accent4">
            <a:alpha val="50000"/>
            <a:hueOff val="-3720641"/>
            <a:satOff val="22416"/>
            <a:lumOff val="1797"/>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0BC16A17-5EFC-4CE7-BFD1-3484D9362F2F}">
      <dsp:nvSpPr>
        <dsp:cNvPr id="0" name=""/>
        <dsp:cNvSpPr/>
      </dsp:nvSpPr>
      <dsp:spPr>
        <a:xfrm>
          <a:off x="2365348" y="2989245"/>
          <a:ext cx="3189029" cy="59771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4130" rIns="0" bIns="24130" numCol="1" spcCol="1270" anchor="ctr" anchorCtr="0">
          <a:noAutofit/>
        </a:bodyPr>
        <a:lstStyle/>
        <a:p>
          <a:pPr lvl="0" algn="l" defTabSz="844550" rtl="0">
            <a:lnSpc>
              <a:spcPct val="90000"/>
            </a:lnSpc>
            <a:spcBef>
              <a:spcPct val="0"/>
            </a:spcBef>
            <a:spcAft>
              <a:spcPct val="35000"/>
            </a:spcAft>
          </a:pPr>
          <a:r>
            <a:rPr lang="en-GB" sz="1900" kern="1200" smtClean="0"/>
            <a:t>Lack of specific infrastructure in some countries or regions</a:t>
          </a:r>
          <a:endParaRPr lang="en-GB" sz="1900" kern="1200"/>
        </a:p>
      </dsp:txBody>
      <dsp:txXfrm>
        <a:off x="2365348" y="2989245"/>
        <a:ext cx="3189029" cy="597715"/>
      </dsp:txXfrm>
    </dsp:sp>
    <dsp:sp modelId="{BDED4DF9-1A39-4CD1-B1BC-57501704C5FD}">
      <dsp:nvSpPr>
        <dsp:cNvPr id="0" name=""/>
        <dsp:cNvSpPr/>
      </dsp:nvSpPr>
      <dsp:spPr>
        <a:xfrm>
          <a:off x="2066491" y="3586960"/>
          <a:ext cx="597715" cy="597715"/>
        </a:xfrm>
        <a:prstGeom prst="ellipse">
          <a:avLst/>
        </a:prstGeom>
        <a:solidFill>
          <a:schemeClr val="accent4">
            <a:alpha val="50000"/>
            <a:hueOff val="-4464770"/>
            <a:satOff val="26899"/>
            <a:lumOff val="215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872EDC01-BB6B-449E-936E-91D6DDDE5669}">
      <dsp:nvSpPr>
        <dsp:cNvPr id="0" name=""/>
        <dsp:cNvSpPr/>
      </dsp:nvSpPr>
      <dsp:spPr>
        <a:xfrm>
          <a:off x="2365348" y="3586960"/>
          <a:ext cx="3189029" cy="597715"/>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4130" rIns="0" bIns="24130" numCol="1" spcCol="1270" anchor="ctr" anchorCtr="0">
          <a:noAutofit/>
        </a:bodyPr>
        <a:lstStyle/>
        <a:p>
          <a:pPr lvl="0" algn="l" defTabSz="844550" rtl="0">
            <a:lnSpc>
              <a:spcPct val="90000"/>
            </a:lnSpc>
            <a:spcBef>
              <a:spcPct val="0"/>
            </a:spcBef>
            <a:spcAft>
              <a:spcPct val="35000"/>
            </a:spcAft>
          </a:pPr>
          <a:r>
            <a:rPr lang="en-GB" sz="1900" kern="1200" smtClean="0"/>
            <a:t>Financial markets and their volatility </a:t>
          </a:r>
          <a:endParaRPr lang="en-GB" sz="1900" kern="1200"/>
        </a:p>
      </dsp:txBody>
      <dsp:txXfrm>
        <a:off x="2365348" y="3586960"/>
        <a:ext cx="3189029" cy="5977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C793BD-A05D-4FEA-853E-25C3B79111B1}">
      <dsp:nvSpPr>
        <dsp:cNvPr id="0" name=""/>
        <dsp:cNvSpPr/>
      </dsp:nvSpPr>
      <dsp:spPr>
        <a:xfrm>
          <a:off x="568863" y="158979"/>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rtl="0">
            <a:lnSpc>
              <a:spcPct val="90000"/>
            </a:lnSpc>
            <a:spcBef>
              <a:spcPct val="0"/>
            </a:spcBef>
            <a:spcAft>
              <a:spcPct val="35000"/>
            </a:spcAft>
          </a:pPr>
          <a:r>
            <a:rPr lang="en-GB" sz="1700" kern="1200" smtClean="0"/>
            <a:t>Entrepreneurs have always been present, however their behavioural patterns were different in different periods of time.</a:t>
          </a:r>
          <a:endParaRPr lang="en-GB" sz="1700" kern="1200"/>
        </a:p>
      </dsp:txBody>
      <dsp:txXfrm>
        <a:off x="568863" y="158979"/>
        <a:ext cx="10239537" cy="930867"/>
      </dsp:txXfrm>
    </dsp:sp>
    <dsp:sp modelId="{A2A23FC8-A633-47E0-B89E-1CDDCA927343}">
      <dsp:nvSpPr>
        <dsp:cNvPr id="0" name=""/>
        <dsp:cNvSpPr/>
      </dsp:nvSpPr>
      <dsp:spPr>
        <a:xfrm>
          <a:off x="568863" y="1089846"/>
          <a:ext cx="1365271" cy="227545"/>
        </a:xfrm>
        <a:prstGeom prst="parallelogram">
          <a:avLst>
            <a:gd name="adj" fmla="val 14084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7BDF3FB-0CC6-458A-8EA2-A1D0A4453D98}">
      <dsp:nvSpPr>
        <dsp:cNvPr id="0" name=""/>
        <dsp:cNvSpPr/>
      </dsp:nvSpPr>
      <dsp:spPr>
        <a:xfrm>
          <a:off x="2013775" y="1089846"/>
          <a:ext cx="1365271" cy="227545"/>
        </a:xfrm>
        <a:prstGeom prst="parallelogram">
          <a:avLst>
            <a:gd name="adj" fmla="val 140840"/>
          </a:avLst>
        </a:prstGeom>
        <a:gradFill rotWithShape="0">
          <a:gsLst>
            <a:gs pos="0">
              <a:schemeClr val="accent4">
                <a:hueOff val="-165362"/>
                <a:satOff val="996"/>
                <a:lumOff val="80"/>
                <a:alphaOff val="0"/>
                <a:shade val="51000"/>
                <a:satMod val="130000"/>
              </a:schemeClr>
            </a:gs>
            <a:gs pos="80000">
              <a:schemeClr val="accent4">
                <a:hueOff val="-165362"/>
                <a:satOff val="996"/>
                <a:lumOff val="80"/>
                <a:alphaOff val="0"/>
                <a:shade val="93000"/>
                <a:satMod val="130000"/>
              </a:schemeClr>
            </a:gs>
            <a:gs pos="100000">
              <a:schemeClr val="accent4">
                <a:hueOff val="-165362"/>
                <a:satOff val="996"/>
                <a:lumOff val="80"/>
                <a:alphaOff val="0"/>
                <a:shade val="94000"/>
                <a:satMod val="135000"/>
              </a:schemeClr>
            </a:gs>
          </a:gsLst>
          <a:lin ang="16200000" scaled="0"/>
        </a:gradFill>
        <a:ln w="9525" cap="flat" cmpd="sng" algn="ctr">
          <a:solidFill>
            <a:schemeClr val="accent4">
              <a:hueOff val="-165362"/>
              <a:satOff val="996"/>
              <a:lumOff val="8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2C2A4F1-2B8D-47D2-9368-415C4EA46CC7}">
      <dsp:nvSpPr>
        <dsp:cNvPr id="0" name=""/>
        <dsp:cNvSpPr/>
      </dsp:nvSpPr>
      <dsp:spPr>
        <a:xfrm>
          <a:off x="3458688" y="1089846"/>
          <a:ext cx="1365271" cy="227545"/>
        </a:xfrm>
        <a:prstGeom prst="parallelogram">
          <a:avLst>
            <a:gd name="adj" fmla="val 140840"/>
          </a:avLst>
        </a:prstGeom>
        <a:gradFill rotWithShape="0">
          <a:gsLst>
            <a:gs pos="0">
              <a:schemeClr val="accent4">
                <a:hueOff val="-330724"/>
                <a:satOff val="1993"/>
                <a:lumOff val="160"/>
                <a:alphaOff val="0"/>
                <a:shade val="51000"/>
                <a:satMod val="130000"/>
              </a:schemeClr>
            </a:gs>
            <a:gs pos="80000">
              <a:schemeClr val="accent4">
                <a:hueOff val="-330724"/>
                <a:satOff val="1993"/>
                <a:lumOff val="160"/>
                <a:alphaOff val="0"/>
                <a:shade val="93000"/>
                <a:satMod val="130000"/>
              </a:schemeClr>
            </a:gs>
            <a:gs pos="100000">
              <a:schemeClr val="accent4">
                <a:hueOff val="-330724"/>
                <a:satOff val="1993"/>
                <a:lumOff val="160"/>
                <a:alphaOff val="0"/>
                <a:shade val="94000"/>
                <a:satMod val="135000"/>
              </a:schemeClr>
            </a:gs>
          </a:gsLst>
          <a:lin ang="16200000" scaled="0"/>
        </a:gradFill>
        <a:ln w="9525" cap="flat" cmpd="sng" algn="ctr">
          <a:solidFill>
            <a:schemeClr val="accent4">
              <a:hueOff val="-330724"/>
              <a:satOff val="1993"/>
              <a:lumOff val="16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8982997-4016-4B69-8071-4D0F23097D36}">
      <dsp:nvSpPr>
        <dsp:cNvPr id="0" name=""/>
        <dsp:cNvSpPr/>
      </dsp:nvSpPr>
      <dsp:spPr>
        <a:xfrm>
          <a:off x="4903600" y="1089846"/>
          <a:ext cx="1365271" cy="227545"/>
        </a:xfrm>
        <a:prstGeom prst="parallelogram">
          <a:avLst>
            <a:gd name="adj" fmla="val 140840"/>
          </a:avLst>
        </a:prstGeom>
        <a:gradFill rotWithShape="0">
          <a:gsLst>
            <a:gs pos="0">
              <a:schemeClr val="accent4">
                <a:hueOff val="-496086"/>
                <a:satOff val="2989"/>
                <a:lumOff val="240"/>
                <a:alphaOff val="0"/>
                <a:shade val="51000"/>
                <a:satMod val="130000"/>
              </a:schemeClr>
            </a:gs>
            <a:gs pos="80000">
              <a:schemeClr val="accent4">
                <a:hueOff val="-496086"/>
                <a:satOff val="2989"/>
                <a:lumOff val="240"/>
                <a:alphaOff val="0"/>
                <a:shade val="93000"/>
                <a:satMod val="130000"/>
              </a:schemeClr>
            </a:gs>
            <a:gs pos="100000">
              <a:schemeClr val="accent4">
                <a:hueOff val="-496086"/>
                <a:satOff val="2989"/>
                <a:lumOff val="240"/>
                <a:alphaOff val="0"/>
                <a:shade val="94000"/>
                <a:satMod val="135000"/>
              </a:schemeClr>
            </a:gs>
          </a:gsLst>
          <a:lin ang="16200000" scaled="0"/>
        </a:gradFill>
        <a:ln w="9525" cap="flat" cmpd="sng" algn="ctr">
          <a:solidFill>
            <a:schemeClr val="accent4">
              <a:hueOff val="-496086"/>
              <a:satOff val="2989"/>
              <a:lumOff val="24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1DBFD2B-5BD6-406D-A819-7390647DCBDB}">
      <dsp:nvSpPr>
        <dsp:cNvPr id="0" name=""/>
        <dsp:cNvSpPr/>
      </dsp:nvSpPr>
      <dsp:spPr>
        <a:xfrm>
          <a:off x="6348513" y="1089846"/>
          <a:ext cx="1365271" cy="227545"/>
        </a:xfrm>
        <a:prstGeom prst="parallelogram">
          <a:avLst>
            <a:gd name="adj" fmla="val 140840"/>
          </a:avLst>
        </a:prstGeom>
        <a:gradFill rotWithShape="0">
          <a:gsLst>
            <a:gs pos="0">
              <a:schemeClr val="accent4">
                <a:hueOff val="-661447"/>
                <a:satOff val="3985"/>
                <a:lumOff val="319"/>
                <a:alphaOff val="0"/>
                <a:shade val="51000"/>
                <a:satMod val="130000"/>
              </a:schemeClr>
            </a:gs>
            <a:gs pos="80000">
              <a:schemeClr val="accent4">
                <a:hueOff val="-661447"/>
                <a:satOff val="3985"/>
                <a:lumOff val="319"/>
                <a:alphaOff val="0"/>
                <a:shade val="93000"/>
                <a:satMod val="130000"/>
              </a:schemeClr>
            </a:gs>
            <a:gs pos="100000">
              <a:schemeClr val="accent4">
                <a:hueOff val="-661447"/>
                <a:satOff val="3985"/>
                <a:lumOff val="319"/>
                <a:alphaOff val="0"/>
                <a:shade val="94000"/>
                <a:satMod val="135000"/>
              </a:schemeClr>
            </a:gs>
          </a:gsLst>
          <a:lin ang="16200000" scaled="0"/>
        </a:gradFill>
        <a:ln w="9525" cap="flat" cmpd="sng" algn="ctr">
          <a:solidFill>
            <a:schemeClr val="accent4">
              <a:hueOff val="-661447"/>
              <a:satOff val="3985"/>
              <a:lumOff val="3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5D3F829-85DC-4192-A6BC-D8A80147B992}">
      <dsp:nvSpPr>
        <dsp:cNvPr id="0" name=""/>
        <dsp:cNvSpPr/>
      </dsp:nvSpPr>
      <dsp:spPr>
        <a:xfrm>
          <a:off x="7793425" y="1089846"/>
          <a:ext cx="1365271" cy="227545"/>
        </a:xfrm>
        <a:prstGeom prst="parallelogram">
          <a:avLst>
            <a:gd name="adj" fmla="val 140840"/>
          </a:avLst>
        </a:prstGeom>
        <a:gradFill rotWithShape="0">
          <a:gsLst>
            <a:gs pos="0">
              <a:schemeClr val="accent4">
                <a:hueOff val="-826809"/>
                <a:satOff val="4981"/>
                <a:lumOff val="399"/>
                <a:alphaOff val="0"/>
                <a:shade val="51000"/>
                <a:satMod val="130000"/>
              </a:schemeClr>
            </a:gs>
            <a:gs pos="80000">
              <a:schemeClr val="accent4">
                <a:hueOff val="-826809"/>
                <a:satOff val="4981"/>
                <a:lumOff val="399"/>
                <a:alphaOff val="0"/>
                <a:shade val="93000"/>
                <a:satMod val="130000"/>
              </a:schemeClr>
            </a:gs>
            <a:gs pos="100000">
              <a:schemeClr val="accent4">
                <a:hueOff val="-826809"/>
                <a:satOff val="4981"/>
                <a:lumOff val="399"/>
                <a:alphaOff val="0"/>
                <a:shade val="94000"/>
                <a:satMod val="135000"/>
              </a:schemeClr>
            </a:gs>
          </a:gsLst>
          <a:lin ang="16200000" scaled="0"/>
        </a:gradFill>
        <a:ln w="9525" cap="flat" cmpd="sng" algn="ctr">
          <a:solidFill>
            <a:schemeClr val="accent4">
              <a:hueOff val="-826809"/>
              <a:satOff val="4981"/>
              <a:lumOff val="39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0BBB457-6124-4B0E-BDA4-C2D3DB3AC907}">
      <dsp:nvSpPr>
        <dsp:cNvPr id="0" name=""/>
        <dsp:cNvSpPr/>
      </dsp:nvSpPr>
      <dsp:spPr>
        <a:xfrm>
          <a:off x="9238338" y="1089846"/>
          <a:ext cx="1365271" cy="227545"/>
        </a:xfrm>
        <a:prstGeom prst="parallelogram">
          <a:avLst>
            <a:gd name="adj" fmla="val 140840"/>
          </a:avLst>
        </a:prstGeom>
        <a:gradFill rotWithShape="0">
          <a:gsLst>
            <a:gs pos="0">
              <a:schemeClr val="accent4">
                <a:hueOff val="-992171"/>
                <a:satOff val="5978"/>
                <a:lumOff val="479"/>
                <a:alphaOff val="0"/>
                <a:shade val="51000"/>
                <a:satMod val="130000"/>
              </a:schemeClr>
            </a:gs>
            <a:gs pos="80000">
              <a:schemeClr val="accent4">
                <a:hueOff val="-992171"/>
                <a:satOff val="5978"/>
                <a:lumOff val="479"/>
                <a:alphaOff val="0"/>
                <a:shade val="93000"/>
                <a:satMod val="130000"/>
              </a:schemeClr>
            </a:gs>
            <a:gs pos="100000">
              <a:schemeClr val="accent4">
                <a:hueOff val="-992171"/>
                <a:satOff val="5978"/>
                <a:lumOff val="479"/>
                <a:alphaOff val="0"/>
                <a:shade val="94000"/>
                <a:satMod val="135000"/>
              </a:schemeClr>
            </a:gs>
          </a:gsLst>
          <a:lin ang="16200000" scaled="0"/>
        </a:gradFill>
        <a:ln w="9525" cap="flat" cmpd="sng" algn="ctr">
          <a:solidFill>
            <a:schemeClr val="accent4">
              <a:hueOff val="-992171"/>
              <a:satOff val="5978"/>
              <a:lumOff val="47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8636EF8-1D7D-4AF7-A07B-FA5921D7FFD1}">
      <dsp:nvSpPr>
        <dsp:cNvPr id="0" name=""/>
        <dsp:cNvSpPr/>
      </dsp:nvSpPr>
      <dsp:spPr>
        <a:xfrm>
          <a:off x="568863" y="1422745"/>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rtl="0">
            <a:lnSpc>
              <a:spcPct val="90000"/>
            </a:lnSpc>
            <a:spcBef>
              <a:spcPct val="0"/>
            </a:spcBef>
            <a:spcAft>
              <a:spcPct val="35000"/>
            </a:spcAft>
          </a:pPr>
          <a:r>
            <a:rPr lang="en-GB" sz="1700" kern="1200" smtClean="0"/>
            <a:t>The word entrepreneur was derived from the French word “entreprendre”, which means “to undertake” (Kuratko, 2016). </a:t>
          </a:r>
          <a:endParaRPr lang="en-GB" sz="1700" kern="1200"/>
        </a:p>
      </dsp:txBody>
      <dsp:txXfrm>
        <a:off x="568863" y="1422745"/>
        <a:ext cx="10239537" cy="930867"/>
      </dsp:txXfrm>
    </dsp:sp>
    <dsp:sp modelId="{0841B9B8-AFF0-469A-B3DD-4B1CF31E7E15}">
      <dsp:nvSpPr>
        <dsp:cNvPr id="0" name=""/>
        <dsp:cNvSpPr/>
      </dsp:nvSpPr>
      <dsp:spPr>
        <a:xfrm>
          <a:off x="568863" y="2353612"/>
          <a:ext cx="1365271" cy="227545"/>
        </a:xfrm>
        <a:prstGeom prst="parallelogram">
          <a:avLst>
            <a:gd name="adj" fmla="val 140840"/>
          </a:avLst>
        </a:prstGeom>
        <a:gradFill rotWithShape="0">
          <a:gsLst>
            <a:gs pos="0">
              <a:schemeClr val="accent4">
                <a:hueOff val="-1157533"/>
                <a:satOff val="6974"/>
                <a:lumOff val="559"/>
                <a:alphaOff val="0"/>
                <a:shade val="51000"/>
                <a:satMod val="130000"/>
              </a:schemeClr>
            </a:gs>
            <a:gs pos="80000">
              <a:schemeClr val="accent4">
                <a:hueOff val="-1157533"/>
                <a:satOff val="6974"/>
                <a:lumOff val="559"/>
                <a:alphaOff val="0"/>
                <a:shade val="93000"/>
                <a:satMod val="130000"/>
              </a:schemeClr>
            </a:gs>
            <a:gs pos="100000">
              <a:schemeClr val="accent4">
                <a:hueOff val="-1157533"/>
                <a:satOff val="6974"/>
                <a:lumOff val="559"/>
                <a:alphaOff val="0"/>
                <a:shade val="94000"/>
                <a:satMod val="135000"/>
              </a:schemeClr>
            </a:gs>
          </a:gsLst>
          <a:lin ang="16200000" scaled="0"/>
        </a:gradFill>
        <a:ln w="9525" cap="flat" cmpd="sng" algn="ctr">
          <a:solidFill>
            <a:schemeClr val="accent4">
              <a:hueOff val="-1157533"/>
              <a:satOff val="6974"/>
              <a:lumOff val="55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A9DE5E2-DC98-4B9C-A706-A5B95D555832}">
      <dsp:nvSpPr>
        <dsp:cNvPr id="0" name=""/>
        <dsp:cNvSpPr/>
      </dsp:nvSpPr>
      <dsp:spPr>
        <a:xfrm>
          <a:off x="2013775" y="2353612"/>
          <a:ext cx="1365271" cy="227545"/>
        </a:xfrm>
        <a:prstGeom prst="parallelogram">
          <a:avLst>
            <a:gd name="adj" fmla="val 140840"/>
          </a:avLst>
        </a:prstGeom>
        <a:gradFill rotWithShape="0">
          <a:gsLst>
            <a:gs pos="0">
              <a:schemeClr val="accent4">
                <a:hueOff val="-1322895"/>
                <a:satOff val="7970"/>
                <a:lumOff val="639"/>
                <a:alphaOff val="0"/>
                <a:shade val="51000"/>
                <a:satMod val="130000"/>
              </a:schemeClr>
            </a:gs>
            <a:gs pos="80000">
              <a:schemeClr val="accent4">
                <a:hueOff val="-1322895"/>
                <a:satOff val="7970"/>
                <a:lumOff val="639"/>
                <a:alphaOff val="0"/>
                <a:shade val="93000"/>
                <a:satMod val="130000"/>
              </a:schemeClr>
            </a:gs>
            <a:gs pos="100000">
              <a:schemeClr val="accent4">
                <a:hueOff val="-1322895"/>
                <a:satOff val="7970"/>
                <a:lumOff val="639"/>
                <a:alphaOff val="0"/>
                <a:shade val="94000"/>
                <a:satMod val="135000"/>
              </a:schemeClr>
            </a:gs>
          </a:gsLst>
          <a:lin ang="16200000" scaled="0"/>
        </a:gradFill>
        <a:ln w="9525" cap="flat" cmpd="sng" algn="ctr">
          <a:solidFill>
            <a:schemeClr val="accent4">
              <a:hueOff val="-1322895"/>
              <a:satOff val="7970"/>
              <a:lumOff val="63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847BECC-9C45-496F-AB96-A2570F076D6C}">
      <dsp:nvSpPr>
        <dsp:cNvPr id="0" name=""/>
        <dsp:cNvSpPr/>
      </dsp:nvSpPr>
      <dsp:spPr>
        <a:xfrm>
          <a:off x="3458688" y="2353612"/>
          <a:ext cx="1365271" cy="227545"/>
        </a:xfrm>
        <a:prstGeom prst="parallelogram">
          <a:avLst>
            <a:gd name="adj" fmla="val 140840"/>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w="9525" cap="flat" cmpd="sng" algn="ctr">
          <a:solidFill>
            <a:schemeClr val="accent4">
              <a:hueOff val="-1488257"/>
              <a:satOff val="8966"/>
              <a:lumOff val="7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37DA3F5-87A4-4969-994E-8B4702FD8967}">
      <dsp:nvSpPr>
        <dsp:cNvPr id="0" name=""/>
        <dsp:cNvSpPr/>
      </dsp:nvSpPr>
      <dsp:spPr>
        <a:xfrm>
          <a:off x="4903600" y="2353612"/>
          <a:ext cx="1365271" cy="227545"/>
        </a:xfrm>
        <a:prstGeom prst="parallelogram">
          <a:avLst>
            <a:gd name="adj" fmla="val 140840"/>
          </a:avLst>
        </a:prstGeom>
        <a:gradFill rotWithShape="0">
          <a:gsLst>
            <a:gs pos="0">
              <a:schemeClr val="accent4">
                <a:hueOff val="-1653618"/>
                <a:satOff val="9963"/>
                <a:lumOff val="799"/>
                <a:alphaOff val="0"/>
                <a:shade val="51000"/>
                <a:satMod val="130000"/>
              </a:schemeClr>
            </a:gs>
            <a:gs pos="80000">
              <a:schemeClr val="accent4">
                <a:hueOff val="-1653618"/>
                <a:satOff val="9963"/>
                <a:lumOff val="799"/>
                <a:alphaOff val="0"/>
                <a:shade val="93000"/>
                <a:satMod val="130000"/>
              </a:schemeClr>
            </a:gs>
            <a:gs pos="100000">
              <a:schemeClr val="accent4">
                <a:hueOff val="-1653618"/>
                <a:satOff val="9963"/>
                <a:lumOff val="799"/>
                <a:alphaOff val="0"/>
                <a:shade val="94000"/>
                <a:satMod val="135000"/>
              </a:schemeClr>
            </a:gs>
          </a:gsLst>
          <a:lin ang="16200000" scaled="0"/>
        </a:gradFill>
        <a:ln w="9525" cap="flat" cmpd="sng" algn="ctr">
          <a:solidFill>
            <a:schemeClr val="accent4">
              <a:hueOff val="-1653618"/>
              <a:satOff val="9963"/>
              <a:lumOff val="79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FF401D9-7519-4FD4-8A06-ED39B145A6FD}">
      <dsp:nvSpPr>
        <dsp:cNvPr id="0" name=""/>
        <dsp:cNvSpPr/>
      </dsp:nvSpPr>
      <dsp:spPr>
        <a:xfrm>
          <a:off x="6348513" y="2353612"/>
          <a:ext cx="1365271" cy="227545"/>
        </a:xfrm>
        <a:prstGeom prst="parallelogram">
          <a:avLst>
            <a:gd name="adj" fmla="val 140840"/>
          </a:avLst>
        </a:prstGeom>
        <a:gradFill rotWithShape="0">
          <a:gsLst>
            <a:gs pos="0">
              <a:schemeClr val="accent4">
                <a:hueOff val="-1818980"/>
                <a:satOff val="10959"/>
                <a:lumOff val="878"/>
                <a:alphaOff val="0"/>
                <a:shade val="51000"/>
                <a:satMod val="130000"/>
              </a:schemeClr>
            </a:gs>
            <a:gs pos="80000">
              <a:schemeClr val="accent4">
                <a:hueOff val="-1818980"/>
                <a:satOff val="10959"/>
                <a:lumOff val="878"/>
                <a:alphaOff val="0"/>
                <a:shade val="93000"/>
                <a:satMod val="130000"/>
              </a:schemeClr>
            </a:gs>
            <a:gs pos="100000">
              <a:schemeClr val="accent4">
                <a:hueOff val="-1818980"/>
                <a:satOff val="10959"/>
                <a:lumOff val="878"/>
                <a:alphaOff val="0"/>
                <a:shade val="94000"/>
                <a:satMod val="135000"/>
              </a:schemeClr>
            </a:gs>
          </a:gsLst>
          <a:lin ang="16200000" scaled="0"/>
        </a:gradFill>
        <a:ln w="9525" cap="flat" cmpd="sng" algn="ctr">
          <a:solidFill>
            <a:schemeClr val="accent4">
              <a:hueOff val="-1818980"/>
              <a:satOff val="10959"/>
              <a:lumOff val="8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C38D4EA-14D3-4D57-829D-110FEF9C9293}">
      <dsp:nvSpPr>
        <dsp:cNvPr id="0" name=""/>
        <dsp:cNvSpPr/>
      </dsp:nvSpPr>
      <dsp:spPr>
        <a:xfrm>
          <a:off x="7793425" y="2353612"/>
          <a:ext cx="1365271" cy="227545"/>
        </a:xfrm>
        <a:prstGeom prst="parallelogram">
          <a:avLst>
            <a:gd name="adj" fmla="val 140840"/>
          </a:avLst>
        </a:prstGeom>
        <a:gradFill rotWithShape="0">
          <a:gsLst>
            <a:gs pos="0">
              <a:schemeClr val="accent4">
                <a:hueOff val="-1984342"/>
                <a:satOff val="11955"/>
                <a:lumOff val="958"/>
                <a:alphaOff val="0"/>
                <a:shade val="51000"/>
                <a:satMod val="130000"/>
              </a:schemeClr>
            </a:gs>
            <a:gs pos="80000">
              <a:schemeClr val="accent4">
                <a:hueOff val="-1984342"/>
                <a:satOff val="11955"/>
                <a:lumOff val="958"/>
                <a:alphaOff val="0"/>
                <a:shade val="93000"/>
                <a:satMod val="130000"/>
              </a:schemeClr>
            </a:gs>
            <a:gs pos="100000">
              <a:schemeClr val="accent4">
                <a:hueOff val="-1984342"/>
                <a:satOff val="11955"/>
                <a:lumOff val="958"/>
                <a:alphaOff val="0"/>
                <a:shade val="94000"/>
                <a:satMod val="135000"/>
              </a:schemeClr>
            </a:gs>
          </a:gsLst>
          <a:lin ang="16200000" scaled="0"/>
        </a:gradFill>
        <a:ln w="9525" cap="flat" cmpd="sng" algn="ctr">
          <a:solidFill>
            <a:schemeClr val="accent4">
              <a:hueOff val="-1984342"/>
              <a:satOff val="11955"/>
              <a:lumOff val="95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A3AB165-CE3E-4F32-968F-E5DA1FAC0DE3}">
      <dsp:nvSpPr>
        <dsp:cNvPr id="0" name=""/>
        <dsp:cNvSpPr/>
      </dsp:nvSpPr>
      <dsp:spPr>
        <a:xfrm>
          <a:off x="9238338" y="2353612"/>
          <a:ext cx="1365271" cy="227545"/>
        </a:xfrm>
        <a:prstGeom prst="parallelogram">
          <a:avLst>
            <a:gd name="adj" fmla="val 140840"/>
          </a:avLst>
        </a:prstGeom>
        <a:gradFill rotWithShape="0">
          <a:gsLst>
            <a:gs pos="0">
              <a:schemeClr val="accent4">
                <a:hueOff val="-2149704"/>
                <a:satOff val="12951"/>
                <a:lumOff val="1038"/>
                <a:alphaOff val="0"/>
                <a:shade val="51000"/>
                <a:satMod val="130000"/>
              </a:schemeClr>
            </a:gs>
            <a:gs pos="80000">
              <a:schemeClr val="accent4">
                <a:hueOff val="-2149704"/>
                <a:satOff val="12951"/>
                <a:lumOff val="1038"/>
                <a:alphaOff val="0"/>
                <a:shade val="93000"/>
                <a:satMod val="130000"/>
              </a:schemeClr>
            </a:gs>
            <a:gs pos="100000">
              <a:schemeClr val="accent4">
                <a:hueOff val="-2149704"/>
                <a:satOff val="12951"/>
                <a:lumOff val="1038"/>
                <a:alphaOff val="0"/>
                <a:shade val="94000"/>
                <a:satMod val="135000"/>
              </a:schemeClr>
            </a:gs>
          </a:gsLst>
          <a:lin ang="16200000" scaled="0"/>
        </a:gradFill>
        <a:ln w="9525" cap="flat" cmpd="sng" algn="ctr">
          <a:solidFill>
            <a:schemeClr val="accent4">
              <a:hueOff val="-2149704"/>
              <a:satOff val="12951"/>
              <a:lumOff val="103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A41C449-0E76-48FA-A0F1-951F1037D810}">
      <dsp:nvSpPr>
        <dsp:cNvPr id="0" name=""/>
        <dsp:cNvSpPr/>
      </dsp:nvSpPr>
      <dsp:spPr>
        <a:xfrm>
          <a:off x="568863" y="2686511"/>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rtl="0">
            <a:lnSpc>
              <a:spcPct val="90000"/>
            </a:lnSpc>
            <a:spcBef>
              <a:spcPct val="0"/>
            </a:spcBef>
            <a:spcAft>
              <a:spcPct val="35000"/>
            </a:spcAft>
          </a:pPr>
          <a:r>
            <a:rPr lang="en-GB" sz="1700" kern="1200" smtClean="0"/>
            <a:t>The usage of the term entrepreneur can be traced from 1755, wherein an entrepreneur was described to “buy the country produce from those who bring it or to order it to be brought on their account. They pay a certain price to resell wholesale or retail at an uncertain price” (Cantillon, 1931, p.51; Hamilton &amp; Harper, 1994)</a:t>
          </a:r>
          <a:endParaRPr lang="en-GB" sz="1700" kern="1200"/>
        </a:p>
      </dsp:txBody>
      <dsp:txXfrm>
        <a:off x="568863" y="2686511"/>
        <a:ext cx="10239537" cy="930867"/>
      </dsp:txXfrm>
    </dsp:sp>
    <dsp:sp modelId="{D482B8DB-E065-4258-8C9D-6F69F32BB823}">
      <dsp:nvSpPr>
        <dsp:cNvPr id="0" name=""/>
        <dsp:cNvSpPr/>
      </dsp:nvSpPr>
      <dsp:spPr>
        <a:xfrm>
          <a:off x="568863" y="3617378"/>
          <a:ext cx="1365271" cy="227545"/>
        </a:xfrm>
        <a:prstGeom prst="parallelogram">
          <a:avLst>
            <a:gd name="adj" fmla="val 140840"/>
          </a:avLst>
        </a:prstGeom>
        <a:gradFill rotWithShape="0">
          <a:gsLst>
            <a:gs pos="0">
              <a:schemeClr val="accent4">
                <a:hueOff val="-2315066"/>
                <a:satOff val="13948"/>
                <a:lumOff val="1118"/>
                <a:alphaOff val="0"/>
                <a:shade val="51000"/>
                <a:satMod val="130000"/>
              </a:schemeClr>
            </a:gs>
            <a:gs pos="80000">
              <a:schemeClr val="accent4">
                <a:hueOff val="-2315066"/>
                <a:satOff val="13948"/>
                <a:lumOff val="1118"/>
                <a:alphaOff val="0"/>
                <a:shade val="93000"/>
                <a:satMod val="130000"/>
              </a:schemeClr>
            </a:gs>
            <a:gs pos="100000">
              <a:schemeClr val="accent4">
                <a:hueOff val="-2315066"/>
                <a:satOff val="13948"/>
                <a:lumOff val="1118"/>
                <a:alphaOff val="0"/>
                <a:shade val="94000"/>
                <a:satMod val="135000"/>
              </a:schemeClr>
            </a:gs>
          </a:gsLst>
          <a:lin ang="16200000" scaled="0"/>
        </a:gradFill>
        <a:ln w="9525" cap="flat" cmpd="sng" algn="ctr">
          <a:solidFill>
            <a:schemeClr val="accent4">
              <a:hueOff val="-2315066"/>
              <a:satOff val="13948"/>
              <a:lumOff val="111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7CEC8A6-48B7-44BF-995E-272768171EC9}">
      <dsp:nvSpPr>
        <dsp:cNvPr id="0" name=""/>
        <dsp:cNvSpPr/>
      </dsp:nvSpPr>
      <dsp:spPr>
        <a:xfrm>
          <a:off x="2013775" y="3617378"/>
          <a:ext cx="1365271" cy="227545"/>
        </a:xfrm>
        <a:prstGeom prst="parallelogram">
          <a:avLst>
            <a:gd name="adj" fmla="val 140840"/>
          </a:avLst>
        </a:prstGeom>
        <a:gradFill rotWithShape="0">
          <a:gsLst>
            <a:gs pos="0">
              <a:schemeClr val="accent4">
                <a:hueOff val="-2480428"/>
                <a:satOff val="14944"/>
                <a:lumOff val="1198"/>
                <a:alphaOff val="0"/>
                <a:shade val="51000"/>
                <a:satMod val="130000"/>
              </a:schemeClr>
            </a:gs>
            <a:gs pos="80000">
              <a:schemeClr val="accent4">
                <a:hueOff val="-2480428"/>
                <a:satOff val="14944"/>
                <a:lumOff val="1198"/>
                <a:alphaOff val="0"/>
                <a:shade val="93000"/>
                <a:satMod val="130000"/>
              </a:schemeClr>
            </a:gs>
            <a:gs pos="100000">
              <a:schemeClr val="accent4">
                <a:hueOff val="-2480428"/>
                <a:satOff val="14944"/>
                <a:lumOff val="1198"/>
                <a:alphaOff val="0"/>
                <a:shade val="94000"/>
                <a:satMod val="135000"/>
              </a:schemeClr>
            </a:gs>
          </a:gsLst>
          <a:lin ang="16200000" scaled="0"/>
        </a:gradFill>
        <a:ln w="9525" cap="flat" cmpd="sng" algn="ctr">
          <a:solidFill>
            <a:schemeClr val="accent4">
              <a:hueOff val="-2480428"/>
              <a:satOff val="14944"/>
              <a:lumOff val="119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0496563-008A-4D4D-8D2E-30C6C5F8AC85}">
      <dsp:nvSpPr>
        <dsp:cNvPr id="0" name=""/>
        <dsp:cNvSpPr/>
      </dsp:nvSpPr>
      <dsp:spPr>
        <a:xfrm>
          <a:off x="3458688" y="3617378"/>
          <a:ext cx="1365271" cy="227545"/>
        </a:xfrm>
        <a:prstGeom prst="parallelogram">
          <a:avLst>
            <a:gd name="adj" fmla="val 140840"/>
          </a:avLst>
        </a:prstGeom>
        <a:gradFill rotWithShape="0">
          <a:gsLst>
            <a:gs pos="0">
              <a:schemeClr val="accent4">
                <a:hueOff val="-2645789"/>
                <a:satOff val="15940"/>
                <a:lumOff val="1278"/>
                <a:alphaOff val="0"/>
                <a:shade val="51000"/>
                <a:satMod val="130000"/>
              </a:schemeClr>
            </a:gs>
            <a:gs pos="80000">
              <a:schemeClr val="accent4">
                <a:hueOff val="-2645789"/>
                <a:satOff val="15940"/>
                <a:lumOff val="1278"/>
                <a:alphaOff val="0"/>
                <a:shade val="93000"/>
                <a:satMod val="130000"/>
              </a:schemeClr>
            </a:gs>
            <a:gs pos="100000">
              <a:schemeClr val="accent4">
                <a:hueOff val="-2645789"/>
                <a:satOff val="15940"/>
                <a:lumOff val="1278"/>
                <a:alphaOff val="0"/>
                <a:shade val="94000"/>
                <a:satMod val="135000"/>
              </a:schemeClr>
            </a:gs>
          </a:gsLst>
          <a:lin ang="16200000" scaled="0"/>
        </a:gradFill>
        <a:ln w="9525" cap="flat" cmpd="sng" algn="ctr">
          <a:solidFill>
            <a:schemeClr val="accent4">
              <a:hueOff val="-2645789"/>
              <a:satOff val="15940"/>
              <a:lumOff val="12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0560B78-200D-43DB-A6ED-A8AA6F52B549}">
      <dsp:nvSpPr>
        <dsp:cNvPr id="0" name=""/>
        <dsp:cNvSpPr/>
      </dsp:nvSpPr>
      <dsp:spPr>
        <a:xfrm>
          <a:off x="4903600" y="3617378"/>
          <a:ext cx="1365271" cy="227545"/>
        </a:xfrm>
        <a:prstGeom prst="parallelogram">
          <a:avLst>
            <a:gd name="adj" fmla="val 140840"/>
          </a:avLst>
        </a:prstGeom>
        <a:gradFill rotWithShape="0">
          <a:gsLst>
            <a:gs pos="0">
              <a:schemeClr val="accent4">
                <a:hueOff val="-2811151"/>
                <a:satOff val="16936"/>
                <a:lumOff val="1357"/>
                <a:alphaOff val="0"/>
                <a:shade val="51000"/>
                <a:satMod val="130000"/>
              </a:schemeClr>
            </a:gs>
            <a:gs pos="80000">
              <a:schemeClr val="accent4">
                <a:hueOff val="-2811151"/>
                <a:satOff val="16936"/>
                <a:lumOff val="1357"/>
                <a:alphaOff val="0"/>
                <a:shade val="93000"/>
                <a:satMod val="130000"/>
              </a:schemeClr>
            </a:gs>
            <a:gs pos="100000">
              <a:schemeClr val="accent4">
                <a:hueOff val="-2811151"/>
                <a:satOff val="16936"/>
                <a:lumOff val="1357"/>
                <a:alphaOff val="0"/>
                <a:shade val="94000"/>
                <a:satMod val="135000"/>
              </a:schemeClr>
            </a:gs>
          </a:gsLst>
          <a:lin ang="16200000" scaled="0"/>
        </a:gradFill>
        <a:ln w="9525" cap="flat" cmpd="sng" algn="ctr">
          <a:solidFill>
            <a:schemeClr val="accent4">
              <a:hueOff val="-2811151"/>
              <a:satOff val="16936"/>
              <a:lumOff val="135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BB5AF4F-65A3-4F28-A524-ADE8302D2695}">
      <dsp:nvSpPr>
        <dsp:cNvPr id="0" name=""/>
        <dsp:cNvSpPr/>
      </dsp:nvSpPr>
      <dsp:spPr>
        <a:xfrm>
          <a:off x="6348513" y="3617378"/>
          <a:ext cx="1365271" cy="227545"/>
        </a:xfrm>
        <a:prstGeom prst="parallelogram">
          <a:avLst>
            <a:gd name="adj" fmla="val 140840"/>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w="9525" cap="flat" cmpd="sng" algn="ctr">
          <a:solidFill>
            <a:schemeClr val="accent4">
              <a:hueOff val="-2976513"/>
              <a:satOff val="17933"/>
              <a:lumOff val="14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B923535-D009-4184-A5A7-FA82185ADB13}">
      <dsp:nvSpPr>
        <dsp:cNvPr id="0" name=""/>
        <dsp:cNvSpPr/>
      </dsp:nvSpPr>
      <dsp:spPr>
        <a:xfrm>
          <a:off x="7793425" y="3617378"/>
          <a:ext cx="1365271" cy="227545"/>
        </a:xfrm>
        <a:prstGeom prst="parallelogram">
          <a:avLst>
            <a:gd name="adj" fmla="val 140840"/>
          </a:avLst>
        </a:prstGeom>
        <a:gradFill rotWithShape="0">
          <a:gsLst>
            <a:gs pos="0">
              <a:schemeClr val="accent4">
                <a:hueOff val="-3141875"/>
                <a:satOff val="18929"/>
                <a:lumOff val="1517"/>
                <a:alphaOff val="0"/>
                <a:shade val="51000"/>
                <a:satMod val="130000"/>
              </a:schemeClr>
            </a:gs>
            <a:gs pos="80000">
              <a:schemeClr val="accent4">
                <a:hueOff val="-3141875"/>
                <a:satOff val="18929"/>
                <a:lumOff val="1517"/>
                <a:alphaOff val="0"/>
                <a:shade val="93000"/>
                <a:satMod val="130000"/>
              </a:schemeClr>
            </a:gs>
            <a:gs pos="100000">
              <a:schemeClr val="accent4">
                <a:hueOff val="-3141875"/>
                <a:satOff val="18929"/>
                <a:lumOff val="1517"/>
                <a:alphaOff val="0"/>
                <a:shade val="94000"/>
                <a:satMod val="135000"/>
              </a:schemeClr>
            </a:gs>
          </a:gsLst>
          <a:lin ang="16200000" scaled="0"/>
        </a:gradFill>
        <a:ln w="9525" cap="flat" cmpd="sng" algn="ctr">
          <a:solidFill>
            <a:schemeClr val="accent4">
              <a:hueOff val="-3141875"/>
              <a:satOff val="18929"/>
              <a:lumOff val="151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2F6C2C0-69C1-4136-A5D7-631A2DC5061D}">
      <dsp:nvSpPr>
        <dsp:cNvPr id="0" name=""/>
        <dsp:cNvSpPr/>
      </dsp:nvSpPr>
      <dsp:spPr>
        <a:xfrm>
          <a:off x="9238338" y="3617378"/>
          <a:ext cx="1365271" cy="227545"/>
        </a:xfrm>
        <a:prstGeom prst="parallelogram">
          <a:avLst>
            <a:gd name="adj" fmla="val 140840"/>
          </a:avLst>
        </a:prstGeom>
        <a:gradFill rotWithShape="0">
          <a:gsLst>
            <a:gs pos="0">
              <a:schemeClr val="accent4">
                <a:hueOff val="-3307237"/>
                <a:satOff val="19925"/>
                <a:lumOff val="1597"/>
                <a:alphaOff val="0"/>
                <a:shade val="51000"/>
                <a:satMod val="130000"/>
              </a:schemeClr>
            </a:gs>
            <a:gs pos="80000">
              <a:schemeClr val="accent4">
                <a:hueOff val="-3307237"/>
                <a:satOff val="19925"/>
                <a:lumOff val="1597"/>
                <a:alphaOff val="0"/>
                <a:shade val="93000"/>
                <a:satMod val="130000"/>
              </a:schemeClr>
            </a:gs>
            <a:gs pos="100000">
              <a:schemeClr val="accent4">
                <a:hueOff val="-3307237"/>
                <a:satOff val="19925"/>
                <a:lumOff val="1597"/>
                <a:alphaOff val="0"/>
                <a:shade val="94000"/>
                <a:satMod val="135000"/>
              </a:schemeClr>
            </a:gs>
          </a:gsLst>
          <a:lin ang="16200000" scaled="0"/>
        </a:gradFill>
        <a:ln w="9525" cap="flat" cmpd="sng" algn="ctr">
          <a:solidFill>
            <a:schemeClr val="accent4">
              <a:hueOff val="-3307237"/>
              <a:satOff val="19925"/>
              <a:lumOff val="159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A9F9322-CF52-4A3E-9A0A-A1248E919058}">
      <dsp:nvSpPr>
        <dsp:cNvPr id="0" name=""/>
        <dsp:cNvSpPr/>
      </dsp:nvSpPr>
      <dsp:spPr>
        <a:xfrm>
          <a:off x="568863" y="3950276"/>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rtl="0">
            <a:lnSpc>
              <a:spcPct val="90000"/>
            </a:lnSpc>
            <a:spcBef>
              <a:spcPct val="0"/>
            </a:spcBef>
            <a:spcAft>
              <a:spcPct val="35000"/>
            </a:spcAft>
          </a:pPr>
          <a:r>
            <a:rPr lang="en-GB" sz="1700" kern="1200" smtClean="0"/>
            <a:t>Entrepreneur from the very beginning, was principally an independent speculator of the commodity (Hamilton &amp; Harper, 1994)</a:t>
          </a:r>
          <a:endParaRPr lang="en-GB" sz="1700" kern="1200"/>
        </a:p>
      </dsp:txBody>
      <dsp:txXfrm>
        <a:off x="568863" y="3950276"/>
        <a:ext cx="10239537" cy="930867"/>
      </dsp:txXfrm>
    </dsp:sp>
    <dsp:sp modelId="{BFA2C237-85D7-4286-91F8-4FD20D295DFD}">
      <dsp:nvSpPr>
        <dsp:cNvPr id="0" name=""/>
        <dsp:cNvSpPr/>
      </dsp:nvSpPr>
      <dsp:spPr>
        <a:xfrm>
          <a:off x="568863" y="4881143"/>
          <a:ext cx="1365271" cy="227545"/>
        </a:xfrm>
        <a:prstGeom prst="parallelogram">
          <a:avLst>
            <a:gd name="adj" fmla="val 140840"/>
          </a:avLst>
        </a:prstGeom>
        <a:gradFill rotWithShape="0">
          <a:gsLst>
            <a:gs pos="0">
              <a:schemeClr val="accent4">
                <a:hueOff val="-3472599"/>
                <a:satOff val="20921"/>
                <a:lumOff val="1677"/>
                <a:alphaOff val="0"/>
                <a:shade val="51000"/>
                <a:satMod val="130000"/>
              </a:schemeClr>
            </a:gs>
            <a:gs pos="80000">
              <a:schemeClr val="accent4">
                <a:hueOff val="-3472599"/>
                <a:satOff val="20921"/>
                <a:lumOff val="1677"/>
                <a:alphaOff val="0"/>
                <a:shade val="93000"/>
                <a:satMod val="130000"/>
              </a:schemeClr>
            </a:gs>
            <a:gs pos="100000">
              <a:schemeClr val="accent4">
                <a:hueOff val="-3472599"/>
                <a:satOff val="20921"/>
                <a:lumOff val="1677"/>
                <a:alphaOff val="0"/>
                <a:shade val="94000"/>
                <a:satMod val="135000"/>
              </a:schemeClr>
            </a:gs>
          </a:gsLst>
          <a:lin ang="16200000" scaled="0"/>
        </a:gradFill>
        <a:ln w="9525" cap="flat" cmpd="sng" algn="ctr">
          <a:solidFill>
            <a:schemeClr val="accent4">
              <a:hueOff val="-3472599"/>
              <a:satOff val="20921"/>
              <a:lumOff val="167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4D1F1B5-74AE-484E-9CFD-B1CC5794EBE4}">
      <dsp:nvSpPr>
        <dsp:cNvPr id="0" name=""/>
        <dsp:cNvSpPr/>
      </dsp:nvSpPr>
      <dsp:spPr>
        <a:xfrm>
          <a:off x="2013775" y="4881143"/>
          <a:ext cx="1365271" cy="227545"/>
        </a:xfrm>
        <a:prstGeom prst="parallelogram">
          <a:avLst>
            <a:gd name="adj" fmla="val 140840"/>
          </a:avLst>
        </a:prstGeom>
        <a:gradFill rotWithShape="0">
          <a:gsLst>
            <a:gs pos="0">
              <a:schemeClr val="accent4">
                <a:hueOff val="-3637960"/>
                <a:satOff val="21918"/>
                <a:lumOff val="1757"/>
                <a:alphaOff val="0"/>
                <a:shade val="51000"/>
                <a:satMod val="130000"/>
              </a:schemeClr>
            </a:gs>
            <a:gs pos="80000">
              <a:schemeClr val="accent4">
                <a:hueOff val="-3637960"/>
                <a:satOff val="21918"/>
                <a:lumOff val="1757"/>
                <a:alphaOff val="0"/>
                <a:shade val="93000"/>
                <a:satMod val="130000"/>
              </a:schemeClr>
            </a:gs>
            <a:gs pos="100000">
              <a:schemeClr val="accent4">
                <a:hueOff val="-3637960"/>
                <a:satOff val="21918"/>
                <a:lumOff val="1757"/>
                <a:alphaOff val="0"/>
                <a:shade val="94000"/>
                <a:satMod val="135000"/>
              </a:schemeClr>
            </a:gs>
          </a:gsLst>
          <a:lin ang="16200000" scaled="0"/>
        </a:gradFill>
        <a:ln w="9525" cap="flat" cmpd="sng" algn="ctr">
          <a:solidFill>
            <a:schemeClr val="accent4">
              <a:hueOff val="-3637960"/>
              <a:satOff val="21918"/>
              <a:lumOff val="175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97E4D77-BBA1-4619-A025-841CCE1F45D1}">
      <dsp:nvSpPr>
        <dsp:cNvPr id="0" name=""/>
        <dsp:cNvSpPr/>
      </dsp:nvSpPr>
      <dsp:spPr>
        <a:xfrm>
          <a:off x="3458688" y="4881143"/>
          <a:ext cx="1365271" cy="227545"/>
        </a:xfrm>
        <a:prstGeom prst="parallelogram">
          <a:avLst>
            <a:gd name="adj" fmla="val 140840"/>
          </a:avLst>
        </a:prstGeom>
        <a:gradFill rotWithShape="0">
          <a:gsLst>
            <a:gs pos="0">
              <a:schemeClr val="accent4">
                <a:hueOff val="-3803322"/>
                <a:satOff val="22914"/>
                <a:lumOff val="1837"/>
                <a:alphaOff val="0"/>
                <a:shade val="51000"/>
                <a:satMod val="130000"/>
              </a:schemeClr>
            </a:gs>
            <a:gs pos="80000">
              <a:schemeClr val="accent4">
                <a:hueOff val="-3803322"/>
                <a:satOff val="22914"/>
                <a:lumOff val="1837"/>
                <a:alphaOff val="0"/>
                <a:shade val="93000"/>
                <a:satMod val="130000"/>
              </a:schemeClr>
            </a:gs>
            <a:gs pos="100000">
              <a:schemeClr val="accent4">
                <a:hueOff val="-3803322"/>
                <a:satOff val="22914"/>
                <a:lumOff val="1837"/>
                <a:alphaOff val="0"/>
                <a:shade val="94000"/>
                <a:satMod val="135000"/>
              </a:schemeClr>
            </a:gs>
          </a:gsLst>
          <a:lin ang="16200000" scaled="0"/>
        </a:gradFill>
        <a:ln w="9525" cap="flat" cmpd="sng" algn="ctr">
          <a:solidFill>
            <a:schemeClr val="accent4">
              <a:hueOff val="-3803322"/>
              <a:satOff val="22914"/>
              <a:lumOff val="18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CAD08B0-5294-4F17-8355-429425880E6A}">
      <dsp:nvSpPr>
        <dsp:cNvPr id="0" name=""/>
        <dsp:cNvSpPr/>
      </dsp:nvSpPr>
      <dsp:spPr>
        <a:xfrm>
          <a:off x="4903600" y="4881143"/>
          <a:ext cx="1365271" cy="227545"/>
        </a:xfrm>
        <a:prstGeom prst="parallelogram">
          <a:avLst>
            <a:gd name="adj" fmla="val 140840"/>
          </a:avLst>
        </a:prstGeom>
        <a:gradFill rotWithShape="0">
          <a:gsLst>
            <a:gs pos="0">
              <a:schemeClr val="accent4">
                <a:hueOff val="-3968684"/>
                <a:satOff val="23910"/>
                <a:lumOff val="1916"/>
                <a:alphaOff val="0"/>
                <a:shade val="51000"/>
                <a:satMod val="130000"/>
              </a:schemeClr>
            </a:gs>
            <a:gs pos="80000">
              <a:schemeClr val="accent4">
                <a:hueOff val="-3968684"/>
                <a:satOff val="23910"/>
                <a:lumOff val="1916"/>
                <a:alphaOff val="0"/>
                <a:shade val="93000"/>
                <a:satMod val="130000"/>
              </a:schemeClr>
            </a:gs>
            <a:gs pos="100000">
              <a:schemeClr val="accent4">
                <a:hueOff val="-3968684"/>
                <a:satOff val="23910"/>
                <a:lumOff val="1916"/>
                <a:alphaOff val="0"/>
                <a:shade val="94000"/>
                <a:satMod val="135000"/>
              </a:schemeClr>
            </a:gs>
          </a:gsLst>
          <a:lin ang="16200000" scaled="0"/>
        </a:gradFill>
        <a:ln w="9525" cap="flat" cmpd="sng" algn="ctr">
          <a:solidFill>
            <a:schemeClr val="accent4">
              <a:hueOff val="-3968684"/>
              <a:satOff val="23910"/>
              <a:lumOff val="191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29824C2-C1E2-4DF1-8BCB-ECEB8047A1C0}">
      <dsp:nvSpPr>
        <dsp:cNvPr id="0" name=""/>
        <dsp:cNvSpPr/>
      </dsp:nvSpPr>
      <dsp:spPr>
        <a:xfrm>
          <a:off x="6348513" y="4881143"/>
          <a:ext cx="1365271" cy="227545"/>
        </a:xfrm>
        <a:prstGeom prst="parallelogram">
          <a:avLst>
            <a:gd name="adj" fmla="val 140840"/>
          </a:avLst>
        </a:prstGeom>
        <a:gradFill rotWithShape="0">
          <a:gsLst>
            <a:gs pos="0">
              <a:schemeClr val="accent4">
                <a:hueOff val="-4134046"/>
                <a:satOff val="24906"/>
                <a:lumOff val="1996"/>
                <a:alphaOff val="0"/>
                <a:shade val="51000"/>
                <a:satMod val="130000"/>
              </a:schemeClr>
            </a:gs>
            <a:gs pos="80000">
              <a:schemeClr val="accent4">
                <a:hueOff val="-4134046"/>
                <a:satOff val="24906"/>
                <a:lumOff val="1996"/>
                <a:alphaOff val="0"/>
                <a:shade val="93000"/>
                <a:satMod val="130000"/>
              </a:schemeClr>
            </a:gs>
            <a:gs pos="100000">
              <a:schemeClr val="accent4">
                <a:hueOff val="-4134046"/>
                <a:satOff val="24906"/>
                <a:lumOff val="1996"/>
                <a:alphaOff val="0"/>
                <a:shade val="94000"/>
                <a:satMod val="135000"/>
              </a:schemeClr>
            </a:gs>
          </a:gsLst>
          <a:lin ang="16200000" scaled="0"/>
        </a:gradFill>
        <a:ln w="9525" cap="flat" cmpd="sng" algn="ctr">
          <a:solidFill>
            <a:schemeClr val="accent4">
              <a:hueOff val="-4134046"/>
              <a:satOff val="24906"/>
              <a:lumOff val="199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8B90D81-71FD-484A-8226-A253F8CB6CBB}">
      <dsp:nvSpPr>
        <dsp:cNvPr id="0" name=""/>
        <dsp:cNvSpPr/>
      </dsp:nvSpPr>
      <dsp:spPr>
        <a:xfrm>
          <a:off x="7793425" y="4881143"/>
          <a:ext cx="1365271" cy="227545"/>
        </a:xfrm>
        <a:prstGeom prst="parallelogram">
          <a:avLst>
            <a:gd name="adj" fmla="val 140840"/>
          </a:avLst>
        </a:prstGeom>
        <a:gradFill rotWithShape="0">
          <a:gsLst>
            <a:gs pos="0">
              <a:schemeClr val="accent4">
                <a:hueOff val="-4299408"/>
                <a:satOff val="25903"/>
                <a:lumOff val="2076"/>
                <a:alphaOff val="0"/>
                <a:shade val="51000"/>
                <a:satMod val="130000"/>
              </a:schemeClr>
            </a:gs>
            <a:gs pos="80000">
              <a:schemeClr val="accent4">
                <a:hueOff val="-4299408"/>
                <a:satOff val="25903"/>
                <a:lumOff val="2076"/>
                <a:alphaOff val="0"/>
                <a:shade val="93000"/>
                <a:satMod val="130000"/>
              </a:schemeClr>
            </a:gs>
            <a:gs pos="100000">
              <a:schemeClr val="accent4">
                <a:hueOff val="-4299408"/>
                <a:satOff val="25903"/>
                <a:lumOff val="2076"/>
                <a:alphaOff val="0"/>
                <a:shade val="94000"/>
                <a:satMod val="135000"/>
              </a:schemeClr>
            </a:gs>
          </a:gsLst>
          <a:lin ang="16200000" scaled="0"/>
        </a:gradFill>
        <a:ln w="9525" cap="flat" cmpd="sng" algn="ctr">
          <a:solidFill>
            <a:schemeClr val="accent4">
              <a:hueOff val="-4299408"/>
              <a:satOff val="25903"/>
              <a:lumOff val="207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C0B184F-04DF-49F5-9851-2369B379468F}">
      <dsp:nvSpPr>
        <dsp:cNvPr id="0" name=""/>
        <dsp:cNvSpPr/>
      </dsp:nvSpPr>
      <dsp:spPr>
        <a:xfrm>
          <a:off x="9238338" y="4881143"/>
          <a:ext cx="1365271" cy="227545"/>
        </a:xfrm>
        <a:prstGeom prst="parallelogram">
          <a:avLst>
            <a:gd name="adj" fmla="val 14084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1F5E04-FCD1-4E78-93B5-77CF72910FBD}">
      <dsp:nvSpPr>
        <dsp:cNvPr id="0" name=""/>
        <dsp:cNvSpPr/>
      </dsp:nvSpPr>
      <dsp:spPr>
        <a:xfrm>
          <a:off x="9537744" y="1144880"/>
          <a:ext cx="2174760" cy="2175116"/>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FE5238CF-31B5-4476-B955-843A64BEB5D7}">
      <dsp:nvSpPr>
        <dsp:cNvPr id="0" name=""/>
        <dsp:cNvSpPr/>
      </dsp:nvSpPr>
      <dsp:spPr>
        <a:xfrm>
          <a:off x="9609503" y="1217397"/>
          <a:ext cx="2030085" cy="2030083"/>
        </a:xfrm>
        <a:prstGeom prst="ellipse">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dirty="0" smtClean="0"/>
            <a:t>take risks whilst seeking rewards for their ventures and efforts  (</a:t>
          </a:r>
          <a:r>
            <a:rPr lang="en-GB" sz="1200" kern="1200" dirty="0" err="1" smtClean="0"/>
            <a:t>Kuratko</a:t>
          </a:r>
          <a:r>
            <a:rPr lang="en-GB" sz="1200" kern="1200" dirty="0" smtClean="0"/>
            <a:t>, 2016)</a:t>
          </a:r>
          <a:endParaRPr lang="en-GB" sz="1200" kern="1200" dirty="0"/>
        </a:p>
      </dsp:txBody>
      <dsp:txXfrm>
        <a:off x="9900012" y="1507463"/>
        <a:ext cx="1450226" cy="1449950"/>
      </dsp:txXfrm>
    </dsp:sp>
    <dsp:sp modelId="{75A623EA-4F0D-4A19-9194-1F5835AC8C07}">
      <dsp:nvSpPr>
        <dsp:cNvPr id="0" name=""/>
        <dsp:cNvSpPr/>
      </dsp:nvSpPr>
      <dsp:spPr>
        <a:xfrm rot="2700000">
          <a:off x="7289036" y="1144993"/>
          <a:ext cx="2174509" cy="2174509"/>
        </a:xfrm>
        <a:prstGeom prst="teardrop">
          <a:avLst>
            <a:gd name="adj" fmla="val 100000"/>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0870987-EE29-4A9C-ABCF-6E09662FE180}">
      <dsp:nvSpPr>
        <dsp:cNvPr id="0" name=""/>
        <dsp:cNvSpPr/>
      </dsp:nvSpPr>
      <dsp:spPr>
        <a:xfrm>
          <a:off x="7362984" y="1217397"/>
          <a:ext cx="2030085" cy="2030083"/>
        </a:xfrm>
        <a:prstGeom prst="ellipse">
          <a:avLst/>
        </a:prstGeom>
        <a:solidFill>
          <a:schemeClr val="lt1">
            <a:alpha val="90000"/>
            <a:hueOff val="0"/>
            <a:satOff val="0"/>
            <a:lumOff val="0"/>
            <a:alphaOff val="0"/>
          </a:schemeClr>
        </a:solidFill>
        <a:ln w="9525" cap="flat" cmpd="sng" algn="ctr">
          <a:solidFill>
            <a:schemeClr val="accent4">
              <a:hueOff val="-1116192"/>
              <a:satOff val="6725"/>
              <a:lumOff val="539"/>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smtClean="0"/>
            <a:t>create value through multiple stakeholders and resources</a:t>
          </a:r>
          <a:endParaRPr lang="en-GB" sz="1200" kern="1200" dirty="0"/>
        </a:p>
      </dsp:txBody>
      <dsp:txXfrm>
        <a:off x="7652334" y="1507463"/>
        <a:ext cx="1450226" cy="1449950"/>
      </dsp:txXfrm>
    </dsp:sp>
    <dsp:sp modelId="{D873CE6E-C80E-4D3E-9CC5-87F8AF7F395D}">
      <dsp:nvSpPr>
        <dsp:cNvPr id="0" name=""/>
        <dsp:cNvSpPr/>
      </dsp:nvSpPr>
      <dsp:spPr>
        <a:xfrm rot="2700000">
          <a:off x="5042516" y="1144993"/>
          <a:ext cx="2174509" cy="2174509"/>
        </a:xfrm>
        <a:prstGeom prst="teardrop">
          <a:avLst>
            <a:gd name="adj" fmla="val 10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F34FEF6-8371-457D-AFFE-D2C53B3129D8}">
      <dsp:nvSpPr>
        <dsp:cNvPr id="0" name=""/>
        <dsp:cNvSpPr/>
      </dsp:nvSpPr>
      <dsp:spPr>
        <a:xfrm>
          <a:off x="5115306" y="1217397"/>
          <a:ext cx="2030085" cy="2030083"/>
        </a:xfrm>
        <a:prstGeom prst="ellipse">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smtClean="0"/>
            <a:t>transform the opportunities into merchandisable concepts</a:t>
          </a:r>
          <a:endParaRPr lang="en-GB" sz="1200" kern="1200" dirty="0"/>
        </a:p>
      </dsp:txBody>
      <dsp:txXfrm>
        <a:off x="5404657" y="1507463"/>
        <a:ext cx="1450226" cy="1449950"/>
      </dsp:txXfrm>
    </dsp:sp>
    <dsp:sp modelId="{F3ADB6CA-7DE7-40D0-95A9-58517D7E501E}">
      <dsp:nvSpPr>
        <dsp:cNvPr id="0" name=""/>
        <dsp:cNvSpPr/>
      </dsp:nvSpPr>
      <dsp:spPr>
        <a:xfrm rot="2700000">
          <a:off x="2794839" y="1144993"/>
          <a:ext cx="2174509" cy="2174509"/>
        </a:xfrm>
        <a:prstGeom prst="teardrop">
          <a:avLst>
            <a:gd name="adj" fmla="val 100000"/>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9E2A38B-0923-447E-88E6-2A9B7FE36546}">
      <dsp:nvSpPr>
        <dsp:cNvPr id="0" name=""/>
        <dsp:cNvSpPr/>
      </dsp:nvSpPr>
      <dsp:spPr>
        <a:xfrm>
          <a:off x="2867629" y="1217397"/>
          <a:ext cx="2030085" cy="2030083"/>
        </a:xfrm>
        <a:prstGeom prst="ellipse">
          <a:avLst/>
        </a:prstGeom>
        <a:solidFill>
          <a:schemeClr val="lt1">
            <a:alpha val="90000"/>
            <a:hueOff val="0"/>
            <a:satOff val="0"/>
            <a:lumOff val="0"/>
            <a:alphaOff val="0"/>
          </a:schemeClr>
        </a:solidFill>
        <a:ln w="9525" cap="flat" cmpd="sng" algn="ctr">
          <a:solidFill>
            <a:schemeClr val="accent4">
              <a:hueOff val="-3348577"/>
              <a:satOff val="20174"/>
              <a:lumOff val="161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smtClean="0"/>
            <a:t>innovators or developers who identify and capture opportunities </a:t>
          </a:r>
          <a:endParaRPr lang="en-GB" sz="1200" kern="1200" dirty="0"/>
        </a:p>
      </dsp:txBody>
      <dsp:txXfrm>
        <a:off x="3158138" y="1507463"/>
        <a:ext cx="1450226" cy="1449950"/>
      </dsp:txXfrm>
    </dsp:sp>
    <dsp:sp modelId="{78B8D398-112B-45C7-9CD5-F1F5841C5BD2}">
      <dsp:nvSpPr>
        <dsp:cNvPr id="0" name=""/>
        <dsp:cNvSpPr/>
      </dsp:nvSpPr>
      <dsp:spPr>
        <a:xfrm rot="2700000">
          <a:off x="547162" y="1144993"/>
          <a:ext cx="2174509" cy="2174509"/>
        </a:xfrm>
        <a:prstGeom prst="teardrop">
          <a:avLst>
            <a:gd name="adj" fmla="val 10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B31789C-6A61-42D6-842A-E4BFC83E2CE2}">
      <dsp:nvSpPr>
        <dsp:cNvPr id="0" name=""/>
        <dsp:cNvSpPr/>
      </dsp:nvSpPr>
      <dsp:spPr>
        <a:xfrm>
          <a:off x="619952" y="1217397"/>
          <a:ext cx="2030085" cy="2030083"/>
        </a:xfrm>
        <a:prstGeom prst="ellipse">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smtClean="0"/>
            <a:t>In contemporary markets, entrepreneur act as:</a:t>
          </a:r>
          <a:endParaRPr lang="en-GB" sz="1200" kern="1200" dirty="0"/>
        </a:p>
      </dsp:txBody>
      <dsp:txXfrm>
        <a:off x="910460" y="1507463"/>
        <a:ext cx="1450226" cy="14499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DE458A-D536-4CE4-BC10-2E86B3429A49}">
      <dsp:nvSpPr>
        <dsp:cNvPr id="0" name=""/>
        <dsp:cNvSpPr/>
      </dsp:nvSpPr>
      <dsp:spPr>
        <a:xfrm>
          <a:off x="568863" y="132805"/>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rtl="0">
            <a:lnSpc>
              <a:spcPct val="90000"/>
            </a:lnSpc>
            <a:spcBef>
              <a:spcPct val="0"/>
            </a:spcBef>
            <a:spcAft>
              <a:spcPct val="35000"/>
            </a:spcAft>
          </a:pPr>
          <a:r>
            <a:rPr lang="en-GB" sz="1800" kern="1200" smtClean="0"/>
            <a:t>To date, several definitions have been penned to describe an entrepreneur. And some of them are mentioned herewith: </a:t>
          </a:r>
          <a:endParaRPr lang="en-GB" sz="1800" kern="1200"/>
        </a:p>
      </dsp:txBody>
      <dsp:txXfrm>
        <a:off x="568863" y="132805"/>
        <a:ext cx="10239537" cy="930867"/>
      </dsp:txXfrm>
    </dsp:sp>
    <dsp:sp modelId="{98420C1C-8F77-404A-9E8D-FF2714EB6C56}">
      <dsp:nvSpPr>
        <dsp:cNvPr id="0" name=""/>
        <dsp:cNvSpPr/>
      </dsp:nvSpPr>
      <dsp:spPr>
        <a:xfrm>
          <a:off x="568863" y="1063672"/>
          <a:ext cx="1365271" cy="227545"/>
        </a:xfrm>
        <a:prstGeom prst="parallelogram">
          <a:avLst>
            <a:gd name="adj" fmla="val 14084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12A2E7C-A824-4465-84CC-4FEABF9DA51A}">
      <dsp:nvSpPr>
        <dsp:cNvPr id="0" name=""/>
        <dsp:cNvSpPr/>
      </dsp:nvSpPr>
      <dsp:spPr>
        <a:xfrm>
          <a:off x="2013775" y="1063672"/>
          <a:ext cx="1365271" cy="227545"/>
        </a:xfrm>
        <a:prstGeom prst="parallelogram">
          <a:avLst>
            <a:gd name="adj" fmla="val 140840"/>
          </a:avLst>
        </a:prstGeom>
        <a:gradFill rotWithShape="0">
          <a:gsLst>
            <a:gs pos="0">
              <a:schemeClr val="accent4">
                <a:hueOff val="-165362"/>
                <a:satOff val="996"/>
                <a:lumOff val="80"/>
                <a:alphaOff val="0"/>
                <a:shade val="51000"/>
                <a:satMod val="130000"/>
              </a:schemeClr>
            </a:gs>
            <a:gs pos="80000">
              <a:schemeClr val="accent4">
                <a:hueOff val="-165362"/>
                <a:satOff val="996"/>
                <a:lumOff val="80"/>
                <a:alphaOff val="0"/>
                <a:shade val="93000"/>
                <a:satMod val="130000"/>
              </a:schemeClr>
            </a:gs>
            <a:gs pos="100000">
              <a:schemeClr val="accent4">
                <a:hueOff val="-165362"/>
                <a:satOff val="996"/>
                <a:lumOff val="80"/>
                <a:alphaOff val="0"/>
                <a:shade val="94000"/>
                <a:satMod val="135000"/>
              </a:schemeClr>
            </a:gs>
          </a:gsLst>
          <a:lin ang="16200000" scaled="0"/>
        </a:gradFill>
        <a:ln w="9525" cap="flat" cmpd="sng" algn="ctr">
          <a:solidFill>
            <a:schemeClr val="accent4">
              <a:hueOff val="-165362"/>
              <a:satOff val="996"/>
              <a:lumOff val="8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DA3332B-B657-464D-B0DF-EFE79A653CB5}">
      <dsp:nvSpPr>
        <dsp:cNvPr id="0" name=""/>
        <dsp:cNvSpPr/>
      </dsp:nvSpPr>
      <dsp:spPr>
        <a:xfrm>
          <a:off x="3458688" y="1063672"/>
          <a:ext cx="1365271" cy="227545"/>
        </a:xfrm>
        <a:prstGeom prst="parallelogram">
          <a:avLst>
            <a:gd name="adj" fmla="val 140840"/>
          </a:avLst>
        </a:prstGeom>
        <a:gradFill rotWithShape="0">
          <a:gsLst>
            <a:gs pos="0">
              <a:schemeClr val="accent4">
                <a:hueOff val="-330724"/>
                <a:satOff val="1993"/>
                <a:lumOff val="160"/>
                <a:alphaOff val="0"/>
                <a:shade val="51000"/>
                <a:satMod val="130000"/>
              </a:schemeClr>
            </a:gs>
            <a:gs pos="80000">
              <a:schemeClr val="accent4">
                <a:hueOff val="-330724"/>
                <a:satOff val="1993"/>
                <a:lumOff val="160"/>
                <a:alphaOff val="0"/>
                <a:shade val="93000"/>
                <a:satMod val="130000"/>
              </a:schemeClr>
            </a:gs>
            <a:gs pos="100000">
              <a:schemeClr val="accent4">
                <a:hueOff val="-330724"/>
                <a:satOff val="1993"/>
                <a:lumOff val="160"/>
                <a:alphaOff val="0"/>
                <a:shade val="94000"/>
                <a:satMod val="135000"/>
              </a:schemeClr>
            </a:gs>
          </a:gsLst>
          <a:lin ang="16200000" scaled="0"/>
        </a:gradFill>
        <a:ln w="9525" cap="flat" cmpd="sng" algn="ctr">
          <a:solidFill>
            <a:schemeClr val="accent4">
              <a:hueOff val="-330724"/>
              <a:satOff val="1993"/>
              <a:lumOff val="16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616F06A-0BCC-4890-B65F-A9EA98D0E837}">
      <dsp:nvSpPr>
        <dsp:cNvPr id="0" name=""/>
        <dsp:cNvSpPr/>
      </dsp:nvSpPr>
      <dsp:spPr>
        <a:xfrm>
          <a:off x="4903600" y="1063672"/>
          <a:ext cx="1365271" cy="227545"/>
        </a:xfrm>
        <a:prstGeom prst="parallelogram">
          <a:avLst>
            <a:gd name="adj" fmla="val 140840"/>
          </a:avLst>
        </a:prstGeom>
        <a:gradFill rotWithShape="0">
          <a:gsLst>
            <a:gs pos="0">
              <a:schemeClr val="accent4">
                <a:hueOff val="-496086"/>
                <a:satOff val="2989"/>
                <a:lumOff val="240"/>
                <a:alphaOff val="0"/>
                <a:shade val="51000"/>
                <a:satMod val="130000"/>
              </a:schemeClr>
            </a:gs>
            <a:gs pos="80000">
              <a:schemeClr val="accent4">
                <a:hueOff val="-496086"/>
                <a:satOff val="2989"/>
                <a:lumOff val="240"/>
                <a:alphaOff val="0"/>
                <a:shade val="93000"/>
                <a:satMod val="130000"/>
              </a:schemeClr>
            </a:gs>
            <a:gs pos="100000">
              <a:schemeClr val="accent4">
                <a:hueOff val="-496086"/>
                <a:satOff val="2989"/>
                <a:lumOff val="240"/>
                <a:alphaOff val="0"/>
                <a:shade val="94000"/>
                <a:satMod val="135000"/>
              </a:schemeClr>
            </a:gs>
          </a:gsLst>
          <a:lin ang="16200000" scaled="0"/>
        </a:gradFill>
        <a:ln w="9525" cap="flat" cmpd="sng" algn="ctr">
          <a:solidFill>
            <a:schemeClr val="accent4">
              <a:hueOff val="-496086"/>
              <a:satOff val="2989"/>
              <a:lumOff val="24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FFDE9C3-3623-46EE-8AE2-CDB64F4D1A87}">
      <dsp:nvSpPr>
        <dsp:cNvPr id="0" name=""/>
        <dsp:cNvSpPr/>
      </dsp:nvSpPr>
      <dsp:spPr>
        <a:xfrm>
          <a:off x="6348513" y="1063672"/>
          <a:ext cx="1365271" cy="227545"/>
        </a:xfrm>
        <a:prstGeom prst="parallelogram">
          <a:avLst>
            <a:gd name="adj" fmla="val 140840"/>
          </a:avLst>
        </a:prstGeom>
        <a:gradFill rotWithShape="0">
          <a:gsLst>
            <a:gs pos="0">
              <a:schemeClr val="accent4">
                <a:hueOff val="-661447"/>
                <a:satOff val="3985"/>
                <a:lumOff val="319"/>
                <a:alphaOff val="0"/>
                <a:shade val="51000"/>
                <a:satMod val="130000"/>
              </a:schemeClr>
            </a:gs>
            <a:gs pos="80000">
              <a:schemeClr val="accent4">
                <a:hueOff val="-661447"/>
                <a:satOff val="3985"/>
                <a:lumOff val="319"/>
                <a:alphaOff val="0"/>
                <a:shade val="93000"/>
                <a:satMod val="130000"/>
              </a:schemeClr>
            </a:gs>
            <a:gs pos="100000">
              <a:schemeClr val="accent4">
                <a:hueOff val="-661447"/>
                <a:satOff val="3985"/>
                <a:lumOff val="319"/>
                <a:alphaOff val="0"/>
                <a:shade val="94000"/>
                <a:satMod val="135000"/>
              </a:schemeClr>
            </a:gs>
          </a:gsLst>
          <a:lin ang="16200000" scaled="0"/>
        </a:gradFill>
        <a:ln w="9525" cap="flat" cmpd="sng" algn="ctr">
          <a:solidFill>
            <a:schemeClr val="accent4">
              <a:hueOff val="-661447"/>
              <a:satOff val="3985"/>
              <a:lumOff val="3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4C80BEC-FD32-4CFF-B7AE-D8C0C83D409F}">
      <dsp:nvSpPr>
        <dsp:cNvPr id="0" name=""/>
        <dsp:cNvSpPr/>
      </dsp:nvSpPr>
      <dsp:spPr>
        <a:xfrm>
          <a:off x="7793425" y="1063672"/>
          <a:ext cx="1365271" cy="227545"/>
        </a:xfrm>
        <a:prstGeom prst="parallelogram">
          <a:avLst>
            <a:gd name="adj" fmla="val 140840"/>
          </a:avLst>
        </a:prstGeom>
        <a:gradFill rotWithShape="0">
          <a:gsLst>
            <a:gs pos="0">
              <a:schemeClr val="accent4">
                <a:hueOff val="-826809"/>
                <a:satOff val="4981"/>
                <a:lumOff val="399"/>
                <a:alphaOff val="0"/>
                <a:shade val="51000"/>
                <a:satMod val="130000"/>
              </a:schemeClr>
            </a:gs>
            <a:gs pos="80000">
              <a:schemeClr val="accent4">
                <a:hueOff val="-826809"/>
                <a:satOff val="4981"/>
                <a:lumOff val="399"/>
                <a:alphaOff val="0"/>
                <a:shade val="93000"/>
                <a:satMod val="130000"/>
              </a:schemeClr>
            </a:gs>
            <a:gs pos="100000">
              <a:schemeClr val="accent4">
                <a:hueOff val="-826809"/>
                <a:satOff val="4981"/>
                <a:lumOff val="399"/>
                <a:alphaOff val="0"/>
                <a:shade val="94000"/>
                <a:satMod val="135000"/>
              </a:schemeClr>
            </a:gs>
          </a:gsLst>
          <a:lin ang="16200000" scaled="0"/>
        </a:gradFill>
        <a:ln w="9525" cap="flat" cmpd="sng" algn="ctr">
          <a:solidFill>
            <a:schemeClr val="accent4">
              <a:hueOff val="-826809"/>
              <a:satOff val="4981"/>
              <a:lumOff val="39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69E6796-C7F7-4501-8986-F9F80E8EF137}">
      <dsp:nvSpPr>
        <dsp:cNvPr id="0" name=""/>
        <dsp:cNvSpPr/>
      </dsp:nvSpPr>
      <dsp:spPr>
        <a:xfrm>
          <a:off x="9238338" y="1063672"/>
          <a:ext cx="1365271" cy="227545"/>
        </a:xfrm>
        <a:prstGeom prst="parallelogram">
          <a:avLst>
            <a:gd name="adj" fmla="val 140840"/>
          </a:avLst>
        </a:prstGeom>
        <a:gradFill rotWithShape="0">
          <a:gsLst>
            <a:gs pos="0">
              <a:schemeClr val="accent4">
                <a:hueOff val="-992171"/>
                <a:satOff val="5978"/>
                <a:lumOff val="479"/>
                <a:alphaOff val="0"/>
                <a:shade val="51000"/>
                <a:satMod val="130000"/>
              </a:schemeClr>
            </a:gs>
            <a:gs pos="80000">
              <a:schemeClr val="accent4">
                <a:hueOff val="-992171"/>
                <a:satOff val="5978"/>
                <a:lumOff val="479"/>
                <a:alphaOff val="0"/>
                <a:shade val="93000"/>
                <a:satMod val="130000"/>
              </a:schemeClr>
            </a:gs>
            <a:gs pos="100000">
              <a:schemeClr val="accent4">
                <a:hueOff val="-992171"/>
                <a:satOff val="5978"/>
                <a:lumOff val="479"/>
                <a:alphaOff val="0"/>
                <a:shade val="94000"/>
                <a:satMod val="135000"/>
              </a:schemeClr>
            </a:gs>
          </a:gsLst>
          <a:lin ang="16200000" scaled="0"/>
        </a:gradFill>
        <a:ln w="9525" cap="flat" cmpd="sng" algn="ctr">
          <a:solidFill>
            <a:schemeClr val="accent4">
              <a:hueOff val="-992171"/>
              <a:satOff val="5978"/>
              <a:lumOff val="47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F678649-CF17-4584-9847-EE84F3217405}">
      <dsp:nvSpPr>
        <dsp:cNvPr id="0" name=""/>
        <dsp:cNvSpPr/>
      </dsp:nvSpPr>
      <dsp:spPr>
        <a:xfrm>
          <a:off x="568863" y="1395457"/>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rtl="0">
            <a:lnSpc>
              <a:spcPct val="90000"/>
            </a:lnSpc>
            <a:spcBef>
              <a:spcPct val="0"/>
            </a:spcBef>
            <a:spcAft>
              <a:spcPct val="35000"/>
            </a:spcAft>
          </a:pPr>
          <a:r>
            <a:rPr lang="en-GB" sz="1800" kern="1200" dirty="0" smtClean="0"/>
            <a:t>Entrepreneur is someone who manages all the necessary resources to produce and market a product which responds to the market scarcity (</a:t>
          </a:r>
          <a:r>
            <a:rPr lang="en-GB" sz="1800" kern="1200" dirty="0" err="1" smtClean="0"/>
            <a:t>Leibenstein</a:t>
          </a:r>
          <a:r>
            <a:rPr lang="en-GB" sz="1800" kern="1200" dirty="0" smtClean="0"/>
            <a:t>, 1968; Bull &amp; Willard, 1993).</a:t>
          </a:r>
          <a:endParaRPr lang="en-GB" sz="1800" kern="1200" dirty="0"/>
        </a:p>
      </dsp:txBody>
      <dsp:txXfrm>
        <a:off x="568863" y="1395457"/>
        <a:ext cx="10239537" cy="930867"/>
      </dsp:txXfrm>
    </dsp:sp>
    <dsp:sp modelId="{C74FB9B0-37C6-4B04-BDB3-9BC0A0ABE967}">
      <dsp:nvSpPr>
        <dsp:cNvPr id="0" name=""/>
        <dsp:cNvSpPr/>
      </dsp:nvSpPr>
      <dsp:spPr>
        <a:xfrm>
          <a:off x="568863" y="2326324"/>
          <a:ext cx="1365271" cy="227545"/>
        </a:xfrm>
        <a:prstGeom prst="parallelogram">
          <a:avLst>
            <a:gd name="adj" fmla="val 140840"/>
          </a:avLst>
        </a:prstGeom>
        <a:gradFill rotWithShape="0">
          <a:gsLst>
            <a:gs pos="0">
              <a:schemeClr val="accent4">
                <a:hueOff val="-1157533"/>
                <a:satOff val="6974"/>
                <a:lumOff val="559"/>
                <a:alphaOff val="0"/>
                <a:shade val="51000"/>
                <a:satMod val="130000"/>
              </a:schemeClr>
            </a:gs>
            <a:gs pos="80000">
              <a:schemeClr val="accent4">
                <a:hueOff val="-1157533"/>
                <a:satOff val="6974"/>
                <a:lumOff val="559"/>
                <a:alphaOff val="0"/>
                <a:shade val="93000"/>
                <a:satMod val="130000"/>
              </a:schemeClr>
            </a:gs>
            <a:gs pos="100000">
              <a:schemeClr val="accent4">
                <a:hueOff val="-1157533"/>
                <a:satOff val="6974"/>
                <a:lumOff val="559"/>
                <a:alphaOff val="0"/>
                <a:shade val="94000"/>
                <a:satMod val="135000"/>
              </a:schemeClr>
            </a:gs>
          </a:gsLst>
          <a:lin ang="16200000" scaled="0"/>
        </a:gradFill>
        <a:ln w="9525" cap="flat" cmpd="sng" algn="ctr">
          <a:solidFill>
            <a:schemeClr val="accent4">
              <a:hueOff val="-1157533"/>
              <a:satOff val="6974"/>
              <a:lumOff val="55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3985231-EDFA-4627-8F6A-66F09AA34515}">
      <dsp:nvSpPr>
        <dsp:cNvPr id="0" name=""/>
        <dsp:cNvSpPr/>
      </dsp:nvSpPr>
      <dsp:spPr>
        <a:xfrm>
          <a:off x="2013775" y="2326324"/>
          <a:ext cx="1365271" cy="227545"/>
        </a:xfrm>
        <a:prstGeom prst="parallelogram">
          <a:avLst>
            <a:gd name="adj" fmla="val 140840"/>
          </a:avLst>
        </a:prstGeom>
        <a:gradFill rotWithShape="0">
          <a:gsLst>
            <a:gs pos="0">
              <a:schemeClr val="accent4">
                <a:hueOff val="-1322895"/>
                <a:satOff val="7970"/>
                <a:lumOff val="639"/>
                <a:alphaOff val="0"/>
                <a:shade val="51000"/>
                <a:satMod val="130000"/>
              </a:schemeClr>
            </a:gs>
            <a:gs pos="80000">
              <a:schemeClr val="accent4">
                <a:hueOff val="-1322895"/>
                <a:satOff val="7970"/>
                <a:lumOff val="639"/>
                <a:alphaOff val="0"/>
                <a:shade val="93000"/>
                <a:satMod val="130000"/>
              </a:schemeClr>
            </a:gs>
            <a:gs pos="100000">
              <a:schemeClr val="accent4">
                <a:hueOff val="-1322895"/>
                <a:satOff val="7970"/>
                <a:lumOff val="639"/>
                <a:alphaOff val="0"/>
                <a:shade val="94000"/>
                <a:satMod val="135000"/>
              </a:schemeClr>
            </a:gs>
          </a:gsLst>
          <a:lin ang="16200000" scaled="0"/>
        </a:gradFill>
        <a:ln w="9525" cap="flat" cmpd="sng" algn="ctr">
          <a:solidFill>
            <a:schemeClr val="accent4">
              <a:hueOff val="-1322895"/>
              <a:satOff val="7970"/>
              <a:lumOff val="63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55451C4-7864-41A3-9D2B-EB82DD1152AA}">
      <dsp:nvSpPr>
        <dsp:cNvPr id="0" name=""/>
        <dsp:cNvSpPr/>
      </dsp:nvSpPr>
      <dsp:spPr>
        <a:xfrm>
          <a:off x="3458688" y="2326324"/>
          <a:ext cx="1365271" cy="227545"/>
        </a:xfrm>
        <a:prstGeom prst="parallelogram">
          <a:avLst>
            <a:gd name="adj" fmla="val 140840"/>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w="9525" cap="flat" cmpd="sng" algn="ctr">
          <a:solidFill>
            <a:schemeClr val="accent4">
              <a:hueOff val="-1488257"/>
              <a:satOff val="8966"/>
              <a:lumOff val="7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923F3C4-0144-4C42-BC2C-76EF6BE6ABCA}">
      <dsp:nvSpPr>
        <dsp:cNvPr id="0" name=""/>
        <dsp:cNvSpPr/>
      </dsp:nvSpPr>
      <dsp:spPr>
        <a:xfrm>
          <a:off x="4903600" y="2326324"/>
          <a:ext cx="1365271" cy="227545"/>
        </a:xfrm>
        <a:prstGeom prst="parallelogram">
          <a:avLst>
            <a:gd name="adj" fmla="val 140840"/>
          </a:avLst>
        </a:prstGeom>
        <a:gradFill rotWithShape="0">
          <a:gsLst>
            <a:gs pos="0">
              <a:schemeClr val="accent4">
                <a:hueOff val="-1653618"/>
                <a:satOff val="9963"/>
                <a:lumOff val="799"/>
                <a:alphaOff val="0"/>
                <a:shade val="51000"/>
                <a:satMod val="130000"/>
              </a:schemeClr>
            </a:gs>
            <a:gs pos="80000">
              <a:schemeClr val="accent4">
                <a:hueOff val="-1653618"/>
                <a:satOff val="9963"/>
                <a:lumOff val="799"/>
                <a:alphaOff val="0"/>
                <a:shade val="93000"/>
                <a:satMod val="130000"/>
              </a:schemeClr>
            </a:gs>
            <a:gs pos="100000">
              <a:schemeClr val="accent4">
                <a:hueOff val="-1653618"/>
                <a:satOff val="9963"/>
                <a:lumOff val="799"/>
                <a:alphaOff val="0"/>
                <a:shade val="94000"/>
                <a:satMod val="135000"/>
              </a:schemeClr>
            </a:gs>
          </a:gsLst>
          <a:lin ang="16200000" scaled="0"/>
        </a:gradFill>
        <a:ln w="9525" cap="flat" cmpd="sng" algn="ctr">
          <a:solidFill>
            <a:schemeClr val="accent4">
              <a:hueOff val="-1653618"/>
              <a:satOff val="9963"/>
              <a:lumOff val="79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B7A0269-AB0D-46ED-A857-916EF2002F40}">
      <dsp:nvSpPr>
        <dsp:cNvPr id="0" name=""/>
        <dsp:cNvSpPr/>
      </dsp:nvSpPr>
      <dsp:spPr>
        <a:xfrm>
          <a:off x="6348513" y="2326324"/>
          <a:ext cx="1365271" cy="227545"/>
        </a:xfrm>
        <a:prstGeom prst="parallelogram">
          <a:avLst>
            <a:gd name="adj" fmla="val 140840"/>
          </a:avLst>
        </a:prstGeom>
        <a:gradFill rotWithShape="0">
          <a:gsLst>
            <a:gs pos="0">
              <a:schemeClr val="accent4">
                <a:hueOff val="-1818980"/>
                <a:satOff val="10959"/>
                <a:lumOff val="878"/>
                <a:alphaOff val="0"/>
                <a:shade val="51000"/>
                <a:satMod val="130000"/>
              </a:schemeClr>
            </a:gs>
            <a:gs pos="80000">
              <a:schemeClr val="accent4">
                <a:hueOff val="-1818980"/>
                <a:satOff val="10959"/>
                <a:lumOff val="878"/>
                <a:alphaOff val="0"/>
                <a:shade val="93000"/>
                <a:satMod val="130000"/>
              </a:schemeClr>
            </a:gs>
            <a:gs pos="100000">
              <a:schemeClr val="accent4">
                <a:hueOff val="-1818980"/>
                <a:satOff val="10959"/>
                <a:lumOff val="878"/>
                <a:alphaOff val="0"/>
                <a:shade val="94000"/>
                <a:satMod val="135000"/>
              </a:schemeClr>
            </a:gs>
          </a:gsLst>
          <a:lin ang="16200000" scaled="0"/>
        </a:gradFill>
        <a:ln w="9525" cap="flat" cmpd="sng" algn="ctr">
          <a:solidFill>
            <a:schemeClr val="accent4">
              <a:hueOff val="-1818980"/>
              <a:satOff val="10959"/>
              <a:lumOff val="8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178BA26-A494-435A-9A43-D00F10983C24}">
      <dsp:nvSpPr>
        <dsp:cNvPr id="0" name=""/>
        <dsp:cNvSpPr/>
      </dsp:nvSpPr>
      <dsp:spPr>
        <a:xfrm>
          <a:off x="7793425" y="2326324"/>
          <a:ext cx="1365271" cy="227545"/>
        </a:xfrm>
        <a:prstGeom prst="parallelogram">
          <a:avLst>
            <a:gd name="adj" fmla="val 140840"/>
          </a:avLst>
        </a:prstGeom>
        <a:gradFill rotWithShape="0">
          <a:gsLst>
            <a:gs pos="0">
              <a:schemeClr val="accent4">
                <a:hueOff val="-1984342"/>
                <a:satOff val="11955"/>
                <a:lumOff val="958"/>
                <a:alphaOff val="0"/>
                <a:shade val="51000"/>
                <a:satMod val="130000"/>
              </a:schemeClr>
            </a:gs>
            <a:gs pos="80000">
              <a:schemeClr val="accent4">
                <a:hueOff val="-1984342"/>
                <a:satOff val="11955"/>
                <a:lumOff val="958"/>
                <a:alphaOff val="0"/>
                <a:shade val="93000"/>
                <a:satMod val="130000"/>
              </a:schemeClr>
            </a:gs>
            <a:gs pos="100000">
              <a:schemeClr val="accent4">
                <a:hueOff val="-1984342"/>
                <a:satOff val="11955"/>
                <a:lumOff val="958"/>
                <a:alphaOff val="0"/>
                <a:shade val="94000"/>
                <a:satMod val="135000"/>
              </a:schemeClr>
            </a:gs>
          </a:gsLst>
          <a:lin ang="16200000" scaled="0"/>
        </a:gradFill>
        <a:ln w="9525" cap="flat" cmpd="sng" algn="ctr">
          <a:solidFill>
            <a:schemeClr val="accent4">
              <a:hueOff val="-1984342"/>
              <a:satOff val="11955"/>
              <a:lumOff val="95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C4CA4EC-2903-4466-9D65-3DEE87F14824}">
      <dsp:nvSpPr>
        <dsp:cNvPr id="0" name=""/>
        <dsp:cNvSpPr/>
      </dsp:nvSpPr>
      <dsp:spPr>
        <a:xfrm>
          <a:off x="9238338" y="2326324"/>
          <a:ext cx="1365271" cy="227545"/>
        </a:xfrm>
        <a:prstGeom prst="parallelogram">
          <a:avLst>
            <a:gd name="adj" fmla="val 140840"/>
          </a:avLst>
        </a:prstGeom>
        <a:gradFill rotWithShape="0">
          <a:gsLst>
            <a:gs pos="0">
              <a:schemeClr val="accent4">
                <a:hueOff val="-2149704"/>
                <a:satOff val="12951"/>
                <a:lumOff val="1038"/>
                <a:alphaOff val="0"/>
                <a:shade val="51000"/>
                <a:satMod val="130000"/>
              </a:schemeClr>
            </a:gs>
            <a:gs pos="80000">
              <a:schemeClr val="accent4">
                <a:hueOff val="-2149704"/>
                <a:satOff val="12951"/>
                <a:lumOff val="1038"/>
                <a:alphaOff val="0"/>
                <a:shade val="93000"/>
                <a:satMod val="130000"/>
              </a:schemeClr>
            </a:gs>
            <a:gs pos="100000">
              <a:schemeClr val="accent4">
                <a:hueOff val="-2149704"/>
                <a:satOff val="12951"/>
                <a:lumOff val="1038"/>
                <a:alphaOff val="0"/>
                <a:shade val="94000"/>
                <a:satMod val="135000"/>
              </a:schemeClr>
            </a:gs>
          </a:gsLst>
          <a:lin ang="16200000" scaled="0"/>
        </a:gradFill>
        <a:ln w="9525" cap="flat" cmpd="sng" algn="ctr">
          <a:solidFill>
            <a:schemeClr val="accent4">
              <a:hueOff val="-2149704"/>
              <a:satOff val="12951"/>
              <a:lumOff val="103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3A1C7F3-800E-4CF5-84F5-F1E7EBFE1369}">
      <dsp:nvSpPr>
        <dsp:cNvPr id="0" name=""/>
        <dsp:cNvSpPr/>
      </dsp:nvSpPr>
      <dsp:spPr>
        <a:xfrm>
          <a:off x="568863" y="2658109"/>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rtl="0">
            <a:lnSpc>
              <a:spcPct val="90000"/>
            </a:lnSpc>
            <a:spcBef>
              <a:spcPct val="0"/>
            </a:spcBef>
            <a:spcAft>
              <a:spcPct val="35000"/>
            </a:spcAft>
          </a:pPr>
          <a:r>
            <a:rPr lang="en-GB" sz="1800" kern="1200" smtClean="0"/>
            <a:t>“Entrepreneurs are individuals who recognize opportunities where others see chaos contradiction, and confusion. They are aggressive catalysts for change within the marketplace” Kuratko (2016, p.3)</a:t>
          </a:r>
          <a:endParaRPr lang="en-GB" sz="1800" kern="1200"/>
        </a:p>
      </dsp:txBody>
      <dsp:txXfrm>
        <a:off x="568863" y="2658109"/>
        <a:ext cx="10239537" cy="930867"/>
      </dsp:txXfrm>
    </dsp:sp>
    <dsp:sp modelId="{86BD6E2F-5BAC-4CFE-A4C0-EF517AC55CD6}">
      <dsp:nvSpPr>
        <dsp:cNvPr id="0" name=""/>
        <dsp:cNvSpPr/>
      </dsp:nvSpPr>
      <dsp:spPr>
        <a:xfrm>
          <a:off x="568863" y="3588976"/>
          <a:ext cx="1365271" cy="227545"/>
        </a:xfrm>
        <a:prstGeom prst="parallelogram">
          <a:avLst>
            <a:gd name="adj" fmla="val 140840"/>
          </a:avLst>
        </a:prstGeom>
        <a:gradFill rotWithShape="0">
          <a:gsLst>
            <a:gs pos="0">
              <a:schemeClr val="accent4">
                <a:hueOff val="-2315066"/>
                <a:satOff val="13948"/>
                <a:lumOff val="1118"/>
                <a:alphaOff val="0"/>
                <a:shade val="51000"/>
                <a:satMod val="130000"/>
              </a:schemeClr>
            </a:gs>
            <a:gs pos="80000">
              <a:schemeClr val="accent4">
                <a:hueOff val="-2315066"/>
                <a:satOff val="13948"/>
                <a:lumOff val="1118"/>
                <a:alphaOff val="0"/>
                <a:shade val="93000"/>
                <a:satMod val="130000"/>
              </a:schemeClr>
            </a:gs>
            <a:gs pos="100000">
              <a:schemeClr val="accent4">
                <a:hueOff val="-2315066"/>
                <a:satOff val="13948"/>
                <a:lumOff val="1118"/>
                <a:alphaOff val="0"/>
                <a:shade val="94000"/>
                <a:satMod val="135000"/>
              </a:schemeClr>
            </a:gs>
          </a:gsLst>
          <a:lin ang="16200000" scaled="0"/>
        </a:gradFill>
        <a:ln w="9525" cap="flat" cmpd="sng" algn="ctr">
          <a:solidFill>
            <a:schemeClr val="accent4">
              <a:hueOff val="-2315066"/>
              <a:satOff val="13948"/>
              <a:lumOff val="111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F1014A9-66BF-49E2-8390-C865651F1FFB}">
      <dsp:nvSpPr>
        <dsp:cNvPr id="0" name=""/>
        <dsp:cNvSpPr/>
      </dsp:nvSpPr>
      <dsp:spPr>
        <a:xfrm>
          <a:off x="2013775" y="3588976"/>
          <a:ext cx="1365271" cy="227545"/>
        </a:xfrm>
        <a:prstGeom prst="parallelogram">
          <a:avLst>
            <a:gd name="adj" fmla="val 140840"/>
          </a:avLst>
        </a:prstGeom>
        <a:gradFill rotWithShape="0">
          <a:gsLst>
            <a:gs pos="0">
              <a:schemeClr val="accent4">
                <a:hueOff val="-2480428"/>
                <a:satOff val="14944"/>
                <a:lumOff val="1198"/>
                <a:alphaOff val="0"/>
                <a:shade val="51000"/>
                <a:satMod val="130000"/>
              </a:schemeClr>
            </a:gs>
            <a:gs pos="80000">
              <a:schemeClr val="accent4">
                <a:hueOff val="-2480428"/>
                <a:satOff val="14944"/>
                <a:lumOff val="1198"/>
                <a:alphaOff val="0"/>
                <a:shade val="93000"/>
                <a:satMod val="130000"/>
              </a:schemeClr>
            </a:gs>
            <a:gs pos="100000">
              <a:schemeClr val="accent4">
                <a:hueOff val="-2480428"/>
                <a:satOff val="14944"/>
                <a:lumOff val="1198"/>
                <a:alphaOff val="0"/>
                <a:shade val="94000"/>
                <a:satMod val="135000"/>
              </a:schemeClr>
            </a:gs>
          </a:gsLst>
          <a:lin ang="16200000" scaled="0"/>
        </a:gradFill>
        <a:ln w="9525" cap="flat" cmpd="sng" algn="ctr">
          <a:solidFill>
            <a:schemeClr val="accent4">
              <a:hueOff val="-2480428"/>
              <a:satOff val="14944"/>
              <a:lumOff val="119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E3B1AC4-61A4-4C92-87B9-481D40F623FC}">
      <dsp:nvSpPr>
        <dsp:cNvPr id="0" name=""/>
        <dsp:cNvSpPr/>
      </dsp:nvSpPr>
      <dsp:spPr>
        <a:xfrm>
          <a:off x="3458688" y="3588976"/>
          <a:ext cx="1365271" cy="227545"/>
        </a:xfrm>
        <a:prstGeom prst="parallelogram">
          <a:avLst>
            <a:gd name="adj" fmla="val 140840"/>
          </a:avLst>
        </a:prstGeom>
        <a:gradFill rotWithShape="0">
          <a:gsLst>
            <a:gs pos="0">
              <a:schemeClr val="accent4">
                <a:hueOff val="-2645789"/>
                <a:satOff val="15940"/>
                <a:lumOff val="1278"/>
                <a:alphaOff val="0"/>
                <a:shade val="51000"/>
                <a:satMod val="130000"/>
              </a:schemeClr>
            </a:gs>
            <a:gs pos="80000">
              <a:schemeClr val="accent4">
                <a:hueOff val="-2645789"/>
                <a:satOff val="15940"/>
                <a:lumOff val="1278"/>
                <a:alphaOff val="0"/>
                <a:shade val="93000"/>
                <a:satMod val="130000"/>
              </a:schemeClr>
            </a:gs>
            <a:gs pos="100000">
              <a:schemeClr val="accent4">
                <a:hueOff val="-2645789"/>
                <a:satOff val="15940"/>
                <a:lumOff val="1278"/>
                <a:alphaOff val="0"/>
                <a:shade val="94000"/>
                <a:satMod val="135000"/>
              </a:schemeClr>
            </a:gs>
          </a:gsLst>
          <a:lin ang="16200000" scaled="0"/>
        </a:gradFill>
        <a:ln w="9525" cap="flat" cmpd="sng" algn="ctr">
          <a:solidFill>
            <a:schemeClr val="accent4">
              <a:hueOff val="-2645789"/>
              <a:satOff val="15940"/>
              <a:lumOff val="12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FBE0507-B8D9-4133-9B2A-F174EB60C996}">
      <dsp:nvSpPr>
        <dsp:cNvPr id="0" name=""/>
        <dsp:cNvSpPr/>
      </dsp:nvSpPr>
      <dsp:spPr>
        <a:xfrm>
          <a:off x="4903600" y="3588976"/>
          <a:ext cx="1365271" cy="227545"/>
        </a:xfrm>
        <a:prstGeom prst="parallelogram">
          <a:avLst>
            <a:gd name="adj" fmla="val 140840"/>
          </a:avLst>
        </a:prstGeom>
        <a:gradFill rotWithShape="0">
          <a:gsLst>
            <a:gs pos="0">
              <a:schemeClr val="accent4">
                <a:hueOff val="-2811151"/>
                <a:satOff val="16936"/>
                <a:lumOff val="1357"/>
                <a:alphaOff val="0"/>
                <a:shade val="51000"/>
                <a:satMod val="130000"/>
              </a:schemeClr>
            </a:gs>
            <a:gs pos="80000">
              <a:schemeClr val="accent4">
                <a:hueOff val="-2811151"/>
                <a:satOff val="16936"/>
                <a:lumOff val="1357"/>
                <a:alphaOff val="0"/>
                <a:shade val="93000"/>
                <a:satMod val="130000"/>
              </a:schemeClr>
            </a:gs>
            <a:gs pos="100000">
              <a:schemeClr val="accent4">
                <a:hueOff val="-2811151"/>
                <a:satOff val="16936"/>
                <a:lumOff val="1357"/>
                <a:alphaOff val="0"/>
                <a:shade val="94000"/>
                <a:satMod val="135000"/>
              </a:schemeClr>
            </a:gs>
          </a:gsLst>
          <a:lin ang="16200000" scaled="0"/>
        </a:gradFill>
        <a:ln w="9525" cap="flat" cmpd="sng" algn="ctr">
          <a:solidFill>
            <a:schemeClr val="accent4">
              <a:hueOff val="-2811151"/>
              <a:satOff val="16936"/>
              <a:lumOff val="135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025F4E8-5B6A-4F38-9243-E0F57148E7C1}">
      <dsp:nvSpPr>
        <dsp:cNvPr id="0" name=""/>
        <dsp:cNvSpPr/>
      </dsp:nvSpPr>
      <dsp:spPr>
        <a:xfrm>
          <a:off x="6348513" y="3588976"/>
          <a:ext cx="1365271" cy="227545"/>
        </a:xfrm>
        <a:prstGeom prst="parallelogram">
          <a:avLst>
            <a:gd name="adj" fmla="val 140840"/>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w="9525" cap="flat" cmpd="sng" algn="ctr">
          <a:solidFill>
            <a:schemeClr val="accent4">
              <a:hueOff val="-2976513"/>
              <a:satOff val="17933"/>
              <a:lumOff val="14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DC9E135-AD8C-4514-982B-4A2EC977B111}">
      <dsp:nvSpPr>
        <dsp:cNvPr id="0" name=""/>
        <dsp:cNvSpPr/>
      </dsp:nvSpPr>
      <dsp:spPr>
        <a:xfrm>
          <a:off x="7793425" y="3588976"/>
          <a:ext cx="1365271" cy="227545"/>
        </a:xfrm>
        <a:prstGeom prst="parallelogram">
          <a:avLst>
            <a:gd name="adj" fmla="val 140840"/>
          </a:avLst>
        </a:prstGeom>
        <a:gradFill rotWithShape="0">
          <a:gsLst>
            <a:gs pos="0">
              <a:schemeClr val="accent4">
                <a:hueOff val="-3141875"/>
                <a:satOff val="18929"/>
                <a:lumOff val="1517"/>
                <a:alphaOff val="0"/>
                <a:shade val="51000"/>
                <a:satMod val="130000"/>
              </a:schemeClr>
            </a:gs>
            <a:gs pos="80000">
              <a:schemeClr val="accent4">
                <a:hueOff val="-3141875"/>
                <a:satOff val="18929"/>
                <a:lumOff val="1517"/>
                <a:alphaOff val="0"/>
                <a:shade val="93000"/>
                <a:satMod val="130000"/>
              </a:schemeClr>
            </a:gs>
            <a:gs pos="100000">
              <a:schemeClr val="accent4">
                <a:hueOff val="-3141875"/>
                <a:satOff val="18929"/>
                <a:lumOff val="1517"/>
                <a:alphaOff val="0"/>
                <a:shade val="94000"/>
                <a:satMod val="135000"/>
              </a:schemeClr>
            </a:gs>
          </a:gsLst>
          <a:lin ang="16200000" scaled="0"/>
        </a:gradFill>
        <a:ln w="9525" cap="flat" cmpd="sng" algn="ctr">
          <a:solidFill>
            <a:schemeClr val="accent4">
              <a:hueOff val="-3141875"/>
              <a:satOff val="18929"/>
              <a:lumOff val="151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E45C9FC-F944-4425-BE0C-06B5A274C8B9}">
      <dsp:nvSpPr>
        <dsp:cNvPr id="0" name=""/>
        <dsp:cNvSpPr/>
      </dsp:nvSpPr>
      <dsp:spPr>
        <a:xfrm>
          <a:off x="9238338" y="3588976"/>
          <a:ext cx="1365271" cy="227545"/>
        </a:xfrm>
        <a:prstGeom prst="parallelogram">
          <a:avLst>
            <a:gd name="adj" fmla="val 140840"/>
          </a:avLst>
        </a:prstGeom>
        <a:gradFill rotWithShape="0">
          <a:gsLst>
            <a:gs pos="0">
              <a:schemeClr val="accent4">
                <a:hueOff val="-3307237"/>
                <a:satOff val="19925"/>
                <a:lumOff val="1597"/>
                <a:alphaOff val="0"/>
                <a:shade val="51000"/>
                <a:satMod val="130000"/>
              </a:schemeClr>
            </a:gs>
            <a:gs pos="80000">
              <a:schemeClr val="accent4">
                <a:hueOff val="-3307237"/>
                <a:satOff val="19925"/>
                <a:lumOff val="1597"/>
                <a:alphaOff val="0"/>
                <a:shade val="93000"/>
                <a:satMod val="130000"/>
              </a:schemeClr>
            </a:gs>
            <a:gs pos="100000">
              <a:schemeClr val="accent4">
                <a:hueOff val="-3307237"/>
                <a:satOff val="19925"/>
                <a:lumOff val="1597"/>
                <a:alphaOff val="0"/>
                <a:shade val="94000"/>
                <a:satMod val="135000"/>
              </a:schemeClr>
            </a:gs>
          </a:gsLst>
          <a:lin ang="16200000" scaled="0"/>
        </a:gradFill>
        <a:ln w="9525" cap="flat" cmpd="sng" algn="ctr">
          <a:solidFill>
            <a:schemeClr val="accent4">
              <a:hueOff val="-3307237"/>
              <a:satOff val="19925"/>
              <a:lumOff val="159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2EAD2E4-ED48-4741-BE06-C6316A29D8F8}">
      <dsp:nvSpPr>
        <dsp:cNvPr id="0" name=""/>
        <dsp:cNvSpPr/>
      </dsp:nvSpPr>
      <dsp:spPr>
        <a:xfrm>
          <a:off x="568863" y="3920761"/>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rtl="0">
            <a:lnSpc>
              <a:spcPct val="90000"/>
            </a:lnSpc>
            <a:spcBef>
              <a:spcPct val="0"/>
            </a:spcBef>
            <a:spcAft>
              <a:spcPct val="35000"/>
            </a:spcAft>
          </a:pPr>
          <a:r>
            <a:rPr lang="en-GB" sz="1800" kern="1200" smtClean="0"/>
            <a:t>“Entrepreneur is the person who carries out new combinations, causing discontinuity. The role is completed when the function is completed. The person may be an employee with an existing organisation or may start a new venture. An investor per se only risks capital for a return.” Bull &amp; Willard (1993, p. 186) </a:t>
          </a:r>
          <a:endParaRPr lang="en-GB" sz="1800" kern="1200"/>
        </a:p>
      </dsp:txBody>
      <dsp:txXfrm>
        <a:off x="568863" y="3920761"/>
        <a:ext cx="10239537" cy="930867"/>
      </dsp:txXfrm>
    </dsp:sp>
    <dsp:sp modelId="{41F7E53E-93D4-430D-B43C-9F5FD6D71413}">
      <dsp:nvSpPr>
        <dsp:cNvPr id="0" name=""/>
        <dsp:cNvSpPr/>
      </dsp:nvSpPr>
      <dsp:spPr>
        <a:xfrm>
          <a:off x="568863" y="4851628"/>
          <a:ext cx="1365271" cy="227545"/>
        </a:xfrm>
        <a:prstGeom prst="parallelogram">
          <a:avLst>
            <a:gd name="adj" fmla="val 140840"/>
          </a:avLst>
        </a:prstGeom>
        <a:gradFill rotWithShape="0">
          <a:gsLst>
            <a:gs pos="0">
              <a:schemeClr val="accent4">
                <a:hueOff val="-3472599"/>
                <a:satOff val="20921"/>
                <a:lumOff val="1677"/>
                <a:alphaOff val="0"/>
                <a:shade val="51000"/>
                <a:satMod val="130000"/>
              </a:schemeClr>
            </a:gs>
            <a:gs pos="80000">
              <a:schemeClr val="accent4">
                <a:hueOff val="-3472599"/>
                <a:satOff val="20921"/>
                <a:lumOff val="1677"/>
                <a:alphaOff val="0"/>
                <a:shade val="93000"/>
                <a:satMod val="130000"/>
              </a:schemeClr>
            </a:gs>
            <a:gs pos="100000">
              <a:schemeClr val="accent4">
                <a:hueOff val="-3472599"/>
                <a:satOff val="20921"/>
                <a:lumOff val="1677"/>
                <a:alphaOff val="0"/>
                <a:shade val="94000"/>
                <a:satMod val="135000"/>
              </a:schemeClr>
            </a:gs>
          </a:gsLst>
          <a:lin ang="16200000" scaled="0"/>
        </a:gradFill>
        <a:ln w="9525" cap="flat" cmpd="sng" algn="ctr">
          <a:solidFill>
            <a:schemeClr val="accent4">
              <a:hueOff val="-3472599"/>
              <a:satOff val="20921"/>
              <a:lumOff val="167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077194C-5BF7-4C82-A6EE-F1B1AD7D04DA}">
      <dsp:nvSpPr>
        <dsp:cNvPr id="0" name=""/>
        <dsp:cNvSpPr/>
      </dsp:nvSpPr>
      <dsp:spPr>
        <a:xfrm>
          <a:off x="2013775" y="4851628"/>
          <a:ext cx="1365271" cy="227545"/>
        </a:xfrm>
        <a:prstGeom prst="parallelogram">
          <a:avLst>
            <a:gd name="adj" fmla="val 140840"/>
          </a:avLst>
        </a:prstGeom>
        <a:gradFill rotWithShape="0">
          <a:gsLst>
            <a:gs pos="0">
              <a:schemeClr val="accent4">
                <a:hueOff val="-3637960"/>
                <a:satOff val="21918"/>
                <a:lumOff val="1757"/>
                <a:alphaOff val="0"/>
                <a:shade val="51000"/>
                <a:satMod val="130000"/>
              </a:schemeClr>
            </a:gs>
            <a:gs pos="80000">
              <a:schemeClr val="accent4">
                <a:hueOff val="-3637960"/>
                <a:satOff val="21918"/>
                <a:lumOff val="1757"/>
                <a:alphaOff val="0"/>
                <a:shade val="93000"/>
                <a:satMod val="130000"/>
              </a:schemeClr>
            </a:gs>
            <a:gs pos="100000">
              <a:schemeClr val="accent4">
                <a:hueOff val="-3637960"/>
                <a:satOff val="21918"/>
                <a:lumOff val="1757"/>
                <a:alphaOff val="0"/>
                <a:shade val="94000"/>
                <a:satMod val="135000"/>
              </a:schemeClr>
            </a:gs>
          </a:gsLst>
          <a:lin ang="16200000" scaled="0"/>
        </a:gradFill>
        <a:ln w="9525" cap="flat" cmpd="sng" algn="ctr">
          <a:solidFill>
            <a:schemeClr val="accent4">
              <a:hueOff val="-3637960"/>
              <a:satOff val="21918"/>
              <a:lumOff val="175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DC27A1B-B5FF-477F-BF5E-93756C73982C}">
      <dsp:nvSpPr>
        <dsp:cNvPr id="0" name=""/>
        <dsp:cNvSpPr/>
      </dsp:nvSpPr>
      <dsp:spPr>
        <a:xfrm>
          <a:off x="3458688" y="4851628"/>
          <a:ext cx="1365271" cy="227545"/>
        </a:xfrm>
        <a:prstGeom prst="parallelogram">
          <a:avLst>
            <a:gd name="adj" fmla="val 140840"/>
          </a:avLst>
        </a:prstGeom>
        <a:gradFill rotWithShape="0">
          <a:gsLst>
            <a:gs pos="0">
              <a:schemeClr val="accent4">
                <a:hueOff val="-3803322"/>
                <a:satOff val="22914"/>
                <a:lumOff val="1837"/>
                <a:alphaOff val="0"/>
                <a:shade val="51000"/>
                <a:satMod val="130000"/>
              </a:schemeClr>
            </a:gs>
            <a:gs pos="80000">
              <a:schemeClr val="accent4">
                <a:hueOff val="-3803322"/>
                <a:satOff val="22914"/>
                <a:lumOff val="1837"/>
                <a:alphaOff val="0"/>
                <a:shade val="93000"/>
                <a:satMod val="130000"/>
              </a:schemeClr>
            </a:gs>
            <a:gs pos="100000">
              <a:schemeClr val="accent4">
                <a:hueOff val="-3803322"/>
                <a:satOff val="22914"/>
                <a:lumOff val="1837"/>
                <a:alphaOff val="0"/>
                <a:shade val="94000"/>
                <a:satMod val="135000"/>
              </a:schemeClr>
            </a:gs>
          </a:gsLst>
          <a:lin ang="16200000" scaled="0"/>
        </a:gradFill>
        <a:ln w="9525" cap="flat" cmpd="sng" algn="ctr">
          <a:solidFill>
            <a:schemeClr val="accent4">
              <a:hueOff val="-3803322"/>
              <a:satOff val="22914"/>
              <a:lumOff val="18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29F434B-9134-470D-ACA7-C1310146895C}">
      <dsp:nvSpPr>
        <dsp:cNvPr id="0" name=""/>
        <dsp:cNvSpPr/>
      </dsp:nvSpPr>
      <dsp:spPr>
        <a:xfrm>
          <a:off x="4903600" y="4851628"/>
          <a:ext cx="1365271" cy="227545"/>
        </a:xfrm>
        <a:prstGeom prst="parallelogram">
          <a:avLst>
            <a:gd name="adj" fmla="val 140840"/>
          </a:avLst>
        </a:prstGeom>
        <a:gradFill rotWithShape="0">
          <a:gsLst>
            <a:gs pos="0">
              <a:schemeClr val="accent4">
                <a:hueOff val="-3968684"/>
                <a:satOff val="23910"/>
                <a:lumOff val="1916"/>
                <a:alphaOff val="0"/>
                <a:shade val="51000"/>
                <a:satMod val="130000"/>
              </a:schemeClr>
            </a:gs>
            <a:gs pos="80000">
              <a:schemeClr val="accent4">
                <a:hueOff val="-3968684"/>
                <a:satOff val="23910"/>
                <a:lumOff val="1916"/>
                <a:alphaOff val="0"/>
                <a:shade val="93000"/>
                <a:satMod val="130000"/>
              </a:schemeClr>
            </a:gs>
            <a:gs pos="100000">
              <a:schemeClr val="accent4">
                <a:hueOff val="-3968684"/>
                <a:satOff val="23910"/>
                <a:lumOff val="1916"/>
                <a:alphaOff val="0"/>
                <a:shade val="94000"/>
                <a:satMod val="135000"/>
              </a:schemeClr>
            </a:gs>
          </a:gsLst>
          <a:lin ang="16200000" scaled="0"/>
        </a:gradFill>
        <a:ln w="9525" cap="flat" cmpd="sng" algn="ctr">
          <a:solidFill>
            <a:schemeClr val="accent4">
              <a:hueOff val="-3968684"/>
              <a:satOff val="23910"/>
              <a:lumOff val="191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E84926A-85CE-42E9-B008-BC0137FAFE19}">
      <dsp:nvSpPr>
        <dsp:cNvPr id="0" name=""/>
        <dsp:cNvSpPr/>
      </dsp:nvSpPr>
      <dsp:spPr>
        <a:xfrm>
          <a:off x="6348513" y="4851628"/>
          <a:ext cx="1365271" cy="227545"/>
        </a:xfrm>
        <a:prstGeom prst="parallelogram">
          <a:avLst>
            <a:gd name="adj" fmla="val 140840"/>
          </a:avLst>
        </a:prstGeom>
        <a:gradFill rotWithShape="0">
          <a:gsLst>
            <a:gs pos="0">
              <a:schemeClr val="accent4">
                <a:hueOff val="-4134046"/>
                <a:satOff val="24906"/>
                <a:lumOff val="1996"/>
                <a:alphaOff val="0"/>
                <a:shade val="51000"/>
                <a:satMod val="130000"/>
              </a:schemeClr>
            </a:gs>
            <a:gs pos="80000">
              <a:schemeClr val="accent4">
                <a:hueOff val="-4134046"/>
                <a:satOff val="24906"/>
                <a:lumOff val="1996"/>
                <a:alphaOff val="0"/>
                <a:shade val="93000"/>
                <a:satMod val="130000"/>
              </a:schemeClr>
            </a:gs>
            <a:gs pos="100000">
              <a:schemeClr val="accent4">
                <a:hueOff val="-4134046"/>
                <a:satOff val="24906"/>
                <a:lumOff val="1996"/>
                <a:alphaOff val="0"/>
                <a:shade val="94000"/>
                <a:satMod val="135000"/>
              </a:schemeClr>
            </a:gs>
          </a:gsLst>
          <a:lin ang="16200000" scaled="0"/>
        </a:gradFill>
        <a:ln w="9525" cap="flat" cmpd="sng" algn="ctr">
          <a:solidFill>
            <a:schemeClr val="accent4">
              <a:hueOff val="-4134046"/>
              <a:satOff val="24906"/>
              <a:lumOff val="199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30DF61D-2690-4969-9E33-83E7FA43F179}">
      <dsp:nvSpPr>
        <dsp:cNvPr id="0" name=""/>
        <dsp:cNvSpPr/>
      </dsp:nvSpPr>
      <dsp:spPr>
        <a:xfrm>
          <a:off x="7793425" y="4851628"/>
          <a:ext cx="1365271" cy="227545"/>
        </a:xfrm>
        <a:prstGeom prst="parallelogram">
          <a:avLst>
            <a:gd name="adj" fmla="val 140840"/>
          </a:avLst>
        </a:prstGeom>
        <a:gradFill rotWithShape="0">
          <a:gsLst>
            <a:gs pos="0">
              <a:schemeClr val="accent4">
                <a:hueOff val="-4299408"/>
                <a:satOff val="25903"/>
                <a:lumOff val="2076"/>
                <a:alphaOff val="0"/>
                <a:shade val="51000"/>
                <a:satMod val="130000"/>
              </a:schemeClr>
            </a:gs>
            <a:gs pos="80000">
              <a:schemeClr val="accent4">
                <a:hueOff val="-4299408"/>
                <a:satOff val="25903"/>
                <a:lumOff val="2076"/>
                <a:alphaOff val="0"/>
                <a:shade val="93000"/>
                <a:satMod val="130000"/>
              </a:schemeClr>
            </a:gs>
            <a:gs pos="100000">
              <a:schemeClr val="accent4">
                <a:hueOff val="-4299408"/>
                <a:satOff val="25903"/>
                <a:lumOff val="2076"/>
                <a:alphaOff val="0"/>
                <a:shade val="94000"/>
                <a:satMod val="135000"/>
              </a:schemeClr>
            </a:gs>
          </a:gsLst>
          <a:lin ang="16200000" scaled="0"/>
        </a:gradFill>
        <a:ln w="9525" cap="flat" cmpd="sng" algn="ctr">
          <a:solidFill>
            <a:schemeClr val="accent4">
              <a:hueOff val="-4299408"/>
              <a:satOff val="25903"/>
              <a:lumOff val="207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B09A6D4-AAA7-4B40-9750-3BEA581EF638}">
      <dsp:nvSpPr>
        <dsp:cNvPr id="0" name=""/>
        <dsp:cNvSpPr/>
      </dsp:nvSpPr>
      <dsp:spPr>
        <a:xfrm>
          <a:off x="9238338" y="4851628"/>
          <a:ext cx="1365271" cy="227545"/>
        </a:xfrm>
        <a:prstGeom prst="parallelogram">
          <a:avLst>
            <a:gd name="adj" fmla="val 14084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348365-835B-459D-8B61-3C1965AF61C9}">
      <dsp:nvSpPr>
        <dsp:cNvPr id="0" name=""/>
        <dsp:cNvSpPr/>
      </dsp:nvSpPr>
      <dsp:spPr>
        <a:xfrm>
          <a:off x="0" y="609"/>
          <a:ext cx="11449271"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89E1CC8A-5D7C-4DC2-952D-05BCB6A5259C}">
      <dsp:nvSpPr>
        <dsp:cNvPr id="0" name=""/>
        <dsp:cNvSpPr/>
      </dsp:nvSpPr>
      <dsp:spPr>
        <a:xfrm>
          <a:off x="0" y="609"/>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GB" sz="1800" kern="1200" smtClean="0"/>
            <a:t>The main characteristics of the entrepreneur are due to their sociological and psychological factors. Some of those characteristics are mentioned below:</a:t>
          </a:r>
          <a:endParaRPr lang="en-GB" sz="1800" kern="1200"/>
        </a:p>
      </dsp:txBody>
      <dsp:txXfrm>
        <a:off x="0" y="609"/>
        <a:ext cx="11449271" cy="713533"/>
      </dsp:txXfrm>
    </dsp:sp>
    <dsp:sp modelId="{C9C02827-F2B1-4BC6-9FD4-FDA790A4E22C}">
      <dsp:nvSpPr>
        <dsp:cNvPr id="0" name=""/>
        <dsp:cNvSpPr/>
      </dsp:nvSpPr>
      <dsp:spPr>
        <a:xfrm>
          <a:off x="0" y="714143"/>
          <a:ext cx="11449271" cy="0"/>
        </a:xfrm>
        <a:prstGeom prst="line">
          <a:avLst/>
        </a:prstGeom>
        <a:gradFill rotWithShape="0">
          <a:gsLst>
            <a:gs pos="0">
              <a:schemeClr val="accent4">
                <a:hueOff val="-744128"/>
                <a:satOff val="4483"/>
                <a:lumOff val="359"/>
                <a:alphaOff val="0"/>
                <a:shade val="51000"/>
                <a:satMod val="130000"/>
              </a:schemeClr>
            </a:gs>
            <a:gs pos="80000">
              <a:schemeClr val="accent4">
                <a:hueOff val="-744128"/>
                <a:satOff val="4483"/>
                <a:lumOff val="359"/>
                <a:alphaOff val="0"/>
                <a:shade val="93000"/>
                <a:satMod val="130000"/>
              </a:schemeClr>
            </a:gs>
            <a:gs pos="100000">
              <a:schemeClr val="accent4">
                <a:hueOff val="-744128"/>
                <a:satOff val="4483"/>
                <a:lumOff val="359"/>
                <a:alphaOff val="0"/>
                <a:shade val="94000"/>
                <a:satMod val="135000"/>
              </a:schemeClr>
            </a:gs>
          </a:gsLst>
          <a:lin ang="16200000" scaled="0"/>
        </a:gradFill>
        <a:ln w="9525" cap="flat" cmpd="sng" algn="ctr">
          <a:solidFill>
            <a:schemeClr val="accent4">
              <a:hueOff val="-744128"/>
              <a:satOff val="4483"/>
              <a:lumOff val="359"/>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D5FDA0A4-FDB5-43D5-8FBF-65F3D5B41631}">
      <dsp:nvSpPr>
        <dsp:cNvPr id="0" name=""/>
        <dsp:cNvSpPr/>
      </dsp:nvSpPr>
      <dsp:spPr>
        <a:xfrm>
          <a:off x="0" y="714143"/>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are vision-oriented people </a:t>
          </a:r>
          <a:endParaRPr lang="en-GB" sz="1800" kern="1200"/>
        </a:p>
      </dsp:txBody>
      <dsp:txXfrm>
        <a:off x="0" y="714143"/>
        <a:ext cx="11449271" cy="713533"/>
      </dsp:txXfrm>
    </dsp:sp>
    <dsp:sp modelId="{976BB38C-1E8E-4F99-810E-2C8A42FF16DA}">
      <dsp:nvSpPr>
        <dsp:cNvPr id="0" name=""/>
        <dsp:cNvSpPr/>
      </dsp:nvSpPr>
      <dsp:spPr>
        <a:xfrm>
          <a:off x="0" y="1427677"/>
          <a:ext cx="11449271" cy="0"/>
        </a:xfrm>
        <a:prstGeom prst="line">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w="9525" cap="flat" cmpd="sng" algn="ctr">
          <a:solidFill>
            <a:schemeClr val="accent4">
              <a:hueOff val="-1488257"/>
              <a:satOff val="8966"/>
              <a:lumOff val="719"/>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A29797F7-FE95-4589-93F4-47CF102070A8}">
      <dsp:nvSpPr>
        <dsp:cNvPr id="0" name=""/>
        <dsp:cNvSpPr/>
      </dsp:nvSpPr>
      <dsp:spPr>
        <a:xfrm>
          <a:off x="0" y="1427677"/>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have a high need in achievement</a:t>
          </a:r>
          <a:endParaRPr lang="en-GB" sz="1800" kern="1200"/>
        </a:p>
      </dsp:txBody>
      <dsp:txXfrm>
        <a:off x="0" y="1427677"/>
        <a:ext cx="11449271" cy="713533"/>
      </dsp:txXfrm>
    </dsp:sp>
    <dsp:sp modelId="{41ACF322-9013-41F4-B9E4-9E2114B68B5C}">
      <dsp:nvSpPr>
        <dsp:cNvPr id="0" name=""/>
        <dsp:cNvSpPr/>
      </dsp:nvSpPr>
      <dsp:spPr>
        <a:xfrm>
          <a:off x="0" y="2141210"/>
          <a:ext cx="11449271" cy="0"/>
        </a:xfrm>
        <a:prstGeom prst="line">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BFA745F-BB0E-440F-A9EB-F12F234EE874}">
      <dsp:nvSpPr>
        <dsp:cNvPr id="0" name=""/>
        <dsp:cNvSpPr/>
      </dsp:nvSpPr>
      <dsp:spPr>
        <a:xfrm>
          <a:off x="0" y="2141210"/>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do not rely on fate or luck, however they try to control their own lives </a:t>
          </a:r>
          <a:endParaRPr lang="en-GB" sz="1800" kern="1200"/>
        </a:p>
      </dsp:txBody>
      <dsp:txXfrm>
        <a:off x="0" y="2141210"/>
        <a:ext cx="11449271" cy="713533"/>
      </dsp:txXfrm>
    </dsp:sp>
    <dsp:sp modelId="{E8A6519E-008E-4583-A2AE-B74C2DE8DB15}">
      <dsp:nvSpPr>
        <dsp:cNvPr id="0" name=""/>
        <dsp:cNvSpPr/>
      </dsp:nvSpPr>
      <dsp:spPr>
        <a:xfrm>
          <a:off x="0" y="2854744"/>
          <a:ext cx="11449271" cy="0"/>
        </a:xfrm>
        <a:prstGeom prst="line">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w="9525" cap="flat" cmpd="sng" algn="ctr">
          <a:solidFill>
            <a:schemeClr val="accent4">
              <a:hueOff val="-2976513"/>
              <a:satOff val="17933"/>
              <a:lumOff val="1437"/>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B74BFDD-5AA7-4839-9138-A87E65AE7B5D}">
      <dsp:nvSpPr>
        <dsp:cNvPr id="0" name=""/>
        <dsp:cNvSpPr/>
      </dsp:nvSpPr>
      <dsp:spPr>
        <a:xfrm>
          <a:off x="0" y="2854744"/>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undertake moderate risks, which is why they look for high earning on their investments</a:t>
          </a:r>
          <a:endParaRPr lang="en-GB" sz="1800" kern="1200"/>
        </a:p>
      </dsp:txBody>
      <dsp:txXfrm>
        <a:off x="0" y="2854744"/>
        <a:ext cx="11449271" cy="713533"/>
      </dsp:txXfrm>
    </dsp:sp>
    <dsp:sp modelId="{DA03C119-10AF-41FB-85F5-0F8AC17D5E26}">
      <dsp:nvSpPr>
        <dsp:cNvPr id="0" name=""/>
        <dsp:cNvSpPr/>
      </dsp:nvSpPr>
      <dsp:spPr>
        <a:xfrm>
          <a:off x="0" y="3568277"/>
          <a:ext cx="11449271" cy="0"/>
        </a:xfrm>
        <a:prstGeom prst="line">
          <a:avLst/>
        </a:prstGeom>
        <a:gradFill rotWithShape="0">
          <a:gsLst>
            <a:gs pos="0">
              <a:schemeClr val="accent4">
                <a:hueOff val="-3720641"/>
                <a:satOff val="22416"/>
                <a:lumOff val="1797"/>
                <a:alphaOff val="0"/>
                <a:shade val="51000"/>
                <a:satMod val="130000"/>
              </a:schemeClr>
            </a:gs>
            <a:gs pos="80000">
              <a:schemeClr val="accent4">
                <a:hueOff val="-3720641"/>
                <a:satOff val="22416"/>
                <a:lumOff val="1797"/>
                <a:alphaOff val="0"/>
                <a:shade val="93000"/>
                <a:satMod val="130000"/>
              </a:schemeClr>
            </a:gs>
            <a:gs pos="100000">
              <a:schemeClr val="accent4">
                <a:hueOff val="-3720641"/>
                <a:satOff val="22416"/>
                <a:lumOff val="1797"/>
                <a:alphaOff val="0"/>
                <a:shade val="94000"/>
                <a:satMod val="135000"/>
              </a:schemeClr>
            </a:gs>
          </a:gsLst>
          <a:lin ang="16200000" scaled="0"/>
        </a:gradFill>
        <a:ln w="9525" cap="flat" cmpd="sng" algn="ctr">
          <a:solidFill>
            <a:schemeClr val="accent4">
              <a:hueOff val="-3720641"/>
              <a:satOff val="22416"/>
              <a:lumOff val="1797"/>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CFF93105-FE0F-4910-9678-0415D410ACAB}">
      <dsp:nvSpPr>
        <dsp:cNvPr id="0" name=""/>
        <dsp:cNvSpPr/>
      </dsp:nvSpPr>
      <dsp:spPr>
        <a:xfrm>
          <a:off x="0" y="3568277"/>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Entrepreneurs have the abilities to deal with several ambiguous situations in their ventures. They face these ambiguous situations and circumstances regularly because they do certain jobs and tasks which are entirely new by nature.</a:t>
          </a:r>
          <a:endParaRPr lang="en-GB" sz="1800" kern="1200" dirty="0"/>
        </a:p>
      </dsp:txBody>
      <dsp:txXfrm>
        <a:off x="0" y="3568277"/>
        <a:ext cx="11449271" cy="713533"/>
      </dsp:txXfrm>
    </dsp:sp>
    <dsp:sp modelId="{5546C518-ED93-4483-8DD7-D66757406AA7}">
      <dsp:nvSpPr>
        <dsp:cNvPr id="0" name=""/>
        <dsp:cNvSpPr/>
      </dsp:nvSpPr>
      <dsp:spPr>
        <a:xfrm>
          <a:off x="0" y="4281811"/>
          <a:ext cx="11449271" cy="0"/>
        </a:xfrm>
        <a:prstGeom prst="lin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9433DC3-3ADA-4B09-9D0F-C52C1E3F69BB}">
      <dsp:nvSpPr>
        <dsp:cNvPr id="0" name=""/>
        <dsp:cNvSpPr/>
      </dsp:nvSpPr>
      <dsp:spPr>
        <a:xfrm>
          <a:off x="0" y="4281811"/>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have the tendency to be productive and efficient with in a given period of time. However, at times, they might be seen as inflexible individuals in team-work.</a:t>
          </a:r>
          <a:endParaRPr lang="en-GB" sz="1800" kern="1200"/>
        </a:p>
      </dsp:txBody>
      <dsp:txXfrm>
        <a:off x="0" y="4281811"/>
        <a:ext cx="11449271" cy="7135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677396-E634-403D-846F-9A50AA0B9F65}">
      <dsp:nvSpPr>
        <dsp:cNvPr id="0" name=""/>
        <dsp:cNvSpPr/>
      </dsp:nvSpPr>
      <dsp:spPr>
        <a:xfrm>
          <a:off x="806867" y="269"/>
          <a:ext cx="433992" cy="433992"/>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27238F62-503B-4579-A831-97A12A87452D}">
      <dsp:nvSpPr>
        <dsp:cNvPr id="0" name=""/>
        <dsp:cNvSpPr/>
      </dsp:nvSpPr>
      <dsp:spPr>
        <a:xfrm>
          <a:off x="1023863" y="269"/>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Risk takers</a:t>
          </a:r>
          <a:endParaRPr lang="en-GB" sz="1400" kern="1200"/>
        </a:p>
      </dsp:txBody>
      <dsp:txXfrm>
        <a:off x="1023863" y="269"/>
        <a:ext cx="2315507" cy="433992"/>
      </dsp:txXfrm>
    </dsp:sp>
    <dsp:sp modelId="{D0DC473B-AEA1-457B-8B92-BB15DD3ED1FC}">
      <dsp:nvSpPr>
        <dsp:cNvPr id="0" name=""/>
        <dsp:cNvSpPr/>
      </dsp:nvSpPr>
      <dsp:spPr>
        <a:xfrm>
          <a:off x="806867" y="434262"/>
          <a:ext cx="433992" cy="433992"/>
        </a:xfrm>
        <a:prstGeom prst="ellipse">
          <a:avLst/>
        </a:prstGeom>
        <a:solidFill>
          <a:schemeClr val="accent4">
            <a:alpha val="50000"/>
            <a:hueOff val="-446477"/>
            <a:satOff val="2690"/>
            <a:lumOff val="21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105F9577-E8C8-4AEE-8EF4-2B76824EC941}">
      <dsp:nvSpPr>
        <dsp:cNvPr id="0" name=""/>
        <dsp:cNvSpPr/>
      </dsp:nvSpPr>
      <dsp:spPr>
        <a:xfrm>
          <a:off x="1023863" y="434262"/>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Flexible</a:t>
          </a:r>
          <a:endParaRPr lang="en-GB" sz="1400" kern="1200"/>
        </a:p>
      </dsp:txBody>
      <dsp:txXfrm>
        <a:off x="1023863" y="434262"/>
        <a:ext cx="2315507" cy="433992"/>
      </dsp:txXfrm>
    </dsp:sp>
    <dsp:sp modelId="{E799B047-3CC2-47B8-A0FC-A07A6F29C718}">
      <dsp:nvSpPr>
        <dsp:cNvPr id="0" name=""/>
        <dsp:cNvSpPr/>
      </dsp:nvSpPr>
      <dsp:spPr>
        <a:xfrm>
          <a:off x="806867" y="868254"/>
          <a:ext cx="433992" cy="433992"/>
        </a:xfrm>
        <a:prstGeom prst="ellipse">
          <a:avLst/>
        </a:prstGeom>
        <a:solidFill>
          <a:schemeClr val="accent4">
            <a:alpha val="50000"/>
            <a:hueOff val="-892954"/>
            <a:satOff val="5380"/>
            <a:lumOff val="431"/>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AF1B24D-09B2-4413-87AB-7933A3605370}">
      <dsp:nvSpPr>
        <dsp:cNvPr id="0" name=""/>
        <dsp:cNvSpPr/>
      </dsp:nvSpPr>
      <dsp:spPr>
        <a:xfrm>
          <a:off x="1023863" y="868254"/>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Knowledgeable</a:t>
          </a:r>
          <a:endParaRPr lang="en-GB" sz="1400" kern="1200"/>
        </a:p>
      </dsp:txBody>
      <dsp:txXfrm>
        <a:off x="1023863" y="868254"/>
        <a:ext cx="2315507" cy="433992"/>
      </dsp:txXfrm>
    </dsp:sp>
    <dsp:sp modelId="{AB9E319C-4EA9-4A9C-B85E-A082D3708B79}">
      <dsp:nvSpPr>
        <dsp:cNvPr id="0" name=""/>
        <dsp:cNvSpPr/>
      </dsp:nvSpPr>
      <dsp:spPr>
        <a:xfrm>
          <a:off x="806867" y="1302246"/>
          <a:ext cx="433992" cy="433992"/>
        </a:xfrm>
        <a:prstGeom prst="ellipse">
          <a:avLst/>
        </a:prstGeom>
        <a:solidFill>
          <a:schemeClr val="accent4">
            <a:alpha val="50000"/>
            <a:hueOff val="-1339431"/>
            <a:satOff val="8070"/>
            <a:lumOff val="647"/>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25D02246-ED0D-421F-96C9-00C9302AEEDC}">
      <dsp:nvSpPr>
        <dsp:cNvPr id="0" name=""/>
        <dsp:cNvSpPr/>
      </dsp:nvSpPr>
      <dsp:spPr>
        <a:xfrm>
          <a:off x="1023863" y="1302246"/>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Independent</a:t>
          </a:r>
          <a:endParaRPr lang="en-GB" sz="1400" kern="1200"/>
        </a:p>
      </dsp:txBody>
      <dsp:txXfrm>
        <a:off x="1023863" y="1302246"/>
        <a:ext cx="2315507" cy="433992"/>
      </dsp:txXfrm>
    </dsp:sp>
    <dsp:sp modelId="{8A0D69E5-3E6E-4E80-9E29-28B48CEED7F4}">
      <dsp:nvSpPr>
        <dsp:cNvPr id="0" name=""/>
        <dsp:cNvSpPr/>
      </dsp:nvSpPr>
      <dsp:spPr>
        <a:xfrm>
          <a:off x="806867" y="1736238"/>
          <a:ext cx="433992" cy="433992"/>
        </a:xfrm>
        <a:prstGeom prst="ellipse">
          <a:avLst/>
        </a:prstGeom>
        <a:solidFill>
          <a:schemeClr val="accent4">
            <a:alpha val="50000"/>
            <a:hueOff val="-1785908"/>
            <a:satOff val="10760"/>
            <a:lumOff val="862"/>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B74888EC-975E-43E6-8ECB-95513CD9DF32}">
      <dsp:nvSpPr>
        <dsp:cNvPr id="0" name=""/>
        <dsp:cNvSpPr/>
      </dsp:nvSpPr>
      <dsp:spPr>
        <a:xfrm>
          <a:off x="1023863" y="1736238"/>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Energetic</a:t>
          </a:r>
          <a:endParaRPr lang="en-GB" sz="1400" kern="1200"/>
        </a:p>
      </dsp:txBody>
      <dsp:txXfrm>
        <a:off x="1023863" y="1736238"/>
        <a:ext cx="2315507" cy="433992"/>
      </dsp:txXfrm>
    </dsp:sp>
    <dsp:sp modelId="{EBB2E4F7-28AE-4944-B6EC-27E3B5A55A4C}">
      <dsp:nvSpPr>
        <dsp:cNvPr id="0" name=""/>
        <dsp:cNvSpPr/>
      </dsp:nvSpPr>
      <dsp:spPr>
        <a:xfrm>
          <a:off x="806867" y="2170230"/>
          <a:ext cx="433992" cy="433992"/>
        </a:xfrm>
        <a:prstGeom prst="ellipse">
          <a:avLst/>
        </a:prstGeom>
        <a:solidFill>
          <a:schemeClr val="accent4">
            <a:alpha val="50000"/>
            <a:hueOff val="-2232385"/>
            <a:satOff val="13449"/>
            <a:lumOff val="107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02922C9-A8E8-441F-B684-F675870187FF}">
      <dsp:nvSpPr>
        <dsp:cNvPr id="0" name=""/>
        <dsp:cNvSpPr/>
      </dsp:nvSpPr>
      <dsp:spPr>
        <a:xfrm>
          <a:off x="1023863" y="2170230"/>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Creative</a:t>
          </a:r>
          <a:endParaRPr lang="en-GB" sz="1400" kern="1200"/>
        </a:p>
      </dsp:txBody>
      <dsp:txXfrm>
        <a:off x="1023863" y="2170230"/>
        <a:ext cx="2315507" cy="433992"/>
      </dsp:txXfrm>
    </dsp:sp>
    <dsp:sp modelId="{D161883D-4289-45C7-A977-372B3A514744}">
      <dsp:nvSpPr>
        <dsp:cNvPr id="0" name=""/>
        <dsp:cNvSpPr/>
      </dsp:nvSpPr>
      <dsp:spPr>
        <a:xfrm>
          <a:off x="806867" y="2604223"/>
          <a:ext cx="433992" cy="433992"/>
        </a:xfrm>
        <a:prstGeom prst="ellipse">
          <a:avLst/>
        </a:prstGeom>
        <a:solidFill>
          <a:schemeClr val="accent4">
            <a:alpha val="50000"/>
            <a:hueOff val="-2678862"/>
            <a:satOff val="16139"/>
            <a:lumOff val="129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5BC7A6BA-1042-4671-942B-DAC2BE05A672}">
      <dsp:nvSpPr>
        <dsp:cNvPr id="0" name=""/>
        <dsp:cNvSpPr/>
      </dsp:nvSpPr>
      <dsp:spPr>
        <a:xfrm>
          <a:off x="1023863" y="2604223"/>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Dynamic leader</a:t>
          </a:r>
          <a:endParaRPr lang="en-GB" sz="1400" kern="1200"/>
        </a:p>
      </dsp:txBody>
      <dsp:txXfrm>
        <a:off x="1023863" y="2604223"/>
        <a:ext cx="2315507" cy="433992"/>
      </dsp:txXfrm>
    </dsp:sp>
    <dsp:sp modelId="{897ED52A-28D3-4F44-B443-7C97D9B351C3}">
      <dsp:nvSpPr>
        <dsp:cNvPr id="0" name=""/>
        <dsp:cNvSpPr/>
      </dsp:nvSpPr>
      <dsp:spPr>
        <a:xfrm>
          <a:off x="806867" y="3038215"/>
          <a:ext cx="433992" cy="433992"/>
        </a:xfrm>
        <a:prstGeom prst="ellipse">
          <a:avLst/>
        </a:prstGeom>
        <a:solidFill>
          <a:schemeClr val="accent4">
            <a:alpha val="50000"/>
            <a:hueOff val="-3125339"/>
            <a:satOff val="18829"/>
            <a:lumOff val="150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EB8A2156-9DFD-4C99-B2F6-BC43B15FF517}">
      <dsp:nvSpPr>
        <dsp:cNvPr id="0" name=""/>
        <dsp:cNvSpPr/>
      </dsp:nvSpPr>
      <dsp:spPr>
        <a:xfrm>
          <a:off x="1023863" y="3038215"/>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Responsive to suggestions or criticisms</a:t>
          </a:r>
          <a:endParaRPr lang="en-GB" sz="1400" kern="1200"/>
        </a:p>
      </dsp:txBody>
      <dsp:txXfrm>
        <a:off x="1023863" y="3038215"/>
        <a:ext cx="2315507" cy="433992"/>
      </dsp:txXfrm>
    </dsp:sp>
    <dsp:sp modelId="{54A739A7-56C6-4B53-9315-295E53568F8D}">
      <dsp:nvSpPr>
        <dsp:cNvPr id="0" name=""/>
        <dsp:cNvSpPr/>
      </dsp:nvSpPr>
      <dsp:spPr>
        <a:xfrm>
          <a:off x="806867" y="3472207"/>
          <a:ext cx="433992" cy="433992"/>
        </a:xfrm>
        <a:prstGeom prst="ellipse">
          <a:avLst/>
        </a:prstGeom>
        <a:solidFill>
          <a:schemeClr val="accent4">
            <a:alpha val="50000"/>
            <a:hueOff val="-3571816"/>
            <a:satOff val="21519"/>
            <a:lumOff val="1725"/>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DC563771-5E97-456E-9315-9F8B3F776921}">
      <dsp:nvSpPr>
        <dsp:cNvPr id="0" name=""/>
        <dsp:cNvSpPr/>
      </dsp:nvSpPr>
      <dsp:spPr>
        <a:xfrm>
          <a:off x="1023863" y="3472207"/>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Resourceful</a:t>
          </a:r>
          <a:endParaRPr lang="en-GB" sz="1400" kern="1200"/>
        </a:p>
      </dsp:txBody>
      <dsp:txXfrm>
        <a:off x="1023863" y="3472207"/>
        <a:ext cx="2315507" cy="433992"/>
      </dsp:txXfrm>
    </dsp:sp>
    <dsp:sp modelId="{8BE2A429-B175-45A0-813D-AACC2EF25FB7}">
      <dsp:nvSpPr>
        <dsp:cNvPr id="0" name=""/>
        <dsp:cNvSpPr/>
      </dsp:nvSpPr>
      <dsp:spPr>
        <a:xfrm>
          <a:off x="806867" y="3906199"/>
          <a:ext cx="433992" cy="433992"/>
        </a:xfrm>
        <a:prstGeom prst="ellipse">
          <a:avLst/>
        </a:prstGeom>
        <a:solidFill>
          <a:schemeClr val="accent4">
            <a:alpha val="50000"/>
            <a:hueOff val="-4018293"/>
            <a:satOff val="24209"/>
            <a:lumOff val="194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8DA15486-0A7D-4947-9FB6-571A0391B6A3}">
      <dsp:nvSpPr>
        <dsp:cNvPr id="0" name=""/>
        <dsp:cNvSpPr/>
      </dsp:nvSpPr>
      <dsp:spPr>
        <a:xfrm>
          <a:off x="1023863" y="3906199"/>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Initiators </a:t>
          </a:r>
          <a:endParaRPr lang="en-GB" sz="1400" kern="1200"/>
        </a:p>
      </dsp:txBody>
      <dsp:txXfrm>
        <a:off x="1023863" y="3906199"/>
        <a:ext cx="2315507" cy="433992"/>
      </dsp:txXfrm>
    </dsp:sp>
    <dsp:sp modelId="{4026A47F-4AD1-483C-951D-7544EE452C3B}">
      <dsp:nvSpPr>
        <dsp:cNvPr id="0" name=""/>
        <dsp:cNvSpPr/>
      </dsp:nvSpPr>
      <dsp:spPr>
        <a:xfrm>
          <a:off x="806867" y="4340191"/>
          <a:ext cx="433992" cy="433992"/>
        </a:xfrm>
        <a:prstGeom prst="ellipse">
          <a:avLst/>
        </a:prstGeom>
        <a:solidFill>
          <a:schemeClr val="accent4">
            <a:alpha val="50000"/>
            <a:hueOff val="-4464770"/>
            <a:satOff val="26899"/>
            <a:lumOff val="215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18809E92-C761-45E8-AFF7-4EC82D323E18}">
      <dsp:nvSpPr>
        <dsp:cNvPr id="0" name=""/>
        <dsp:cNvSpPr/>
      </dsp:nvSpPr>
      <dsp:spPr>
        <a:xfrm>
          <a:off x="1023863" y="4340191"/>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Persistent</a:t>
          </a:r>
          <a:endParaRPr lang="en-GB" sz="1400" kern="1200"/>
        </a:p>
      </dsp:txBody>
      <dsp:txXfrm>
        <a:off x="1023863" y="4340191"/>
        <a:ext cx="2315507" cy="4339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BF6F4-BB45-40EA-8E0A-9ECCD68B00A8}">
      <dsp:nvSpPr>
        <dsp:cNvPr id="0" name=""/>
        <dsp:cNvSpPr/>
      </dsp:nvSpPr>
      <dsp:spPr>
        <a:xfrm>
          <a:off x="1242937" y="2557"/>
          <a:ext cx="1582470" cy="1582470"/>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5FB519D0-64E6-4AC9-84B8-FF541B1E6771}">
      <dsp:nvSpPr>
        <dsp:cNvPr id="0" name=""/>
        <dsp:cNvSpPr/>
      </dsp:nvSpPr>
      <dsp:spPr>
        <a:xfrm>
          <a:off x="2034173" y="2557"/>
          <a:ext cx="8443061" cy="158247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rtl="0">
            <a:lnSpc>
              <a:spcPct val="90000"/>
            </a:lnSpc>
            <a:spcBef>
              <a:spcPct val="0"/>
            </a:spcBef>
            <a:spcAft>
              <a:spcPct val="35000"/>
            </a:spcAft>
          </a:pPr>
          <a:r>
            <a:rPr lang="fr-FR" sz="2000" kern="1200" dirty="0" err="1" smtClean="0"/>
            <a:t>Entrepreneurship</a:t>
          </a:r>
          <a:r>
            <a:rPr lang="fr-FR" sz="2000" kern="1200" dirty="0" smtClean="0"/>
            <a:t> </a:t>
          </a:r>
          <a:r>
            <a:rPr lang="fr-FR" sz="2000" kern="1200" dirty="0" err="1" smtClean="0"/>
            <a:t>is</a:t>
          </a:r>
          <a:r>
            <a:rPr lang="fr-FR" sz="2000" kern="1200" dirty="0" smtClean="0"/>
            <a:t> an </a:t>
          </a:r>
          <a:r>
            <a:rPr lang="en-GB" sz="2000" kern="1200" dirty="0" smtClean="0"/>
            <a:t>“act of establishing a new venture” Christensen et al, (2000, p.4)</a:t>
          </a:r>
          <a:endParaRPr lang="en-GB" sz="2000" kern="1200" dirty="0"/>
        </a:p>
      </dsp:txBody>
      <dsp:txXfrm>
        <a:off x="2034173" y="2557"/>
        <a:ext cx="8443061" cy="1582470"/>
      </dsp:txXfrm>
    </dsp:sp>
    <dsp:sp modelId="{7972D2D4-77EB-4883-A993-877648B8AAC5}">
      <dsp:nvSpPr>
        <dsp:cNvPr id="0" name=""/>
        <dsp:cNvSpPr/>
      </dsp:nvSpPr>
      <dsp:spPr>
        <a:xfrm>
          <a:off x="1242937" y="1585028"/>
          <a:ext cx="1582470" cy="1582470"/>
        </a:xfrm>
        <a:prstGeom prst="ellipse">
          <a:avLst/>
        </a:prstGeom>
        <a:solidFill>
          <a:schemeClr val="accent4">
            <a:alpha val="50000"/>
            <a:hueOff val="-2232385"/>
            <a:satOff val="13449"/>
            <a:lumOff val="107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89849F30-87A9-45D9-B0EE-A23F2DE1AB56}">
      <dsp:nvSpPr>
        <dsp:cNvPr id="0" name=""/>
        <dsp:cNvSpPr/>
      </dsp:nvSpPr>
      <dsp:spPr>
        <a:xfrm>
          <a:off x="2034173" y="1585028"/>
          <a:ext cx="8443061" cy="158247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rtl="0">
            <a:lnSpc>
              <a:spcPct val="90000"/>
            </a:lnSpc>
            <a:spcBef>
              <a:spcPct val="0"/>
            </a:spcBef>
            <a:spcAft>
              <a:spcPct val="35000"/>
            </a:spcAft>
          </a:pPr>
          <a:r>
            <a:rPr lang="en-GB" sz="2000" kern="1200" smtClean="0"/>
            <a:t>Entrepreneurship can also be considered as the function through which growth and development can be achieved without commencing a new business venture. It offers a process by which people either inside the companies or on their own, look for prospects without regard to the resources they presently control (Stevenson et al, 1989; Stevenson &amp; Jarillo, 1990).</a:t>
          </a:r>
          <a:endParaRPr lang="en-GB" sz="2000" kern="1200"/>
        </a:p>
      </dsp:txBody>
      <dsp:txXfrm>
        <a:off x="2034173" y="1585028"/>
        <a:ext cx="8443061" cy="1582470"/>
      </dsp:txXfrm>
    </dsp:sp>
    <dsp:sp modelId="{C87BECD9-B620-45D2-8071-978A24DCCA4E}">
      <dsp:nvSpPr>
        <dsp:cNvPr id="0" name=""/>
        <dsp:cNvSpPr/>
      </dsp:nvSpPr>
      <dsp:spPr>
        <a:xfrm>
          <a:off x="1242937" y="3167499"/>
          <a:ext cx="1582470" cy="1582470"/>
        </a:xfrm>
        <a:prstGeom prst="ellipse">
          <a:avLst/>
        </a:prstGeom>
        <a:solidFill>
          <a:schemeClr val="accent4">
            <a:alpha val="50000"/>
            <a:hueOff val="-4464770"/>
            <a:satOff val="26899"/>
            <a:lumOff val="215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B49B7835-239F-447A-94AB-C23C9A0A1BB1}">
      <dsp:nvSpPr>
        <dsp:cNvPr id="0" name=""/>
        <dsp:cNvSpPr/>
      </dsp:nvSpPr>
      <dsp:spPr>
        <a:xfrm>
          <a:off x="2034173" y="3167499"/>
          <a:ext cx="8443061" cy="158247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rtl="0">
            <a:lnSpc>
              <a:spcPct val="90000"/>
            </a:lnSpc>
            <a:spcBef>
              <a:spcPct val="0"/>
            </a:spcBef>
            <a:spcAft>
              <a:spcPct val="35000"/>
            </a:spcAft>
          </a:pPr>
          <a:r>
            <a:rPr lang="en-GB" sz="2000" kern="1200" dirty="0" smtClean="0"/>
            <a:t>However, “an entrepreneurial organisation is that which pursues opportunity, regardless of resources currently controlled” Stevenson &amp; </a:t>
          </a:r>
          <a:r>
            <a:rPr lang="en-GB" sz="2000" kern="1200" dirty="0" err="1" smtClean="0"/>
            <a:t>Jarillo</a:t>
          </a:r>
          <a:r>
            <a:rPr lang="en-GB" sz="2000" kern="1200" dirty="0" smtClean="0"/>
            <a:t> (1990, p.23).</a:t>
          </a:r>
          <a:endParaRPr lang="en-GB" sz="2000" kern="1200" dirty="0"/>
        </a:p>
      </dsp:txBody>
      <dsp:txXfrm>
        <a:off x="2034173" y="3167499"/>
        <a:ext cx="8443061" cy="158247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9DC912-C1AB-45CF-842B-1A2E78D7C6F3}">
      <dsp:nvSpPr>
        <dsp:cNvPr id="0" name=""/>
        <dsp:cNvSpPr/>
      </dsp:nvSpPr>
      <dsp:spPr>
        <a:xfrm rot="5400000">
          <a:off x="4434867" y="-284323"/>
          <a:ext cx="2714500" cy="4516867"/>
        </a:xfrm>
        <a:prstGeom prst="corner">
          <a:avLst>
            <a:gd name="adj1" fmla="val 16120"/>
            <a:gd name="adj2" fmla="val 1611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DAD7E7C-8B4C-485F-8B3C-FA66F8E8B834}">
      <dsp:nvSpPr>
        <dsp:cNvPr id="0" name=""/>
        <dsp:cNvSpPr/>
      </dsp:nvSpPr>
      <dsp:spPr>
        <a:xfrm>
          <a:off x="3981750" y="1065246"/>
          <a:ext cx="4077853" cy="3574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GB" sz="1800" kern="1200" dirty="0" smtClean="0"/>
            <a:t>“Entrepreneurship is the creation of organisations. What differentiates entrepreneurs from non-entrepreneurs is that entrepreneurs create organisation, while non-entrepreneurs do not. In behavioural approaches to the study of entrepreneurship, an entrepreneur is seen as a set of activities involved in organisation creation, while in trait approaches an entrepreneur is a set of personality traits and characteristics” Gartner (1988, p.11) </a:t>
          </a:r>
          <a:endParaRPr lang="en-GB" sz="1800" kern="1200" dirty="0"/>
        </a:p>
      </dsp:txBody>
      <dsp:txXfrm>
        <a:off x="3981750" y="1065246"/>
        <a:ext cx="4077853" cy="35744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7973F-19C0-4CF5-A361-EF71FA3BD831}">
      <dsp:nvSpPr>
        <dsp:cNvPr id="0" name=""/>
        <dsp:cNvSpPr/>
      </dsp:nvSpPr>
      <dsp:spPr>
        <a:xfrm>
          <a:off x="684972" y="0"/>
          <a:ext cx="4534711" cy="4534711"/>
        </a:xfrm>
        <a:prstGeom prst="quadArrow">
          <a:avLst>
            <a:gd name="adj1" fmla="val 2000"/>
            <a:gd name="adj2" fmla="val 4000"/>
            <a:gd name="adj3" fmla="val 5000"/>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919F6828-AEEC-4421-8C39-925A22170CE6}">
      <dsp:nvSpPr>
        <dsp:cNvPr id="0" name=""/>
        <dsp:cNvSpPr/>
      </dsp:nvSpPr>
      <dsp:spPr>
        <a:xfrm>
          <a:off x="979728" y="294756"/>
          <a:ext cx="1813884" cy="1813884"/>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GB" sz="2100" kern="1200" smtClean="0"/>
            <a:t>Achievement entrepreneur </a:t>
          </a:r>
          <a:endParaRPr lang="en-GB" sz="2100" kern="1200"/>
        </a:p>
      </dsp:txBody>
      <dsp:txXfrm>
        <a:off x="1068275" y="383303"/>
        <a:ext cx="1636790" cy="1636790"/>
      </dsp:txXfrm>
    </dsp:sp>
    <dsp:sp modelId="{E187A1C0-35FE-4C1E-97AC-467F93D66273}">
      <dsp:nvSpPr>
        <dsp:cNvPr id="0" name=""/>
        <dsp:cNvSpPr/>
      </dsp:nvSpPr>
      <dsp:spPr>
        <a:xfrm>
          <a:off x="3111042" y="294756"/>
          <a:ext cx="1813884" cy="1813884"/>
        </a:xfrm>
        <a:prstGeom prst="roundRect">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GB" sz="2100" kern="1200" smtClean="0"/>
            <a:t>Salesman entrepreneur</a:t>
          </a:r>
          <a:endParaRPr lang="en-GB" sz="2100" kern="1200"/>
        </a:p>
      </dsp:txBody>
      <dsp:txXfrm>
        <a:off x="3199589" y="383303"/>
        <a:ext cx="1636790" cy="1636790"/>
      </dsp:txXfrm>
    </dsp:sp>
    <dsp:sp modelId="{FC57C628-0978-437C-9FE9-73018B2401A1}">
      <dsp:nvSpPr>
        <dsp:cNvPr id="0" name=""/>
        <dsp:cNvSpPr/>
      </dsp:nvSpPr>
      <dsp:spPr>
        <a:xfrm>
          <a:off x="979728" y="2426070"/>
          <a:ext cx="1813884" cy="1813884"/>
        </a:xfrm>
        <a:prstGeom prst="roundRect">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GB" sz="2100" kern="1200" smtClean="0"/>
            <a:t>Technology entrepreneur</a:t>
          </a:r>
          <a:endParaRPr lang="en-GB" sz="2100" kern="1200"/>
        </a:p>
      </dsp:txBody>
      <dsp:txXfrm>
        <a:off x="1068275" y="2514617"/>
        <a:ext cx="1636790" cy="1636790"/>
      </dsp:txXfrm>
    </dsp:sp>
    <dsp:sp modelId="{D87CFB5D-81EC-4484-8E1E-69BFF12B6A51}">
      <dsp:nvSpPr>
        <dsp:cNvPr id="0" name=""/>
        <dsp:cNvSpPr/>
      </dsp:nvSpPr>
      <dsp:spPr>
        <a:xfrm>
          <a:off x="3111042" y="2426070"/>
          <a:ext cx="1813884" cy="1813884"/>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GB" sz="2100" kern="1200" smtClean="0"/>
            <a:t>Manager</a:t>
          </a:r>
          <a:endParaRPr lang="en-GB" sz="2100" kern="1200"/>
        </a:p>
      </dsp:txBody>
      <dsp:txXfrm>
        <a:off x="3199589" y="2514617"/>
        <a:ext cx="1636790" cy="163679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CircleProcess#1">
  <dgm:title val="Processus circulaire"/>
  <dgm:desc val="Permet de représenter des étapes séquentielles dans un processus. Limité à onze formes Niveau 1 avec un nombre illimité de formes Niveau 2. Utilisation optimale avec de petites quantités de texte. Le texte non utilisé n’apparaît pas mais reste disponible si vous changez de disposition."/>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253C8B-D60D-4767-82E2-DBBBEA5A79B5}" type="datetimeFigureOut">
              <a:rPr lang="en-GB" smtClean="0"/>
              <a:t>15/07/2024</a:t>
            </a:fld>
            <a:endParaRPr lang="en-GB"/>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11AF39-9699-4628-89BF-A8F7717A39BA}" type="slidenum">
              <a:rPr lang="en-GB" smtClean="0"/>
              <a:t>‹#›</a:t>
            </a:fld>
            <a:endParaRPr lang="en-GB"/>
          </a:p>
        </p:txBody>
      </p:sp>
    </p:spTree>
    <p:extLst>
      <p:ext uri="{BB962C8B-B14F-4D97-AF65-F5344CB8AC3E}">
        <p14:creationId xmlns:p14="http://schemas.microsoft.com/office/powerpoint/2010/main" val="103235703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endParaRPr lang="en-US"/>
          </a:p>
        </p:txBody>
      </p:sp>
      <p:sp>
        <p:nvSpPr>
          <p:cNvPr id="3" name="Date Placeholder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fld id="{C6727330-F393-4617-992E-0FDFDFC49B47}" type="datetime1">
              <a:rPr lang="en-US"/>
              <a:pPr lvl="0"/>
              <a:t>7/15/2024</a:t>
            </a:fld>
            <a:endParaRPr lang="en-US"/>
          </a:p>
        </p:txBody>
      </p:sp>
      <p:sp>
        <p:nvSpPr>
          <p:cNvPr id="4" name="Slide Image Placeholder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endParaRPr lang="en-US"/>
          </a:p>
        </p:txBody>
      </p:sp>
      <p:sp>
        <p:nvSpPr>
          <p:cNvPr id="7" name="Slide Number Placehold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fld id="{5B4B6740-7386-4B9F-B2BA-E93B541A8420}" type="slidenum">
              <a:t>‹#›</a:t>
            </a:fld>
            <a:endParaRPr lang="en-US"/>
          </a:p>
        </p:txBody>
      </p:sp>
    </p:spTree>
    <p:extLst>
      <p:ext uri="{BB962C8B-B14F-4D97-AF65-F5344CB8AC3E}">
        <p14:creationId xmlns:p14="http://schemas.microsoft.com/office/powerpoint/2010/main" val="4099175600"/>
      </p:ext>
    </p:extLst>
  </p:cSld>
  <p:clrMap bg1="lt1" tx1="dk1" bg2="lt2" tx2="dk2" accent1="accent1" accent2="accent2" accent3="accent3" accent4="accent4" accent5="accent5" accent6="accent6" hlink="hlink" folHlink="folHlink"/>
  <p:hf hdr="0" dt="0"/>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32"/>
            <a:ext cx="10363200" cy="1470025"/>
          </a:xfrm>
        </p:spPr>
        <p:txBody>
          <a:bodyPr/>
          <a:lstStyle/>
          <a:p>
            <a:r>
              <a:rPr lang="fr-FR" smtClean="0"/>
              <a:t>Modifiez le style du titre</a:t>
            </a:r>
            <a:endParaRPr lang="en-GB"/>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GB"/>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2633144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3358445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1785600" y="274645"/>
            <a:ext cx="3657600" cy="5851525"/>
          </a:xfrm>
        </p:spPr>
        <p:txBody>
          <a:bodyPr vert="eaVert"/>
          <a:lstStyle/>
          <a:p>
            <a:r>
              <a:rPr lang="fr-FR" smtClean="0"/>
              <a:t>Modifiez le style du titre</a:t>
            </a:r>
            <a:endParaRPr lang="en-GB"/>
          </a:p>
        </p:txBody>
      </p:sp>
      <p:sp>
        <p:nvSpPr>
          <p:cNvPr id="3" name="Espace réservé du texte vertical 2"/>
          <p:cNvSpPr>
            <a:spLocks noGrp="1"/>
          </p:cNvSpPr>
          <p:nvPr>
            <p:ph type="body" orient="vert" idx="1"/>
          </p:nvPr>
        </p:nvSpPr>
        <p:spPr>
          <a:xfrm>
            <a:off x="812800" y="274645"/>
            <a:ext cx="107696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1706205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pPr lvl="0"/>
            <a:endParaRPr lang="en-GB"/>
          </a:p>
        </p:txBody>
      </p:sp>
      <p:sp>
        <p:nvSpPr>
          <p:cNvPr id="5" name="Espace réservé du pied de page 4"/>
          <p:cNvSpPr>
            <a:spLocks noGrp="1"/>
          </p:cNvSpPr>
          <p:nvPr>
            <p:ph type="ftr" sz="quarter" idx="11"/>
          </p:nvPr>
        </p:nvSpPr>
        <p:spPr/>
        <p:txBody>
          <a:bodyPr/>
          <a:lstStyle/>
          <a:p>
            <a:pPr lvl="0"/>
            <a:r>
              <a:rPr lang="en-GB" smtClean="0"/>
              <a:t>V. JANAWADE 2016</a:t>
            </a:r>
            <a:endParaRPr lang="en-GB"/>
          </a:p>
        </p:txBody>
      </p:sp>
      <p:sp>
        <p:nvSpPr>
          <p:cNvPr id="6" name="Espace réservé du numéro de diapositive 5"/>
          <p:cNvSpPr>
            <a:spLocks noGrp="1"/>
          </p:cNvSpPr>
          <p:nvPr>
            <p:ph type="sldNum" sz="quarter" idx="12"/>
          </p:nvPr>
        </p:nvSpPr>
        <p:spPr/>
        <p:txBody>
          <a:bodyPr/>
          <a:lstStyle/>
          <a:p>
            <a:pPr lvl="0"/>
            <a:fld id="{A2BA438F-1CA1-4980-80C1-48A234BC9C32}" type="slidenum">
              <a:rPr lang="en-GB" smtClean="0"/>
              <a:t>‹#›</a:t>
            </a:fld>
            <a:endParaRPr lang="en-GB"/>
          </a:p>
        </p:txBody>
      </p:sp>
    </p:spTree>
    <p:extLst>
      <p:ext uri="{BB962C8B-B14F-4D97-AF65-F5344CB8AC3E}">
        <p14:creationId xmlns:p14="http://schemas.microsoft.com/office/powerpoint/2010/main" val="62591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7"/>
            <a:ext cx="10363200" cy="1362075"/>
          </a:xfrm>
        </p:spPr>
        <p:txBody>
          <a:bodyPr anchor="t"/>
          <a:lstStyle>
            <a:lvl1pPr algn="l">
              <a:defRPr sz="4000" b="1" cap="all"/>
            </a:lvl1pPr>
          </a:lstStyle>
          <a:p>
            <a:r>
              <a:rPr lang="fr-FR" smtClean="0"/>
              <a:t>Modifiez le style du titre</a:t>
            </a:r>
            <a:endParaRPr lang="en-GB"/>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3583094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r>
              <a:rPr lang="en-US" smtClean="0"/>
              <a:t>V. JANAWADE 2016</a:t>
            </a:r>
            <a:endParaRPr lang="en-US"/>
          </a:p>
        </p:txBody>
      </p:sp>
      <p:sp>
        <p:nvSpPr>
          <p:cNvPr id="7" name="Espace réservé du numéro de diapositive 6"/>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3740432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lvl1pPr>
              <a:defRPr/>
            </a:lvl1pPr>
          </a:lstStyle>
          <a:p>
            <a:r>
              <a:rPr lang="fr-FR" smtClean="0"/>
              <a:t>Modifiez le style du titre</a:t>
            </a:r>
            <a:endParaRPr lang="en-GB"/>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pPr lvl="0"/>
            <a:endParaRPr lang="en-US"/>
          </a:p>
        </p:txBody>
      </p:sp>
      <p:sp>
        <p:nvSpPr>
          <p:cNvPr id="8" name="Espace réservé du pied de page 7"/>
          <p:cNvSpPr>
            <a:spLocks noGrp="1"/>
          </p:cNvSpPr>
          <p:nvPr>
            <p:ph type="ftr" sz="quarter" idx="11"/>
          </p:nvPr>
        </p:nvSpPr>
        <p:spPr/>
        <p:txBody>
          <a:bodyPr/>
          <a:lstStyle/>
          <a:p>
            <a:pPr lvl="0"/>
            <a:r>
              <a:rPr lang="en-US" smtClean="0"/>
              <a:t>V. JANAWADE 2016</a:t>
            </a:r>
            <a:endParaRPr lang="en-US"/>
          </a:p>
        </p:txBody>
      </p:sp>
      <p:sp>
        <p:nvSpPr>
          <p:cNvPr id="9" name="Espace réservé du numéro de diapositive 8"/>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931572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e la date 2"/>
          <p:cNvSpPr>
            <a:spLocks noGrp="1"/>
          </p:cNvSpPr>
          <p:nvPr>
            <p:ph type="dt" sz="half" idx="10"/>
          </p:nvPr>
        </p:nvSpPr>
        <p:spPr/>
        <p:txBody>
          <a:bodyPr/>
          <a:lstStyle/>
          <a:p>
            <a:pPr lvl="0"/>
            <a:endParaRPr lang="en-US"/>
          </a:p>
        </p:txBody>
      </p:sp>
      <p:sp>
        <p:nvSpPr>
          <p:cNvPr id="4" name="Espace réservé du pied de page 3"/>
          <p:cNvSpPr>
            <a:spLocks noGrp="1"/>
          </p:cNvSpPr>
          <p:nvPr>
            <p:ph type="ftr" sz="quarter" idx="11"/>
          </p:nvPr>
        </p:nvSpPr>
        <p:spPr/>
        <p:txBody>
          <a:bodyPr/>
          <a:lstStyle/>
          <a:p>
            <a:pPr lvl="0"/>
            <a:r>
              <a:rPr lang="en-US" smtClean="0"/>
              <a:t>V. JANAWADE 2016</a:t>
            </a:r>
            <a:endParaRPr lang="en-US"/>
          </a:p>
        </p:txBody>
      </p:sp>
      <p:sp>
        <p:nvSpPr>
          <p:cNvPr id="5" name="Espace réservé du numéro de diapositive 4"/>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41784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lvl="0"/>
            <a:endParaRPr lang="en-US"/>
          </a:p>
        </p:txBody>
      </p:sp>
      <p:sp>
        <p:nvSpPr>
          <p:cNvPr id="3" name="Espace réservé du pied de page 2"/>
          <p:cNvSpPr>
            <a:spLocks noGrp="1"/>
          </p:cNvSpPr>
          <p:nvPr>
            <p:ph type="ftr" sz="quarter" idx="11"/>
          </p:nvPr>
        </p:nvSpPr>
        <p:spPr/>
        <p:txBody>
          <a:bodyPr/>
          <a:lstStyle/>
          <a:p>
            <a:pPr lvl="0"/>
            <a:r>
              <a:rPr lang="en-US" smtClean="0"/>
              <a:t>V. JANAWADE 2016</a:t>
            </a:r>
            <a:endParaRPr lang="en-US"/>
          </a:p>
        </p:txBody>
      </p:sp>
      <p:sp>
        <p:nvSpPr>
          <p:cNvPr id="4" name="Espace réservé du numéro de diapositive 3"/>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155467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3" y="273050"/>
            <a:ext cx="4011084" cy="1162050"/>
          </a:xfrm>
        </p:spPr>
        <p:txBody>
          <a:bodyPr anchor="b"/>
          <a:lstStyle>
            <a:lvl1pPr algn="l">
              <a:defRPr sz="2000" b="1"/>
            </a:lvl1pPr>
          </a:lstStyle>
          <a:p>
            <a:r>
              <a:rPr lang="fr-FR" smtClean="0"/>
              <a:t>Modifiez le style du titre</a:t>
            </a:r>
            <a:endParaRPr lang="en-GB"/>
          </a:p>
        </p:txBody>
      </p:sp>
      <p:sp>
        <p:nvSpPr>
          <p:cNvPr id="3" name="Espace réservé du contenu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r>
              <a:rPr lang="en-US" smtClean="0"/>
              <a:t>V. JANAWADE 2016</a:t>
            </a:r>
            <a:endParaRPr lang="en-US"/>
          </a:p>
        </p:txBody>
      </p:sp>
      <p:sp>
        <p:nvSpPr>
          <p:cNvPr id="7" name="Espace réservé du numéro de diapositive 6"/>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240391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en-GB"/>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r>
              <a:rPr lang="en-US" smtClean="0"/>
              <a:t>V. JANAWADE 2016</a:t>
            </a:r>
            <a:endParaRPr lang="en-US"/>
          </a:p>
        </p:txBody>
      </p:sp>
      <p:sp>
        <p:nvSpPr>
          <p:cNvPr id="7" name="Espace réservé du numéro de diapositive 6"/>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124347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Modifiez le style du titre</a:t>
            </a:r>
            <a:endParaRPr lang="en-GB"/>
          </a:p>
        </p:txBody>
      </p:sp>
      <p:sp>
        <p:nvSpPr>
          <p:cNvPr id="3" name="Espace réservé du texte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lvl="0"/>
            <a:endParaRPr lang="en-US"/>
          </a:p>
        </p:txBody>
      </p:sp>
      <p:sp>
        <p:nvSpPr>
          <p:cNvPr id="5" name="Espace réservé du pied de page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lvl="0"/>
            <a:r>
              <a:rPr lang="en-US" smtClean="0"/>
              <a:t>V. JANAWADE 2016</a:t>
            </a:r>
            <a:endParaRPr lang="en-US"/>
          </a:p>
        </p:txBody>
      </p:sp>
      <p:sp>
        <p:nvSpPr>
          <p:cNvPr id="6" name="Espace réservé du numéro de diapositive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a:fld id="{FF8672F4-26AF-4392-B289-C7BE04AF31B5}" type="slidenum">
              <a:rPr lang="en-GB" smtClean="0"/>
              <a:t>‹#›</a:t>
            </a:fld>
            <a:endParaRPr lang="en-GB"/>
          </a:p>
        </p:txBody>
      </p:sp>
    </p:spTree>
    <p:extLst>
      <p:ext uri="{BB962C8B-B14F-4D97-AF65-F5344CB8AC3E}">
        <p14:creationId xmlns:p14="http://schemas.microsoft.com/office/powerpoint/2010/main" val="370149202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re 1"/>
          <p:cNvSpPr>
            <a:spLocks noGrp="1"/>
          </p:cNvSpPr>
          <p:nvPr>
            <p:ph type="ctrTitle"/>
          </p:nvPr>
        </p:nvSpPr>
        <p:spPr>
          <a:xfrm>
            <a:off x="537180" y="980728"/>
            <a:ext cx="11161240" cy="3816424"/>
          </a:xfrm>
        </p:spPr>
        <p:txBody>
          <a:bodyPr>
            <a:normAutofit/>
          </a:bodyPr>
          <a:lstStyle/>
          <a:p>
            <a:pPr algn="ctr"/>
            <a:r>
              <a:rPr lang="en-GB" sz="4000" b="1" dirty="0" smtClean="0">
                <a:solidFill>
                  <a:srgbClr val="FF0000"/>
                </a:solidFill>
              </a:rPr>
              <a:t>Entrepreneurial Development</a:t>
            </a:r>
            <a:br>
              <a:rPr lang="en-GB" sz="4000" b="1" dirty="0" smtClean="0">
                <a:solidFill>
                  <a:srgbClr val="FF0000"/>
                </a:solidFill>
              </a:rPr>
            </a:br>
            <a:r>
              <a:rPr lang="en-GB" sz="3200" b="1" dirty="0" smtClean="0"/>
              <a:t>S. </a:t>
            </a:r>
            <a:r>
              <a:rPr lang="en-GB" sz="3200" b="1" dirty="0" err="1" smtClean="0"/>
              <a:t>Anantharaj</a:t>
            </a:r>
            <a:r>
              <a:rPr lang="en-GB" sz="4000" b="1" dirty="0" smtClean="0"/>
              <a:t>.,</a:t>
            </a:r>
            <a:r>
              <a:rPr lang="en-GB" sz="2000" b="1" dirty="0" smtClean="0"/>
              <a:t>M.Com.,</a:t>
            </a:r>
            <a:r>
              <a:rPr lang="en-GB" sz="2000" b="1" dirty="0" err="1" smtClean="0"/>
              <a:t>M.Phil</a:t>
            </a:r>
            <a:r>
              <a:rPr lang="en-GB" sz="2000" b="1" dirty="0" smtClean="0"/>
              <a:t/>
            </a:r>
            <a:br>
              <a:rPr lang="en-GB" sz="2000" b="1" dirty="0" smtClean="0"/>
            </a:br>
            <a:r>
              <a:rPr lang="en-GB" sz="2000" b="1" dirty="0" smtClean="0"/>
              <a:t>Assistant Professor</a:t>
            </a:r>
            <a:br>
              <a:rPr lang="en-GB" sz="2000" b="1" dirty="0" smtClean="0"/>
            </a:br>
            <a:r>
              <a:rPr lang="en-GB" sz="2000" b="1" dirty="0" smtClean="0"/>
              <a:t>Department of commerce</a:t>
            </a:r>
            <a:br>
              <a:rPr lang="en-GB" sz="2000" b="1" dirty="0" smtClean="0"/>
            </a:br>
            <a:r>
              <a:rPr lang="en-GB" sz="2800" b="1" dirty="0" smtClean="0">
                <a:solidFill>
                  <a:srgbClr val="00B050"/>
                </a:solidFill>
              </a:rPr>
              <a:t>Sri Ganesh College of Arts &amp; Science- Salem</a:t>
            </a:r>
            <a:endParaRPr lang="fr-FR" sz="2800" b="1" dirty="0">
              <a:solidFill>
                <a:srgbClr val="00B050"/>
              </a:solidFill>
            </a:endParaRPr>
          </a:p>
        </p:txBody>
      </p:sp>
    </p:spTree>
    <p:extLst>
      <p:ext uri="{BB962C8B-B14F-4D97-AF65-F5344CB8AC3E}">
        <p14:creationId xmlns:p14="http://schemas.microsoft.com/office/powerpoint/2010/main" val="368761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Definition</a:t>
            </a:r>
            <a:r>
              <a:rPr lang="fr-FR" b="1" dirty="0">
                <a:solidFill>
                  <a:schemeClr val="tx1"/>
                </a:solidFill>
                <a:effectLst>
                  <a:outerShdw blurRad="38100" dist="38100" dir="2700000" algn="tl">
                    <a:srgbClr val="000000">
                      <a:alpha val="43137"/>
                    </a:srgbClr>
                  </a:outerShdw>
                </a:effectLst>
              </a:rPr>
              <a:t> of Entrepreneurship</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43003803"/>
              </p:ext>
            </p:extLst>
          </p:nvPr>
        </p:nvGraphicFramePr>
        <p:xfrm>
          <a:off x="263352" y="908720"/>
          <a:ext cx="11593288" cy="5256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10</a:t>
            </a:fld>
            <a:endParaRPr lang="fr-FR"/>
          </a:p>
        </p:txBody>
      </p:sp>
    </p:spTree>
    <p:extLst>
      <p:ext uri="{BB962C8B-B14F-4D97-AF65-F5344CB8AC3E}">
        <p14:creationId xmlns:p14="http://schemas.microsoft.com/office/powerpoint/2010/main" val="1826031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876778438"/>
              </p:ext>
            </p:extLst>
          </p:nvPr>
        </p:nvGraphicFramePr>
        <p:xfrm>
          <a:off x="3287688" y="1988840"/>
          <a:ext cx="5904656" cy="4534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11</a:t>
            </a:fld>
            <a:endParaRPr lang="fr-FR"/>
          </a:p>
        </p:txBody>
      </p:sp>
      <p:sp>
        <p:nvSpPr>
          <p:cNvPr id="8" name="Rectangle 7"/>
          <p:cNvSpPr/>
          <p:nvPr/>
        </p:nvSpPr>
        <p:spPr>
          <a:xfrm>
            <a:off x="695400" y="1340768"/>
            <a:ext cx="4584845" cy="369332"/>
          </a:xfrm>
          <a:prstGeom prst="rect">
            <a:avLst/>
          </a:prstGeom>
        </p:spPr>
        <p:txBody>
          <a:bodyPr wrap="none">
            <a:spAutoFit/>
          </a:bodyPr>
          <a:lstStyle/>
          <a:p>
            <a:pPr algn="just"/>
            <a:r>
              <a:rPr lang="en-GB" dirty="0"/>
              <a:t>There are generally four entrepreneurial types:</a:t>
            </a:r>
          </a:p>
        </p:txBody>
      </p:sp>
      <p:sp>
        <p:nvSpPr>
          <p:cNvPr id="9" name="Rectangle 8"/>
          <p:cNvSpPr/>
          <p:nvPr/>
        </p:nvSpPr>
        <p:spPr>
          <a:xfrm>
            <a:off x="551384" y="6381328"/>
            <a:ext cx="2855269" cy="246221"/>
          </a:xfrm>
          <a:prstGeom prst="rect">
            <a:avLst/>
          </a:prstGeom>
        </p:spPr>
        <p:txBody>
          <a:bodyPr wrap="none">
            <a:spAutoFit/>
          </a:bodyPr>
          <a:lstStyle/>
          <a:p>
            <a:r>
              <a:rPr lang="en-GB" sz="1000" dirty="0" smtClean="0"/>
              <a:t>Source: Adapted from </a:t>
            </a:r>
            <a:r>
              <a:rPr lang="en-GB" sz="1000" dirty="0" err="1" smtClean="0"/>
              <a:t>Carsrud</a:t>
            </a:r>
            <a:r>
              <a:rPr lang="en-GB" sz="1000" dirty="0" smtClean="0"/>
              <a:t> </a:t>
            </a:r>
            <a:r>
              <a:rPr lang="en-GB" sz="1000" dirty="0"/>
              <a:t>&amp; </a:t>
            </a:r>
            <a:r>
              <a:rPr lang="en-GB" sz="1000" dirty="0" err="1"/>
              <a:t>Brannback</a:t>
            </a:r>
            <a:r>
              <a:rPr lang="en-GB" sz="1000" dirty="0"/>
              <a:t>, 2007</a:t>
            </a:r>
            <a:r>
              <a:rPr lang="en-GB" sz="1000" dirty="0" smtClean="0"/>
              <a:t>)</a:t>
            </a:r>
            <a:endParaRPr lang="en-GB" sz="1000" dirty="0"/>
          </a:p>
        </p:txBody>
      </p:sp>
    </p:spTree>
    <p:extLst>
      <p:ext uri="{BB962C8B-B14F-4D97-AF65-F5344CB8AC3E}">
        <p14:creationId xmlns:p14="http://schemas.microsoft.com/office/powerpoint/2010/main" val="3948842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2063552" y="188640"/>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sz="2000" b="1" dirty="0">
                <a:solidFill>
                  <a:schemeClr val="tx1"/>
                </a:solidFill>
              </a:rPr>
              <a:t>Achievement entrepreneur </a:t>
            </a:r>
          </a:p>
          <a:p>
            <a:pPr algn="just">
              <a:buFont typeface="Wingdings" panose="05000000000000000000" pitchFamily="2" charset="2"/>
              <a:buChar char="§"/>
            </a:pPr>
            <a:endParaRPr lang="en-GB" sz="2000" dirty="0">
              <a:solidFill>
                <a:schemeClr val="tx1"/>
              </a:solidFill>
            </a:endParaRPr>
          </a:p>
          <a:p>
            <a:pPr marL="0" indent="0" algn="just">
              <a:buNone/>
            </a:pPr>
            <a:r>
              <a:rPr lang="en-GB" sz="2000" dirty="0">
                <a:solidFill>
                  <a:schemeClr val="tx1"/>
                </a:solidFill>
              </a:rPr>
              <a:t>Primarily associated with the desire to achieve. </a:t>
            </a:r>
          </a:p>
          <a:p>
            <a:pPr marL="0" indent="0" algn="just">
              <a:buNone/>
            </a:pPr>
            <a:r>
              <a:rPr lang="en-GB" sz="2000" dirty="0">
                <a:solidFill>
                  <a:schemeClr val="tx1"/>
                </a:solidFill>
              </a:rPr>
              <a:t>These types of individuals are usually having an enormous amount of energy and capabilities to take charge.</a:t>
            </a:r>
          </a:p>
          <a:p>
            <a:pPr marL="0" indent="0" algn="just">
              <a:buNone/>
            </a:pPr>
            <a:r>
              <a:rPr lang="en-GB" sz="2000" dirty="0">
                <a:solidFill>
                  <a:schemeClr val="tx1"/>
                </a:solidFill>
              </a:rPr>
              <a:t>They take initiatives and do not wait for things to happen. </a:t>
            </a:r>
          </a:p>
          <a:p>
            <a:pPr marL="0" indent="0" algn="just">
              <a:buNone/>
            </a:pPr>
            <a:r>
              <a:rPr lang="en-GB" sz="2000" dirty="0">
                <a:solidFill>
                  <a:schemeClr val="tx1"/>
                </a:solidFill>
              </a:rPr>
              <a:t>They often possess the leadership qualities and have a great sense of commitment and responsibility in their ventures. </a:t>
            </a:r>
          </a:p>
          <a:p>
            <a:pPr marL="0" indent="0" algn="just">
              <a:buNone/>
            </a:pPr>
            <a:r>
              <a:rPr lang="en-GB" sz="2000" dirty="0">
                <a:solidFill>
                  <a:schemeClr val="tx1"/>
                </a:solidFill>
              </a:rPr>
              <a:t>These types of individuals are good in several in several business related aspects and they try to accomplish their objectives, whilst heading their missions. (</a:t>
            </a:r>
            <a:r>
              <a:rPr lang="en-GB" sz="2000" dirty="0" err="1">
                <a:solidFill>
                  <a:schemeClr val="tx1"/>
                </a:solidFill>
              </a:rPr>
              <a:t>Carsrud</a:t>
            </a:r>
            <a:r>
              <a:rPr lang="en-GB" sz="2000" dirty="0">
                <a:solidFill>
                  <a:schemeClr val="tx1"/>
                </a:solidFill>
              </a:rPr>
              <a:t> &amp; </a:t>
            </a:r>
            <a:r>
              <a:rPr lang="en-GB" sz="2000" dirty="0" err="1">
                <a:solidFill>
                  <a:schemeClr val="tx1"/>
                </a:solidFill>
              </a:rPr>
              <a:t>Brannback</a:t>
            </a:r>
            <a:r>
              <a:rPr lang="en-GB" sz="2000" dirty="0">
                <a:solidFill>
                  <a:schemeClr val="tx1"/>
                </a:solidFill>
              </a:rPr>
              <a:t>, 2007).</a:t>
            </a:r>
            <a:endParaRPr lang="fr-FR" sz="2000"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12</a:t>
            </a:fld>
            <a:endParaRPr lang="fr-FR"/>
          </a:p>
        </p:txBody>
      </p:sp>
    </p:spTree>
    <p:extLst>
      <p:ext uri="{BB962C8B-B14F-4D97-AF65-F5344CB8AC3E}">
        <p14:creationId xmlns:p14="http://schemas.microsoft.com/office/powerpoint/2010/main" val="1228481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sz="2000" b="1" dirty="0">
                <a:solidFill>
                  <a:schemeClr val="tx1"/>
                </a:solidFill>
              </a:rPr>
              <a:t>Salesman entrepreneur: </a:t>
            </a:r>
          </a:p>
          <a:p>
            <a:pPr algn="just">
              <a:buFont typeface="Wingdings" panose="05000000000000000000" pitchFamily="2" charset="2"/>
              <a:buChar char="§"/>
            </a:pPr>
            <a:endParaRPr lang="en-GB" sz="2000" b="1" dirty="0">
              <a:solidFill>
                <a:schemeClr val="tx1"/>
              </a:solidFill>
            </a:endParaRPr>
          </a:p>
          <a:p>
            <a:pPr algn="just">
              <a:buFont typeface="Wingdings" panose="05000000000000000000" pitchFamily="2" charset="2"/>
              <a:buChar char="§"/>
            </a:pPr>
            <a:r>
              <a:rPr lang="en-GB" sz="2000" dirty="0">
                <a:solidFill>
                  <a:schemeClr val="tx1"/>
                </a:solidFill>
              </a:rPr>
              <a:t>These individuals possess skills to interact with people and have very good soft side of the management aspects. </a:t>
            </a:r>
          </a:p>
          <a:p>
            <a:pPr algn="just">
              <a:buFont typeface="Wingdings" panose="05000000000000000000" pitchFamily="2" charset="2"/>
              <a:buChar char="§"/>
            </a:pPr>
            <a:r>
              <a:rPr lang="en-GB" sz="2000" dirty="0">
                <a:solidFill>
                  <a:schemeClr val="tx1"/>
                </a:solidFill>
              </a:rPr>
              <a:t>These people are typified for having the feelings of the consumers’ needs and wants.</a:t>
            </a:r>
          </a:p>
          <a:p>
            <a:pPr algn="just">
              <a:buFont typeface="Wingdings" panose="05000000000000000000" pitchFamily="2" charset="2"/>
              <a:buChar char="§"/>
            </a:pPr>
            <a:r>
              <a:rPr lang="en-GB" sz="2000" dirty="0">
                <a:solidFill>
                  <a:schemeClr val="tx1"/>
                </a:solidFill>
              </a:rPr>
              <a:t>They usually use the soft sales approach whilst pursuing the growth of their ventures. </a:t>
            </a:r>
          </a:p>
          <a:p>
            <a:pPr algn="just">
              <a:buFont typeface="Wingdings" panose="05000000000000000000" pitchFamily="2" charset="2"/>
              <a:buChar char="§"/>
            </a:pPr>
            <a:r>
              <a:rPr lang="en-GB" sz="2000" dirty="0">
                <a:solidFill>
                  <a:schemeClr val="tx1"/>
                </a:solidFill>
              </a:rPr>
              <a:t>They have enormous talent for connecting with people and spend most of their time in marketing their products/services and permit other people to manage their businesses. </a:t>
            </a:r>
          </a:p>
          <a:p>
            <a:pPr algn="just">
              <a:buFont typeface="Wingdings" panose="05000000000000000000" pitchFamily="2" charset="2"/>
              <a:buChar char="§"/>
            </a:pPr>
            <a:r>
              <a:rPr lang="en-GB" sz="2000" dirty="0">
                <a:solidFill>
                  <a:schemeClr val="tx1"/>
                </a:solidFill>
              </a:rPr>
              <a:t>These individuals therefore devote their time to understand who and how are the consumers in the market. </a:t>
            </a:r>
          </a:p>
          <a:p>
            <a:pPr algn="just">
              <a:buFont typeface="Wingdings" panose="05000000000000000000" pitchFamily="2" charset="2"/>
              <a:buChar char="§"/>
            </a:pPr>
            <a:r>
              <a:rPr lang="en-GB" sz="2000" dirty="0">
                <a:solidFill>
                  <a:schemeClr val="tx1"/>
                </a:solidFill>
              </a:rPr>
              <a:t>They develop a proper vision for marketing and sales practices to reach wider consumer groups. (</a:t>
            </a:r>
            <a:r>
              <a:rPr lang="en-GB" sz="2000" dirty="0" err="1">
                <a:solidFill>
                  <a:schemeClr val="tx1"/>
                </a:solidFill>
              </a:rPr>
              <a:t>Carsrud</a:t>
            </a:r>
            <a:r>
              <a:rPr lang="en-GB" sz="2000" dirty="0">
                <a:solidFill>
                  <a:schemeClr val="tx1"/>
                </a:solidFill>
              </a:rPr>
              <a:t> &amp; </a:t>
            </a:r>
            <a:r>
              <a:rPr lang="en-GB" sz="2000" dirty="0" err="1">
                <a:solidFill>
                  <a:schemeClr val="tx1"/>
                </a:solidFill>
              </a:rPr>
              <a:t>Brannback</a:t>
            </a:r>
            <a:r>
              <a:rPr lang="en-GB" sz="2000" dirty="0">
                <a:solidFill>
                  <a:schemeClr val="tx1"/>
                </a:solidFill>
              </a:rPr>
              <a:t>, 2007).</a:t>
            </a:r>
            <a:endParaRPr lang="fr-FR" sz="2000"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13</a:t>
            </a:fld>
            <a:endParaRPr lang="fr-FR"/>
          </a:p>
        </p:txBody>
      </p:sp>
    </p:spTree>
    <p:extLst>
      <p:ext uri="{BB962C8B-B14F-4D97-AF65-F5344CB8AC3E}">
        <p14:creationId xmlns:p14="http://schemas.microsoft.com/office/powerpoint/2010/main" val="2189341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sz="2000" b="1" dirty="0">
                <a:solidFill>
                  <a:schemeClr val="tx1"/>
                </a:solidFill>
              </a:rPr>
              <a:t>Technology entrepreneur: </a:t>
            </a:r>
          </a:p>
          <a:p>
            <a:pPr algn="just">
              <a:buFont typeface="Wingdings" panose="05000000000000000000" pitchFamily="2" charset="2"/>
              <a:buChar char="§"/>
            </a:pPr>
            <a:endParaRPr lang="en-GB" sz="2000" b="1" dirty="0">
              <a:solidFill>
                <a:schemeClr val="tx1"/>
              </a:solidFill>
            </a:endParaRPr>
          </a:p>
          <a:p>
            <a:pPr algn="just">
              <a:buFont typeface="Wingdings" panose="05000000000000000000" pitchFamily="2" charset="2"/>
              <a:buChar char="§"/>
            </a:pPr>
            <a:r>
              <a:rPr lang="en-GB" sz="2000" dirty="0">
                <a:solidFill>
                  <a:schemeClr val="tx1"/>
                </a:solidFill>
              </a:rPr>
              <a:t>Individuals belong to this category, are generally idea developers. </a:t>
            </a:r>
          </a:p>
          <a:p>
            <a:pPr algn="just">
              <a:buFont typeface="Wingdings" panose="05000000000000000000" pitchFamily="2" charset="2"/>
              <a:buChar char="§"/>
            </a:pPr>
            <a:r>
              <a:rPr lang="en-GB" sz="2000" dirty="0">
                <a:solidFill>
                  <a:schemeClr val="tx1"/>
                </a:solidFill>
              </a:rPr>
              <a:t>These individuals often possess great ideas </a:t>
            </a:r>
          </a:p>
          <a:p>
            <a:pPr algn="just">
              <a:buFont typeface="Wingdings" panose="05000000000000000000" pitchFamily="2" charset="2"/>
              <a:buChar char="§"/>
            </a:pPr>
            <a:r>
              <a:rPr lang="en-GB" sz="2000" dirty="0">
                <a:solidFill>
                  <a:schemeClr val="tx1"/>
                </a:solidFill>
              </a:rPr>
              <a:t>They have the capabilities to develop innovative processes and invent novel products or services for niche markets.</a:t>
            </a:r>
          </a:p>
          <a:p>
            <a:pPr algn="just">
              <a:buFont typeface="Wingdings" panose="05000000000000000000" pitchFamily="2" charset="2"/>
              <a:buChar char="§"/>
            </a:pPr>
            <a:r>
              <a:rPr lang="en-GB" sz="2000" dirty="0">
                <a:solidFill>
                  <a:schemeClr val="tx1"/>
                </a:solidFill>
              </a:rPr>
              <a:t>As these individuals possess qualities to create several ideas they have a good analytical intelligence and take calculated risks in their ventures</a:t>
            </a:r>
          </a:p>
          <a:p>
            <a:pPr algn="just">
              <a:buFont typeface="Wingdings" panose="05000000000000000000" pitchFamily="2" charset="2"/>
              <a:buChar char="§"/>
            </a:pPr>
            <a:r>
              <a:rPr lang="en-GB" sz="2000" dirty="0">
                <a:solidFill>
                  <a:schemeClr val="tx1"/>
                </a:solidFill>
              </a:rPr>
              <a:t>Although these individuals possess good analytical intelligence to make way through several situations, however, at times their missions can become a bit idealistic. (</a:t>
            </a:r>
            <a:r>
              <a:rPr lang="en-GB" sz="2000" dirty="0" err="1">
                <a:solidFill>
                  <a:schemeClr val="tx1"/>
                </a:solidFill>
              </a:rPr>
              <a:t>Carsrud</a:t>
            </a:r>
            <a:r>
              <a:rPr lang="en-GB" sz="2000" dirty="0">
                <a:solidFill>
                  <a:schemeClr val="tx1"/>
                </a:solidFill>
              </a:rPr>
              <a:t> &amp; </a:t>
            </a:r>
            <a:r>
              <a:rPr lang="en-GB" sz="2000" dirty="0" err="1">
                <a:solidFill>
                  <a:schemeClr val="tx1"/>
                </a:solidFill>
              </a:rPr>
              <a:t>Brannback</a:t>
            </a:r>
            <a:r>
              <a:rPr lang="en-GB" sz="2000" dirty="0">
                <a:solidFill>
                  <a:schemeClr val="tx1"/>
                </a:solidFill>
              </a:rPr>
              <a:t>, 2007). </a:t>
            </a:r>
            <a:endParaRPr lang="en-GB" sz="2000" b="1"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14</a:t>
            </a:fld>
            <a:endParaRPr lang="fr-FR"/>
          </a:p>
        </p:txBody>
      </p:sp>
    </p:spTree>
    <p:extLst>
      <p:ext uri="{BB962C8B-B14F-4D97-AF65-F5344CB8AC3E}">
        <p14:creationId xmlns:p14="http://schemas.microsoft.com/office/powerpoint/2010/main" val="2015460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sz="2000" b="1" dirty="0">
                <a:solidFill>
                  <a:schemeClr val="tx1"/>
                </a:solidFill>
              </a:rPr>
              <a:t>Manager: </a:t>
            </a:r>
          </a:p>
          <a:p>
            <a:pPr algn="just">
              <a:buFont typeface="Wingdings" panose="05000000000000000000" pitchFamily="2" charset="2"/>
              <a:buChar char="§"/>
            </a:pPr>
            <a:r>
              <a:rPr lang="en-GB" sz="2000" dirty="0">
                <a:solidFill>
                  <a:schemeClr val="tx1"/>
                </a:solidFill>
              </a:rPr>
              <a:t>These types of individuals possess the qualities of taking charge of the missions.</a:t>
            </a:r>
          </a:p>
          <a:p>
            <a:pPr algn="just">
              <a:buFont typeface="Wingdings" panose="05000000000000000000" pitchFamily="2" charset="2"/>
              <a:buChar char="§"/>
            </a:pPr>
            <a:r>
              <a:rPr lang="en-GB" sz="2000" dirty="0">
                <a:solidFill>
                  <a:schemeClr val="tx1"/>
                </a:solidFill>
              </a:rPr>
              <a:t>Individuals belonging to this type of entrepreneurship are very competitive by nature but not as co-operative as one would expect in a team work. </a:t>
            </a:r>
            <a:endParaRPr lang="en-GB" sz="2000" b="1" dirty="0">
              <a:solidFill>
                <a:schemeClr val="tx1"/>
              </a:solidFill>
            </a:endParaRPr>
          </a:p>
          <a:p>
            <a:pPr algn="just">
              <a:buFont typeface="Wingdings" panose="05000000000000000000" pitchFamily="2" charset="2"/>
              <a:buChar char="§"/>
            </a:pPr>
            <a:r>
              <a:rPr lang="en-GB" sz="2000" dirty="0">
                <a:solidFill>
                  <a:schemeClr val="tx1"/>
                </a:solidFill>
              </a:rPr>
              <a:t>They are usually found to take positions of high authority, such as external investors or sometimes act as board of directors. </a:t>
            </a:r>
          </a:p>
          <a:p>
            <a:pPr algn="just">
              <a:buFont typeface="Wingdings" panose="05000000000000000000" pitchFamily="2" charset="2"/>
              <a:buChar char="§"/>
            </a:pPr>
            <a:r>
              <a:rPr lang="en-GB" sz="2000" dirty="0">
                <a:solidFill>
                  <a:schemeClr val="tx1"/>
                </a:solidFill>
              </a:rPr>
              <a:t>They prefer to work in larger organisations than small entrepreneurial businesses. </a:t>
            </a:r>
          </a:p>
          <a:p>
            <a:pPr algn="just">
              <a:buFont typeface="Wingdings" panose="05000000000000000000" pitchFamily="2" charset="2"/>
              <a:buChar char="§"/>
            </a:pPr>
            <a:r>
              <a:rPr lang="en-GB" sz="2000" dirty="0">
                <a:solidFill>
                  <a:schemeClr val="tx1"/>
                </a:solidFill>
              </a:rPr>
              <a:t>They seek comfort in making effective marketing strategies, but not necessary selling products or services. </a:t>
            </a:r>
          </a:p>
          <a:p>
            <a:pPr algn="just">
              <a:buFont typeface="Wingdings" panose="05000000000000000000" pitchFamily="2" charset="2"/>
              <a:buChar char="§"/>
            </a:pPr>
            <a:r>
              <a:rPr lang="en-GB" sz="2000" dirty="0">
                <a:solidFill>
                  <a:schemeClr val="tx1"/>
                </a:solidFill>
              </a:rPr>
              <a:t>Their ways to sell are different, they employ logic and carefully thought persuasions, as mechanisms to sell their ideas. </a:t>
            </a:r>
          </a:p>
          <a:p>
            <a:pPr algn="just">
              <a:buFont typeface="Wingdings" panose="05000000000000000000" pitchFamily="2" charset="2"/>
              <a:buChar char="§"/>
            </a:pPr>
            <a:r>
              <a:rPr lang="en-GB" sz="2000" dirty="0">
                <a:solidFill>
                  <a:schemeClr val="tx1"/>
                </a:solidFill>
              </a:rPr>
              <a:t>They have rich experiences, strong management skills and possess strength in managing existing businesses (</a:t>
            </a:r>
            <a:r>
              <a:rPr lang="en-GB" sz="2000" dirty="0" err="1">
                <a:solidFill>
                  <a:schemeClr val="tx1"/>
                </a:solidFill>
              </a:rPr>
              <a:t>Carsrud</a:t>
            </a:r>
            <a:r>
              <a:rPr lang="en-GB" sz="2000" dirty="0">
                <a:solidFill>
                  <a:schemeClr val="tx1"/>
                </a:solidFill>
              </a:rPr>
              <a:t> &amp; </a:t>
            </a:r>
            <a:r>
              <a:rPr lang="en-GB" sz="2000" dirty="0" err="1">
                <a:solidFill>
                  <a:schemeClr val="tx1"/>
                </a:solidFill>
              </a:rPr>
              <a:t>Brannback</a:t>
            </a:r>
            <a:r>
              <a:rPr lang="en-GB" sz="2000" dirty="0">
                <a:solidFill>
                  <a:schemeClr val="tx1"/>
                </a:solidFill>
              </a:rPr>
              <a:t>, 2007). </a:t>
            </a:r>
            <a:endParaRPr lang="fr-FR" sz="2000"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15</a:t>
            </a:fld>
            <a:endParaRPr lang="fr-FR"/>
          </a:p>
        </p:txBody>
      </p:sp>
    </p:spTree>
    <p:extLst>
      <p:ext uri="{BB962C8B-B14F-4D97-AF65-F5344CB8AC3E}">
        <p14:creationId xmlns:p14="http://schemas.microsoft.com/office/powerpoint/2010/main" val="162826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Enrepreneurship</a:t>
            </a:r>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Process</a:t>
            </a:r>
            <a:endParaRPr lang="fr-FR"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623392" y="1196753"/>
            <a:ext cx="10369152" cy="4968552"/>
          </a:xfrm>
        </p:spPr>
        <p:txBody>
          <a:bodyPr/>
          <a:lstStyle/>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16</a:t>
            </a:fld>
            <a:endParaRPr lang="fr-FR"/>
          </a:p>
        </p:txBody>
      </p:sp>
      <p:graphicFrame>
        <p:nvGraphicFramePr>
          <p:cNvPr id="6" name="Diagramme 5"/>
          <p:cNvGraphicFramePr/>
          <p:nvPr>
            <p:extLst>
              <p:ext uri="{D42A27DB-BD31-4B8C-83A1-F6EECF244321}">
                <p14:modId xmlns:p14="http://schemas.microsoft.com/office/powerpoint/2010/main" val="3894623832"/>
              </p:ext>
            </p:extLst>
          </p:nvPr>
        </p:nvGraphicFramePr>
        <p:xfrm>
          <a:off x="4727848" y="1340768"/>
          <a:ext cx="6048672" cy="46816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623392" y="1443486"/>
            <a:ext cx="3888432" cy="1015663"/>
          </a:xfrm>
          <a:prstGeom prst="rect">
            <a:avLst/>
          </a:prstGeom>
        </p:spPr>
        <p:txBody>
          <a:bodyPr wrap="square">
            <a:spAutoFit/>
          </a:bodyPr>
          <a:lstStyle/>
          <a:p>
            <a:pPr algn="just"/>
            <a:r>
              <a:rPr lang="en-GB" sz="2000" dirty="0">
                <a:ea typeface="Calibri" panose="020F0502020204030204" pitchFamily="34" charset="0"/>
              </a:rPr>
              <a:t>The process of entrepreneurship can be observed through the six-stage process: </a:t>
            </a:r>
            <a:endParaRPr lang="fr-FR" sz="2000" dirty="0"/>
          </a:p>
        </p:txBody>
      </p:sp>
      <p:sp>
        <p:nvSpPr>
          <p:cNvPr id="8" name="Rectangle 7"/>
          <p:cNvSpPr/>
          <p:nvPr/>
        </p:nvSpPr>
        <p:spPr>
          <a:xfrm>
            <a:off x="476904" y="6439972"/>
            <a:ext cx="1861407" cy="256993"/>
          </a:xfrm>
          <a:prstGeom prst="rect">
            <a:avLst/>
          </a:prstGeom>
        </p:spPr>
        <p:txBody>
          <a:bodyPr wrap="none">
            <a:spAutoFit/>
          </a:bodyPr>
          <a:lstStyle/>
          <a:p>
            <a:pPr algn="just">
              <a:lnSpc>
                <a:spcPct val="107000"/>
              </a:lnSpc>
              <a:spcAft>
                <a:spcPts val="0"/>
              </a:spcAft>
            </a:pPr>
            <a:r>
              <a:rPr lang="en-US" sz="1000" dirty="0">
                <a:ea typeface="Calibri" panose="020F0502020204030204" pitchFamily="34" charset="0"/>
                <a:cs typeface="Times New Roman" panose="02020603050405020304" pitchFamily="18" charset="0"/>
              </a:rPr>
              <a:t>Source: </a:t>
            </a:r>
            <a:r>
              <a:rPr lang="en-US" sz="1000" dirty="0" err="1">
                <a:ea typeface="Calibri" panose="020F0502020204030204" pitchFamily="34" charset="0"/>
                <a:cs typeface="Times New Roman" panose="02020603050405020304" pitchFamily="18" charset="0"/>
              </a:rPr>
              <a:t>Lall</a:t>
            </a:r>
            <a:r>
              <a:rPr lang="en-US" sz="1000" dirty="0">
                <a:ea typeface="Calibri" panose="020F0502020204030204" pitchFamily="34" charset="0"/>
                <a:cs typeface="Times New Roman" panose="02020603050405020304" pitchFamily="18" charset="0"/>
              </a:rPr>
              <a:t> &amp; </a:t>
            </a:r>
            <a:r>
              <a:rPr lang="en-US" sz="1000" dirty="0" err="1">
                <a:ea typeface="Calibri" panose="020F0502020204030204" pitchFamily="34" charset="0"/>
                <a:cs typeface="Times New Roman" panose="02020603050405020304" pitchFamily="18" charset="0"/>
              </a:rPr>
              <a:t>Sahai</a:t>
            </a:r>
            <a:r>
              <a:rPr lang="en-US" sz="1000" dirty="0">
                <a:ea typeface="Calibri" panose="020F0502020204030204" pitchFamily="34" charset="0"/>
                <a:cs typeface="Times New Roman" panose="02020603050405020304" pitchFamily="18" charset="0"/>
              </a:rPr>
              <a:t> (2007, p.16)</a:t>
            </a:r>
            <a:endParaRPr lang="fr-FR" sz="1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481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335361" y="204556"/>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Entrepreneurship </a:t>
            </a:r>
            <a:r>
              <a:rPr lang="fr-FR" b="1" dirty="0" err="1">
                <a:solidFill>
                  <a:schemeClr val="tx1"/>
                </a:solidFill>
                <a:effectLst>
                  <a:outerShdw blurRad="38100" dist="38100" dir="2700000" algn="tl">
                    <a:srgbClr val="000000">
                      <a:alpha val="43137"/>
                    </a:srgbClr>
                  </a:outerShdw>
                </a:effectLst>
              </a:rPr>
              <a:t>opportunities</a:t>
            </a:r>
            <a:endParaRPr lang="fr-FR"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b="1" dirty="0">
                <a:solidFill>
                  <a:schemeClr val="tx1"/>
                </a:solidFill>
              </a:rPr>
              <a:t>  </a:t>
            </a:r>
            <a:r>
              <a:rPr lang="en-GB" sz="2000" dirty="0">
                <a:solidFill>
                  <a:schemeClr val="tx1"/>
                </a:solidFill>
              </a:rPr>
              <a:t>Entrepreneurship offers several opportunities and some of those opportunities are:</a:t>
            </a:r>
          </a:p>
          <a:p>
            <a:pPr marL="0" indent="0" algn="just">
              <a:buNone/>
            </a:pPr>
            <a:endParaRPr lang="en-GB" sz="2000" dirty="0">
              <a:solidFill>
                <a:schemeClr val="tx1"/>
              </a:solidFill>
            </a:endParaRPr>
          </a:p>
          <a:p>
            <a:pPr marL="0" indent="0" algn="just">
              <a:buNone/>
            </a:pPr>
            <a:r>
              <a:rPr lang="en-GB" sz="2000" dirty="0">
                <a:solidFill>
                  <a:schemeClr val="tx1"/>
                </a:solidFill>
              </a:rPr>
              <a:t>(a) expansion of entrepreneurial activities through the advent of the internet and the   </a:t>
            </a:r>
          </a:p>
          <a:p>
            <a:pPr marL="0" indent="0" algn="just">
              <a:buNone/>
            </a:pPr>
            <a:r>
              <a:rPr lang="en-GB" sz="2000" dirty="0">
                <a:solidFill>
                  <a:schemeClr val="tx1"/>
                </a:solidFill>
              </a:rPr>
              <a:t>      explosion of e-commerce on a global scale</a:t>
            </a:r>
            <a:r>
              <a:rPr lang="en-GB" sz="2000" dirty="0" smtClean="0">
                <a:solidFill>
                  <a:schemeClr val="tx1"/>
                </a:solidFill>
              </a:rPr>
              <a:t>.</a:t>
            </a:r>
            <a:endParaRPr lang="en-GB" sz="2000" dirty="0">
              <a:solidFill>
                <a:schemeClr val="tx1"/>
              </a:solidFill>
            </a:endParaRPr>
          </a:p>
          <a:p>
            <a:pPr marL="0" indent="0" algn="just">
              <a:buNone/>
            </a:pPr>
            <a:r>
              <a:rPr lang="en-GB" sz="2000" dirty="0">
                <a:solidFill>
                  <a:schemeClr val="tx1"/>
                </a:solidFill>
              </a:rPr>
              <a:t>(b) Integration in social and political fabrics in several emerging economies.</a:t>
            </a:r>
          </a:p>
          <a:p>
            <a:pPr marL="0" indent="0" algn="just">
              <a:buNone/>
            </a:pPr>
            <a:r>
              <a:rPr lang="en-GB" sz="2000" dirty="0">
                <a:solidFill>
                  <a:schemeClr val="tx1"/>
                </a:solidFill>
              </a:rPr>
              <a:t>(c) increasing economic situations in middle income house-holds in several economies.</a:t>
            </a:r>
          </a:p>
          <a:p>
            <a:pPr marL="0" indent="0" algn="just">
              <a:buNone/>
            </a:pPr>
            <a:r>
              <a:rPr lang="en-GB" sz="2000" dirty="0">
                <a:solidFill>
                  <a:schemeClr val="tx1"/>
                </a:solidFill>
              </a:rPr>
              <a:t>(d) increase in cross-border engagements and market entry mechanisms such as strategic </a:t>
            </a:r>
          </a:p>
          <a:p>
            <a:pPr marL="0" indent="0" algn="just">
              <a:buNone/>
            </a:pPr>
            <a:r>
              <a:rPr lang="en-GB" sz="2000" dirty="0">
                <a:solidFill>
                  <a:schemeClr val="tx1"/>
                </a:solidFill>
              </a:rPr>
              <a:t>      alliances, subsidiaries, joint ventures etc.</a:t>
            </a:r>
          </a:p>
          <a:p>
            <a:pPr marL="0" indent="0" algn="just">
              <a:buNone/>
            </a:pPr>
            <a:r>
              <a:rPr lang="en-GB" sz="2000" dirty="0">
                <a:solidFill>
                  <a:schemeClr val="tx1"/>
                </a:solidFill>
              </a:rPr>
              <a:t>(e) evolving trends in channel structures among the developed world.</a:t>
            </a:r>
          </a:p>
          <a:p>
            <a:pPr marL="0" indent="0" algn="just">
              <a:buNone/>
            </a:pPr>
            <a:r>
              <a:rPr lang="en-GB" sz="2000" dirty="0">
                <a:solidFill>
                  <a:schemeClr val="tx1"/>
                </a:solidFill>
              </a:rPr>
              <a:t>(f) increased engagements in global markets concerning social responsibility and </a:t>
            </a:r>
            <a:r>
              <a:rPr lang="en-GB" sz="2000" dirty="0" smtClean="0">
                <a:solidFill>
                  <a:schemeClr val="tx1"/>
                </a:solidFill>
              </a:rPr>
              <a:t>ethics (</a:t>
            </a:r>
            <a:r>
              <a:rPr lang="en-GB" sz="2000" dirty="0">
                <a:solidFill>
                  <a:schemeClr val="tx1"/>
                </a:solidFill>
              </a:rPr>
              <a:t>Ramachandran &amp; </a:t>
            </a:r>
            <a:r>
              <a:rPr lang="en-GB" sz="2000" dirty="0" err="1">
                <a:solidFill>
                  <a:schemeClr val="tx1"/>
                </a:solidFill>
              </a:rPr>
              <a:t>Gokila</a:t>
            </a:r>
            <a:r>
              <a:rPr lang="en-GB" sz="2000" dirty="0">
                <a:solidFill>
                  <a:schemeClr val="tx1"/>
                </a:solidFill>
              </a:rPr>
              <a:t>, 2012). </a:t>
            </a: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17</a:t>
            </a:fld>
            <a:endParaRPr lang="fr-FR"/>
          </a:p>
        </p:txBody>
      </p:sp>
    </p:spTree>
    <p:extLst>
      <p:ext uri="{BB962C8B-B14F-4D97-AF65-F5344CB8AC3E}">
        <p14:creationId xmlns:p14="http://schemas.microsoft.com/office/powerpoint/2010/main" val="2113301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335361" y="204556"/>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Entrepreneurship avenues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630020099"/>
              </p:ext>
            </p:extLst>
          </p:nvPr>
        </p:nvGraphicFramePr>
        <p:xfrm>
          <a:off x="479376" y="1916833"/>
          <a:ext cx="10441160"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18</a:t>
            </a:fld>
            <a:endParaRPr lang="fr-FR"/>
          </a:p>
        </p:txBody>
      </p:sp>
      <p:sp>
        <p:nvSpPr>
          <p:cNvPr id="7" name="Rectangle 6"/>
          <p:cNvSpPr/>
          <p:nvPr/>
        </p:nvSpPr>
        <p:spPr>
          <a:xfrm>
            <a:off x="983432" y="1270372"/>
            <a:ext cx="9937104" cy="369332"/>
          </a:xfrm>
          <a:prstGeom prst="rect">
            <a:avLst/>
          </a:prstGeom>
        </p:spPr>
        <p:txBody>
          <a:bodyPr wrap="square">
            <a:spAutoFit/>
          </a:bodyPr>
          <a:lstStyle/>
          <a:p>
            <a:pPr lvl="0"/>
            <a:r>
              <a:rPr lang="en-GB" dirty="0"/>
              <a:t>Contemporary markets offers several avenues for entrepreneurial activities: </a:t>
            </a:r>
          </a:p>
        </p:txBody>
      </p:sp>
    </p:spTree>
    <p:extLst>
      <p:ext uri="{BB962C8B-B14F-4D97-AF65-F5344CB8AC3E}">
        <p14:creationId xmlns:p14="http://schemas.microsoft.com/office/powerpoint/2010/main" val="1922917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335361" y="204556"/>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Entrepreneurship challenges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611456486"/>
              </p:ext>
            </p:extLst>
          </p:nvPr>
        </p:nvGraphicFramePr>
        <p:xfrm>
          <a:off x="551384" y="2060848"/>
          <a:ext cx="7200800" cy="4157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19</a:t>
            </a:fld>
            <a:endParaRPr lang="fr-FR"/>
          </a:p>
        </p:txBody>
      </p:sp>
      <p:sp>
        <p:nvSpPr>
          <p:cNvPr id="7" name="Rectangle 6"/>
          <p:cNvSpPr/>
          <p:nvPr/>
        </p:nvSpPr>
        <p:spPr>
          <a:xfrm>
            <a:off x="551384" y="1196752"/>
            <a:ext cx="10729192" cy="646331"/>
          </a:xfrm>
          <a:prstGeom prst="rect">
            <a:avLst/>
          </a:prstGeom>
        </p:spPr>
        <p:txBody>
          <a:bodyPr wrap="square">
            <a:spAutoFit/>
          </a:bodyPr>
          <a:lstStyle/>
          <a:p>
            <a:pPr lvl="0" algn="just"/>
            <a:r>
              <a:rPr lang="en-GB" dirty="0"/>
              <a:t>Although entrepreneurship activities are beneficial, however they come with certain challenges. Some of those challenges are mentioned herewith:</a:t>
            </a:r>
          </a:p>
        </p:txBody>
      </p:sp>
      <p:sp>
        <p:nvSpPr>
          <p:cNvPr id="8" name="Rectangle 7"/>
          <p:cNvSpPr/>
          <p:nvPr/>
        </p:nvSpPr>
        <p:spPr>
          <a:xfrm>
            <a:off x="551384" y="6309320"/>
            <a:ext cx="3013967" cy="246221"/>
          </a:xfrm>
          <a:prstGeom prst="rect">
            <a:avLst/>
          </a:prstGeom>
        </p:spPr>
        <p:txBody>
          <a:bodyPr wrap="none">
            <a:spAutoFit/>
          </a:bodyPr>
          <a:lstStyle/>
          <a:p>
            <a:pPr lvl="0"/>
            <a:r>
              <a:rPr lang="en-GB" sz="1000" dirty="0" smtClean="0"/>
              <a:t>Source: Adapted from Ramachandran </a:t>
            </a:r>
            <a:r>
              <a:rPr lang="en-GB" sz="1000" dirty="0"/>
              <a:t>&amp; </a:t>
            </a:r>
            <a:r>
              <a:rPr lang="en-GB" sz="1000" dirty="0" err="1" smtClean="0"/>
              <a:t>Gokila</a:t>
            </a:r>
            <a:r>
              <a:rPr lang="en-GB" sz="1000" dirty="0" smtClean="0"/>
              <a:t> (2012</a:t>
            </a:r>
            <a:r>
              <a:rPr lang="en-GB" sz="1000" dirty="0"/>
              <a:t>).</a:t>
            </a:r>
          </a:p>
        </p:txBody>
      </p:sp>
    </p:spTree>
    <p:extLst>
      <p:ext uri="{BB962C8B-B14F-4D97-AF65-F5344CB8AC3E}">
        <p14:creationId xmlns:p14="http://schemas.microsoft.com/office/powerpoint/2010/main" val="2465285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991544" y="104655"/>
            <a:ext cx="9067405" cy="744033"/>
          </a:xfrm>
        </p:spPr>
        <p:txBody>
          <a:bodyPr>
            <a:normAutofit fontScale="90000"/>
          </a:bodyPr>
          <a:lstStyle/>
          <a:p>
            <a:r>
              <a:rPr lang="fr-FR" dirty="0"/>
              <a:t>   </a:t>
            </a:r>
            <a:r>
              <a:rPr lang="fr-FR" b="1" dirty="0">
                <a:solidFill>
                  <a:schemeClr val="tx1"/>
                </a:solidFill>
                <a:effectLst>
                  <a:outerShdw blurRad="38100" dist="38100" dir="2700000" algn="tl">
                    <a:srgbClr val="000000">
                      <a:alpha val="43137"/>
                    </a:srgbClr>
                  </a:outerShdw>
                </a:effectLst>
              </a:rPr>
              <a:t>Introduction to Entrepreneurship</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41401340"/>
              </p:ext>
            </p:extLst>
          </p:nvPr>
        </p:nvGraphicFramePr>
        <p:xfrm>
          <a:off x="479376" y="1447796"/>
          <a:ext cx="11305256" cy="4800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2E121167-543B-4638-8602-973FBDF7B427}" type="slidenum">
              <a:rPr lang="fr-FR" smtClean="0"/>
              <a:t>2</a:t>
            </a:fld>
            <a:endParaRPr lang="fr-FR" dirty="0"/>
          </a:p>
        </p:txBody>
      </p:sp>
    </p:spTree>
    <p:extLst>
      <p:ext uri="{BB962C8B-B14F-4D97-AF65-F5344CB8AC3E}">
        <p14:creationId xmlns:p14="http://schemas.microsoft.com/office/powerpoint/2010/main" val="3478051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911424" y="236495"/>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Entrepreneurship challenges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95674999"/>
              </p:ext>
            </p:extLst>
          </p:nvPr>
        </p:nvGraphicFramePr>
        <p:xfrm>
          <a:off x="0" y="2132856"/>
          <a:ext cx="7464152" cy="41853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20</a:t>
            </a:fld>
            <a:endParaRPr lang="fr-FR"/>
          </a:p>
        </p:txBody>
      </p:sp>
      <p:sp>
        <p:nvSpPr>
          <p:cNvPr id="7" name="Rectangle 6"/>
          <p:cNvSpPr/>
          <p:nvPr/>
        </p:nvSpPr>
        <p:spPr>
          <a:xfrm>
            <a:off x="623392" y="1196752"/>
            <a:ext cx="10513168" cy="646331"/>
          </a:xfrm>
          <a:prstGeom prst="rect">
            <a:avLst/>
          </a:prstGeom>
        </p:spPr>
        <p:txBody>
          <a:bodyPr wrap="square">
            <a:spAutoFit/>
          </a:bodyPr>
          <a:lstStyle/>
          <a:p>
            <a:pPr lvl="0"/>
            <a:r>
              <a:rPr lang="en-GB" dirty="0"/>
              <a:t>In addition, </a:t>
            </a:r>
            <a:r>
              <a:rPr lang="en-GB" dirty="0" smtClean="0"/>
              <a:t>to the previously mentioned challenges, there </a:t>
            </a:r>
            <a:r>
              <a:rPr lang="en-GB" dirty="0"/>
              <a:t>are also </a:t>
            </a:r>
            <a:r>
              <a:rPr lang="en-GB" dirty="0" smtClean="0"/>
              <a:t>some other </a:t>
            </a:r>
            <a:r>
              <a:rPr lang="en-GB" dirty="0"/>
              <a:t>challenges commonly found in </a:t>
            </a:r>
            <a:r>
              <a:rPr lang="en-GB" dirty="0" smtClean="0"/>
              <a:t>entrepreneurship </a:t>
            </a:r>
            <a:endParaRPr lang="en-GB" dirty="0"/>
          </a:p>
        </p:txBody>
      </p:sp>
      <p:sp>
        <p:nvSpPr>
          <p:cNvPr id="8" name="Rectangle 7"/>
          <p:cNvSpPr/>
          <p:nvPr/>
        </p:nvSpPr>
        <p:spPr>
          <a:xfrm>
            <a:off x="551384" y="6414841"/>
            <a:ext cx="3013967" cy="246221"/>
          </a:xfrm>
          <a:prstGeom prst="rect">
            <a:avLst/>
          </a:prstGeom>
        </p:spPr>
        <p:txBody>
          <a:bodyPr wrap="none">
            <a:spAutoFit/>
          </a:bodyPr>
          <a:lstStyle/>
          <a:p>
            <a:pPr lvl="0"/>
            <a:r>
              <a:rPr lang="en-GB" sz="1000" dirty="0" smtClean="0"/>
              <a:t>Source: Adapted from Ramachandran </a:t>
            </a:r>
            <a:r>
              <a:rPr lang="en-GB" sz="1000" dirty="0"/>
              <a:t>&amp; </a:t>
            </a:r>
            <a:r>
              <a:rPr lang="en-GB" sz="1000" dirty="0" err="1" smtClean="0"/>
              <a:t>Gokila</a:t>
            </a:r>
            <a:r>
              <a:rPr lang="en-GB" sz="1000" dirty="0" smtClean="0"/>
              <a:t> (2012</a:t>
            </a:r>
            <a:r>
              <a:rPr lang="en-GB" sz="1000" dirty="0"/>
              <a:t>).</a:t>
            </a:r>
          </a:p>
        </p:txBody>
      </p:sp>
    </p:spTree>
    <p:extLst>
      <p:ext uri="{BB962C8B-B14F-4D97-AF65-F5344CB8AC3E}">
        <p14:creationId xmlns:p14="http://schemas.microsoft.com/office/powerpoint/2010/main" val="30812357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8800" dirty="0" smtClean="0"/>
          </a:p>
          <a:p>
            <a:pPr marL="0" indent="0" algn="ctr">
              <a:buNone/>
            </a:pPr>
            <a:r>
              <a:rPr lang="en-US" sz="8800" dirty="0" smtClean="0">
                <a:solidFill>
                  <a:srgbClr val="0070C0"/>
                </a:solidFill>
              </a:rPr>
              <a:t>THANK YOU</a:t>
            </a:r>
            <a:endParaRPr lang="en-US" sz="8800" dirty="0">
              <a:solidFill>
                <a:srgbClr val="0070C0"/>
              </a:solidFill>
            </a:endParaRPr>
          </a:p>
        </p:txBody>
      </p:sp>
      <p:sp>
        <p:nvSpPr>
          <p:cNvPr id="4" name="Slide Number Placeholder 3"/>
          <p:cNvSpPr>
            <a:spLocks noGrp="1"/>
          </p:cNvSpPr>
          <p:nvPr>
            <p:ph type="sldNum" sz="quarter" idx="12"/>
          </p:nvPr>
        </p:nvSpPr>
        <p:spPr/>
        <p:txBody>
          <a:bodyPr/>
          <a:lstStyle/>
          <a:p>
            <a:pPr lvl="0"/>
            <a:fld id="{A2BA438F-1CA1-4980-80C1-48A234BC9C32}" type="slidenum">
              <a:rPr lang="en-GB" smtClean="0"/>
              <a:t>21</a:t>
            </a:fld>
            <a:endParaRPr lang="en-GB"/>
          </a:p>
        </p:txBody>
      </p:sp>
    </p:spTree>
    <p:extLst>
      <p:ext uri="{BB962C8B-B14F-4D97-AF65-F5344CB8AC3E}">
        <p14:creationId xmlns:p14="http://schemas.microsoft.com/office/powerpoint/2010/main" val="2842499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2207568" y="104655"/>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Introduction to Entrepreneurship </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8267457"/>
              </p:ext>
            </p:extLst>
          </p:nvPr>
        </p:nvGraphicFramePr>
        <p:xfrm>
          <a:off x="407368" y="980728"/>
          <a:ext cx="11377264" cy="52676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3</a:t>
            </a:fld>
            <a:endParaRPr lang="fr-FR"/>
          </a:p>
        </p:txBody>
      </p:sp>
    </p:spTree>
    <p:extLst>
      <p:ext uri="{BB962C8B-B14F-4D97-AF65-F5344CB8AC3E}">
        <p14:creationId xmlns:p14="http://schemas.microsoft.com/office/powerpoint/2010/main" val="1704694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2351584" y="188640"/>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Introduction to Entrepreneurship </a:t>
            </a:r>
          </a:p>
        </p:txBody>
      </p:sp>
      <p:sp>
        <p:nvSpPr>
          <p:cNvPr id="3" name="Espace réservé du contenu 2"/>
          <p:cNvSpPr>
            <a:spLocks noGrp="1"/>
          </p:cNvSpPr>
          <p:nvPr>
            <p:ph idx="1"/>
          </p:nvPr>
        </p:nvSpPr>
        <p:spPr>
          <a:xfrm>
            <a:off x="335360" y="1556792"/>
            <a:ext cx="11449272" cy="4851939"/>
          </a:xfrm>
        </p:spPr>
        <p:txBody>
          <a:bodyPr>
            <a:normAutofit/>
          </a:bodyPr>
          <a:lstStyle/>
          <a:p>
            <a:pPr marL="0" indent="0" algn="just">
              <a:buNone/>
            </a:pPr>
            <a:r>
              <a:rPr lang="en-GB" sz="2000" dirty="0">
                <a:solidFill>
                  <a:schemeClr val="tx1"/>
                </a:solidFill>
              </a:rPr>
              <a:t>In the modern day markets, the term entrepreneur has been closely linked with economic development. </a:t>
            </a:r>
          </a:p>
          <a:p>
            <a:pPr marL="0" indent="0" algn="just">
              <a:buNone/>
            </a:pPr>
            <a:r>
              <a:rPr lang="en-GB" sz="2000" dirty="0">
                <a:solidFill>
                  <a:schemeClr val="tx1"/>
                </a:solidFill>
              </a:rPr>
              <a:t>An economic development can emerge due to several reasons, which includes:</a:t>
            </a:r>
          </a:p>
          <a:p>
            <a:pPr marL="0" indent="0" algn="just">
              <a:buNone/>
            </a:pPr>
            <a:r>
              <a:rPr lang="en-GB" sz="2000" dirty="0">
                <a:solidFill>
                  <a:schemeClr val="tx1"/>
                </a:solidFill>
              </a:rPr>
              <a:t>(a) the launch of new source of procurement for raw materials or materials</a:t>
            </a:r>
          </a:p>
          <a:p>
            <a:pPr marL="0" indent="0" algn="just">
              <a:buNone/>
            </a:pPr>
            <a:r>
              <a:rPr lang="en-GB" sz="2000" dirty="0">
                <a:solidFill>
                  <a:schemeClr val="tx1"/>
                </a:solidFill>
              </a:rPr>
              <a:t>(b) the introduction of a new production mechanism</a:t>
            </a:r>
          </a:p>
          <a:p>
            <a:pPr marL="0" indent="0" algn="just">
              <a:buNone/>
            </a:pPr>
            <a:r>
              <a:rPr lang="en-GB" sz="2000" dirty="0">
                <a:solidFill>
                  <a:schemeClr val="tx1"/>
                </a:solidFill>
              </a:rPr>
              <a:t>(c) the introduction of a new quality of product, or a novel product</a:t>
            </a:r>
          </a:p>
          <a:p>
            <a:pPr marL="0" indent="0" algn="just">
              <a:buNone/>
            </a:pPr>
            <a:r>
              <a:rPr lang="en-GB" sz="2000" dirty="0">
                <a:solidFill>
                  <a:schemeClr val="tx1"/>
                </a:solidFill>
              </a:rPr>
              <a:t>(d) the opening of new market</a:t>
            </a:r>
          </a:p>
          <a:p>
            <a:pPr marL="0" indent="0" algn="just">
              <a:buNone/>
            </a:pPr>
            <a:r>
              <a:rPr lang="en-GB" sz="2000" dirty="0">
                <a:solidFill>
                  <a:schemeClr val="tx1"/>
                </a:solidFill>
              </a:rPr>
              <a:t>(e) the re-organisation of a business.</a:t>
            </a:r>
          </a:p>
          <a:p>
            <a:pPr marL="0" indent="0" algn="just">
              <a:buNone/>
            </a:pPr>
            <a:r>
              <a:rPr lang="en-GB" sz="2000" dirty="0">
                <a:solidFill>
                  <a:schemeClr val="tx1"/>
                </a:solidFill>
              </a:rPr>
              <a:t> The management of all these aspects are carried by an enterprise, and the people whose functions are to carry out these activities are called entrepreneurs (Bull </a:t>
            </a:r>
            <a:r>
              <a:rPr lang="en-GB" sz="2000" dirty="0"/>
              <a:t> </a:t>
            </a:r>
            <a:r>
              <a:rPr lang="en-GB" sz="2000" dirty="0" smtClean="0"/>
              <a:t>&amp;</a:t>
            </a:r>
            <a:r>
              <a:rPr lang="en-GB" sz="2000" dirty="0" smtClean="0">
                <a:solidFill>
                  <a:schemeClr val="tx1"/>
                </a:solidFill>
              </a:rPr>
              <a:t> </a:t>
            </a:r>
            <a:r>
              <a:rPr lang="en-GB" sz="2000" dirty="0">
                <a:solidFill>
                  <a:schemeClr val="tx1"/>
                </a:solidFill>
              </a:rPr>
              <a:t>Willard, 1993)</a:t>
            </a:r>
          </a:p>
          <a:p>
            <a:pPr marL="0" indent="0">
              <a:buNone/>
            </a:pPr>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4</a:t>
            </a:fld>
            <a:endParaRPr lang="fr-FR"/>
          </a:p>
        </p:txBody>
      </p:sp>
    </p:spTree>
    <p:extLst>
      <p:ext uri="{BB962C8B-B14F-4D97-AF65-F5344CB8AC3E}">
        <p14:creationId xmlns:p14="http://schemas.microsoft.com/office/powerpoint/2010/main" val="3381268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824560" y="104655"/>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Introduction to Entrepreneurship </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029217674"/>
              </p:ext>
            </p:extLst>
          </p:nvPr>
        </p:nvGraphicFramePr>
        <p:xfrm>
          <a:off x="191344" y="1412776"/>
          <a:ext cx="11809312"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5</a:t>
            </a:fld>
            <a:endParaRPr lang="fr-FR"/>
          </a:p>
        </p:txBody>
      </p:sp>
    </p:spTree>
    <p:extLst>
      <p:ext uri="{BB962C8B-B14F-4D97-AF65-F5344CB8AC3E}">
        <p14:creationId xmlns:p14="http://schemas.microsoft.com/office/powerpoint/2010/main" val="1215761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819012" y="104655"/>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Definition</a:t>
            </a:r>
            <a:r>
              <a:rPr lang="fr-FR" b="1" dirty="0">
                <a:solidFill>
                  <a:schemeClr val="tx1"/>
                </a:solidFill>
                <a:effectLst>
                  <a:outerShdw blurRad="38100" dist="38100" dir="2700000" algn="tl">
                    <a:srgbClr val="000000">
                      <a:alpha val="43137"/>
                    </a:srgbClr>
                  </a:outerShdw>
                </a:effectLst>
              </a:rPr>
              <a:t> of an Entrepreneur</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47746074"/>
              </p:ext>
            </p:extLst>
          </p:nvPr>
        </p:nvGraphicFramePr>
        <p:xfrm>
          <a:off x="407368" y="1196752"/>
          <a:ext cx="11377264" cy="52119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6</a:t>
            </a:fld>
            <a:endParaRPr lang="fr-FR"/>
          </a:p>
        </p:txBody>
      </p:sp>
    </p:spTree>
    <p:extLst>
      <p:ext uri="{BB962C8B-B14F-4D97-AF65-F5344CB8AC3E}">
        <p14:creationId xmlns:p14="http://schemas.microsoft.com/office/powerpoint/2010/main" val="1353855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487488" y="160594"/>
            <a:ext cx="9691344" cy="632156"/>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Characteristics</a:t>
            </a:r>
            <a:r>
              <a:rPr lang="fr-FR" b="1" dirty="0">
                <a:solidFill>
                  <a:schemeClr val="tx1"/>
                </a:solidFill>
                <a:effectLst>
                  <a:outerShdw blurRad="38100" dist="38100" dir="2700000" algn="tl">
                    <a:srgbClr val="000000">
                      <a:alpha val="43137"/>
                    </a:srgbClr>
                  </a:outerShdw>
                </a:effectLst>
              </a:rPr>
              <a:t> of an Entrepreneur</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67898364"/>
              </p:ext>
            </p:extLst>
          </p:nvPr>
        </p:nvGraphicFramePr>
        <p:xfrm>
          <a:off x="335360" y="1412776"/>
          <a:ext cx="11449272" cy="4995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7</a:t>
            </a:fld>
            <a:endParaRPr lang="fr-FR"/>
          </a:p>
        </p:txBody>
      </p:sp>
    </p:spTree>
    <p:extLst>
      <p:ext uri="{BB962C8B-B14F-4D97-AF65-F5344CB8AC3E}">
        <p14:creationId xmlns:p14="http://schemas.microsoft.com/office/powerpoint/2010/main" val="3375763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703512" y="31265"/>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Traits of an Entrepreneur</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276840885"/>
              </p:ext>
            </p:extLst>
          </p:nvPr>
        </p:nvGraphicFramePr>
        <p:xfrm>
          <a:off x="3863752" y="1484784"/>
          <a:ext cx="4032448" cy="4774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8</a:t>
            </a:fld>
            <a:endParaRPr lang="fr-FR"/>
          </a:p>
        </p:txBody>
      </p:sp>
      <p:sp>
        <p:nvSpPr>
          <p:cNvPr id="8" name="Rectangle 7"/>
          <p:cNvSpPr/>
          <p:nvPr/>
        </p:nvSpPr>
        <p:spPr>
          <a:xfrm>
            <a:off x="551384" y="1052736"/>
            <a:ext cx="4909357" cy="369332"/>
          </a:xfrm>
          <a:prstGeom prst="rect">
            <a:avLst/>
          </a:prstGeom>
        </p:spPr>
        <p:txBody>
          <a:bodyPr wrap="none">
            <a:spAutoFit/>
          </a:bodyPr>
          <a:lstStyle/>
          <a:p>
            <a:r>
              <a:rPr lang="en-GB" dirty="0"/>
              <a:t>Some of the common traits of entrepreneurs are : </a:t>
            </a:r>
            <a:endParaRPr lang="fr-FR" dirty="0"/>
          </a:p>
        </p:txBody>
      </p:sp>
    </p:spTree>
    <p:extLst>
      <p:ext uri="{BB962C8B-B14F-4D97-AF65-F5344CB8AC3E}">
        <p14:creationId xmlns:p14="http://schemas.microsoft.com/office/powerpoint/2010/main" val="2536087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smtClean="0">
                <a:solidFill>
                  <a:schemeClr val="tx1"/>
                </a:solidFill>
                <a:effectLst>
                  <a:outerShdw blurRad="38100" dist="38100" dir="2700000" algn="tl">
                    <a:srgbClr val="000000">
                      <a:alpha val="43137"/>
                    </a:srgbClr>
                  </a:outerShdw>
                </a:effectLst>
              </a:rPr>
              <a:t>Description </a:t>
            </a:r>
            <a:r>
              <a:rPr lang="fr-FR" b="1" dirty="0">
                <a:solidFill>
                  <a:schemeClr val="tx1"/>
                </a:solidFill>
                <a:effectLst>
                  <a:outerShdw blurRad="38100" dist="38100" dir="2700000" algn="tl">
                    <a:srgbClr val="000000">
                      <a:alpha val="43137"/>
                    </a:srgbClr>
                  </a:outerShdw>
                </a:effectLst>
              </a:rPr>
              <a:t>of Entrepreneurship</a:t>
            </a: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2367791255"/>
              </p:ext>
            </p:extLst>
          </p:nvPr>
        </p:nvGraphicFramePr>
        <p:xfrm>
          <a:off x="407368" y="1484784"/>
          <a:ext cx="1130525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9</a:t>
            </a:fld>
            <a:endParaRPr lang="fr-FR"/>
          </a:p>
        </p:txBody>
      </p:sp>
    </p:spTree>
    <p:extLst>
      <p:ext uri="{BB962C8B-B14F-4D97-AF65-F5344CB8AC3E}">
        <p14:creationId xmlns:p14="http://schemas.microsoft.com/office/powerpoint/2010/main" val="242334691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2572</TotalTime>
  <Words>1828</Words>
  <Application>Microsoft Office PowerPoint</Application>
  <PresentationFormat>Custom</PresentationFormat>
  <Paragraphs>167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Thème Office</vt:lpstr>
      <vt:lpstr>Entrepreneurial Development S. Anantharaj.,M.Com.,M.Phil Assistant Professor Department of commerce Sri Ganesh College of Arts &amp; Science- Salem</vt:lpstr>
      <vt:lpstr>   Introduction to Entrepreneurship</vt:lpstr>
      <vt:lpstr> Introduction to Entrepreneurship </vt:lpstr>
      <vt:lpstr>  Introduction to Entrepreneurship </vt:lpstr>
      <vt:lpstr> Introduction to Entrepreneurship </vt:lpstr>
      <vt:lpstr>    Definition of an Entrepreneur</vt:lpstr>
      <vt:lpstr>   Characteristics of an Entrepreneur</vt:lpstr>
      <vt:lpstr>           Traits of an Entrepreneur</vt:lpstr>
      <vt:lpstr>      Description of Entrepreneurship</vt:lpstr>
      <vt:lpstr>     Definition of Entrepreneurship</vt:lpstr>
      <vt:lpstr>         Types of Entrepreneurship</vt:lpstr>
      <vt:lpstr>      Types of Entrepreneurship</vt:lpstr>
      <vt:lpstr>      Types of Entrepreneurship</vt:lpstr>
      <vt:lpstr>      Types of Entrepreneurship</vt:lpstr>
      <vt:lpstr>      Types of Entrepreneurship</vt:lpstr>
      <vt:lpstr>        Enrepreneurship Process</vt:lpstr>
      <vt:lpstr>         Entrepreneurship opportunities</vt:lpstr>
      <vt:lpstr>         Entrepreneurship avenues</vt:lpstr>
      <vt:lpstr>         Entrepreneurship challenges</vt:lpstr>
      <vt:lpstr>         Entrepreneurship challenges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Vikrant</dc:creator>
  <cp:lastModifiedBy>TWC-31</cp:lastModifiedBy>
  <cp:revision>315</cp:revision>
  <dcterms:created xsi:type="dcterms:W3CDTF">2014-09-12T17:24:29Z</dcterms:created>
  <dcterms:modified xsi:type="dcterms:W3CDTF">2024-07-15T23:17:52Z</dcterms:modified>
</cp:coreProperties>
</file>