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02" r:id="rId1"/>
  </p:sldMasterIdLst>
  <p:notesMasterIdLst>
    <p:notesMasterId r:id="rId74"/>
  </p:notesMasterIdLst>
  <p:handoutMasterIdLst>
    <p:handoutMasterId r:id="rId75"/>
  </p:handoutMasterIdLst>
  <p:sldIdLst>
    <p:sldId id="332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66" y="72"/>
      </p:cViewPr>
      <p:guideLst>
        <p:guide orient="horz" pos="2880"/>
        <p:guide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3B916-F524-4420-BAF5-899D1DE1923C}" type="datetime1">
              <a:rPr lang="en-IN" smtClean="0"/>
              <a:t>12-07-2024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05F9D-7C3F-44D8-824D-8E03E0AE16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62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01CD1-9B66-4969-8157-7F5339C66CC3}" type="datetime1">
              <a:rPr lang="en-IN" smtClean="0"/>
              <a:t>12-07-2024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6462E-02F4-40C5-BAA2-F5F073AE46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107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03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07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9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37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16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54" y="3688082"/>
            <a:ext cx="5610383" cy="3318745"/>
          </a:xfrm>
        </p:spPr>
        <p:txBody>
          <a:bodyPr anchor="b">
            <a:normAutofit/>
          </a:bodyPr>
          <a:lstStyle>
            <a:lvl1pPr>
              <a:defRPr sz="45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54" y="7006825"/>
            <a:ext cx="5610383" cy="165188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9AD-728A-43A6-B52F-AAEBA5D1B4E3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8"/>
          <p:cNvSpPr/>
          <p:nvPr/>
        </p:nvSpPr>
        <p:spPr bwMode="auto">
          <a:xfrm>
            <a:off x="-26961" y="6337699"/>
            <a:ext cx="1186152" cy="1146612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9834" y="6643327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41583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3" y="894080"/>
            <a:ext cx="5603187" cy="4571659"/>
          </a:xfrm>
        </p:spPr>
        <p:txBody>
          <a:bodyPr anchor="ctr">
            <a:normAutofit/>
          </a:bodyPr>
          <a:lstStyle>
            <a:lvl1pPr algn="l">
              <a:defRPr sz="40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53" y="6385934"/>
            <a:ext cx="5603187" cy="2281934"/>
          </a:xfrm>
        </p:spPr>
        <p:txBody>
          <a:bodyPr anchor="ctr">
            <a:normAutofit/>
          </a:bodyPr>
          <a:lstStyle>
            <a:lvl1pPr marL="0" indent="0" algn="l">
              <a:buNone/>
              <a:defRPr sz="15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4644240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544" y="4758073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6009004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905" y="894080"/>
            <a:ext cx="5193149" cy="4246880"/>
          </a:xfrm>
        </p:spPr>
        <p:txBody>
          <a:bodyPr anchor="ctr">
            <a:normAutofit/>
          </a:bodyPr>
          <a:lstStyle>
            <a:lvl1pPr algn="l">
              <a:defRPr sz="40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53576" y="5140960"/>
            <a:ext cx="4805805" cy="558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53" y="6385934"/>
            <a:ext cx="5603187" cy="2281934"/>
          </a:xfrm>
        </p:spPr>
        <p:txBody>
          <a:bodyPr anchor="ctr">
            <a:normAutofit/>
          </a:bodyPr>
          <a:lstStyle>
            <a:lvl1pPr marL="0" indent="0" algn="l">
              <a:buNone/>
              <a:defRPr sz="15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9" y="4644240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544" y="4758073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  <p:sp>
        <p:nvSpPr>
          <p:cNvPr id="14" name="TextBox 13"/>
          <p:cNvSpPr txBox="1"/>
          <p:nvPr/>
        </p:nvSpPr>
        <p:spPr>
          <a:xfrm>
            <a:off x="1537069" y="950408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4104" y="4261116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3082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3" y="3576322"/>
            <a:ext cx="5603187" cy="3996439"/>
          </a:xfrm>
        </p:spPr>
        <p:txBody>
          <a:bodyPr anchor="b">
            <a:normAutofit/>
          </a:bodyPr>
          <a:lstStyle>
            <a:lvl1pPr algn="l">
              <a:defRPr sz="40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53" y="7599680"/>
            <a:ext cx="5603187" cy="1070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9" y="7202302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544" y="7308530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918263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59905" y="894080"/>
            <a:ext cx="5193149" cy="4246880"/>
          </a:xfrm>
        </p:spPr>
        <p:txBody>
          <a:bodyPr anchor="ctr">
            <a:normAutofit/>
          </a:bodyPr>
          <a:lstStyle>
            <a:lvl1pPr algn="l">
              <a:defRPr sz="40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51053" y="6370320"/>
            <a:ext cx="5685048" cy="1229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40">
                <a:solidFill>
                  <a:schemeClr val="accent1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53" y="7599680"/>
            <a:ext cx="5685048" cy="1070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9" y="7202302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544" y="7308530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  <p:sp>
        <p:nvSpPr>
          <p:cNvPr id="11" name="TextBox 10"/>
          <p:cNvSpPr txBox="1"/>
          <p:nvPr/>
        </p:nvSpPr>
        <p:spPr>
          <a:xfrm>
            <a:off x="1537069" y="950408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4104" y="4261116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7338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4" y="920197"/>
            <a:ext cx="5603186" cy="4224029"/>
          </a:xfrm>
        </p:spPr>
        <p:txBody>
          <a:bodyPr anchor="ctr">
            <a:normAutofit/>
          </a:bodyPr>
          <a:lstStyle>
            <a:lvl1pPr algn="l">
              <a:defRPr sz="40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51053" y="6370320"/>
            <a:ext cx="5603187" cy="1229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40">
                <a:solidFill>
                  <a:schemeClr val="accent1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53" y="7599680"/>
            <a:ext cx="5603187" cy="1070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7202302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544" y="7308530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7482161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1043085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9566856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6755" y="920196"/>
            <a:ext cx="1407712" cy="774959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54" y="920196"/>
            <a:ext cx="4008896" cy="7749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1043085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7451403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21" y="915361"/>
            <a:ext cx="5600819" cy="18786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53" y="3129280"/>
            <a:ext cx="5603187" cy="5540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A84-A430-4CEA-AE19-39E8BAB6C820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1043085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410892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3" y="3042691"/>
            <a:ext cx="5603187" cy="2154240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53" y="5252720"/>
            <a:ext cx="5603187" cy="126192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9" y="4644240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544" y="4758073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8596589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54" y="3133836"/>
            <a:ext cx="2717901" cy="552551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11" y="3133836"/>
            <a:ext cx="2717529" cy="552551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1B44-7EEC-4D1C-B98A-98A5A2EEE9D6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9" y="1043085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544" y="1155416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11486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549" y="3265718"/>
            <a:ext cx="2443407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53" y="4110903"/>
            <a:ext cx="2717902" cy="455503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7731" y="3260984"/>
            <a:ext cx="2442253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3658" y="4106169"/>
            <a:ext cx="2716328" cy="455503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9" y="1043085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544" y="1155416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0704001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20" y="915361"/>
            <a:ext cx="5600820" cy="18786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6CF7-E2A1-443D-BB14-183FA9C5D553}" type="datetime1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9" y="1043085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98525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BF38-CB11-40C8-A1A6-E6D5525B391A}" type="datetime1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9" y="1043085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16489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3" y="654263"/>
            <a:ext cx="2235146" cy="1431924"/>
          </a:xfrm>
        </p:spPr>
        <p:txBody>
          <a:bodyPr anchor="b"/>
          <a:lstStyle>
            <a:lvl1pPr algn="l">
              <a:defRPr sz="1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970" y="654264"/>
            <a:ext cx="3222270" cy="7941946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53" y="2344632"/>
            <a:ext cx="2235146" cy="6251573"/>
          </a:xfrm>
        </p:spPr>
        <p:txBody>
          <a:bodyPr/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1043085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41912299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3" y="7040880"/>
            <a:ext cx="5603187" cy="831216"/>
          </a:xfrm>
        </p:spPr>
        <p:txBody>
          <a:bodyPr anchor="b">
            <a:normAutofit/>
          </a:bodyPr>
          <a:lstStyle>
            <a:lvl1pPr algn="l">
              <a:defRPr sz="20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1053" y="931282"/>
            <a:ext cx="5603187" cy="5653956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53" y="7872096"/>
            <a:ext cx="5603187" cy="724111"/>
          </a:xfrm>
        </p:spPr>
        <p:txBody>
          <a:bodyPr>
            <a:normAutofit/>
          </a:bodyPr>
          <a:lstStyle>
            <a:lvl1pPr marL="0" indent="0">
              <a:buNone/>
              <a:defRPr sz="102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9" y="7202302"/>
            <a:ext cx="1154603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544" y="7308530"/>
            <a:ext cx="497231" cy="535517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2768869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35280"/>
            <a:ext cx="1684020" cy="973665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7358" y="418"/>
            <a:ext cx="1659431" cy="10051020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55448" cy="10058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3420" y="915361"/>
            <a:ext cx="5600820" cy="1878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53" y="3129280"/>
            <a:ext cx="5603187" cy="569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6540" y="8998132"/>
            <a:ext cx="651423" cy="542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8A08-D6EA-4462-8AB8-8CF3E1BBEB1E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053" y="8999187"/>
            <a:ext cx="485901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4544" y="1155416"/>
            <a:ext cx="497231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0">
                <a:solidFill>
                  <a:srgbClr val="FEFFFF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IN" spc="-5" smtClean="0"/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7458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lvl1pPr algn="l" defTabSz="388620" rtl="0" eaLnBrk="1" latinLnBrk="0" hangingPunct="1">
        <a:spcBef>
          <a:spcPct val="0"/>
        </a:spcBef>
        <a:buNone/>
        <a:defRPr sz="306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465" indent="-291465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53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1508" indent="-242888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7155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6017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4879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3741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52603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1465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0327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2" Type="http://schemas.openxmlformats.org/officeDocument/2006/relationships/image" Target="../media/image9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6.png"/><Relationship Id="rId16" Type="http://schemas.openxmlformats.org/officeDocument/2006/relationships/image" Target="../media/image48.png"/><Relationship Id="rId20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54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ibm.com/developerworks/rational/library/1719.html)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.png"/><Relationship Id="rId3" Type="http://schemas.openxmlformats.org/officeDocument/2006/relationships/image" Target="../media/image5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5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5.png"/><Relationship Id="rId12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12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8.png"/><Relationship Id="rId5" Type="http://schemas.openxmlformats.org/officeDocument/2006/relationships/image" Target="../media/image67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3.png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.jp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gettingstarted/what_is_uml.ht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6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omg.org/gettingstarted/what_is_uml.htm)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5.jpg"/><Relationship Id="rId4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5.jp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2.jp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63.jp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8.png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42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12" Type="http://schemas.openxmlformats.org/officeDocument/2006/relationships/image" Target="../media/image18.png"/><Relationship Id="rId2" Type="http://schemas.openxmlformats.org/officeDocument/2006/relationships/image" Target="../media/image14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53.png"/><Relationship Id="rId15" Type="http://schemas.openxmlformats.org/officeDocument/2006/relationships/image" Target="../media/image20.pn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Relationship Id="rId1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6.png"/><Relationship Id="rId7" Type="http://schemas.openxmlformats.org/officeDocument/2006/relationships/image" Target="../media/image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2.png"/><Relationship Id="rId4" Type="http://schemas.openxmlformats.org/officeDocument/2006/relationships/image" Target="../media/image147.png"/><Relationship Id="rId9" Type="http://schemas.openxmlformats.org/officeDocument/2006/relationships/image" Target="../media/image15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6.png"/><Relationship Id="rId7" Type="http://schemas.openxmlformats.org/officeDocument/2006/relationships/image" Target="../media/image157.png"/><Relationship Id="rId12" Type="http://schemas.openxmlformats.org/officeDocument/2006/relationships/image" Target="../media/image16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63.jp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63.jpg"/><Relationship Id="rId10" Type="http://schemas.openxmlformats.org/officeDocument/2006/relationships/image" Target="../media/image169.png"/><Relationship Id="rId4" Type="http://schemas.openxmlformats.org/officeDocument/2006/relationships/image" Target="../media/image164.png"/><Relationship Id="rId9" Type="http://schemas.openxmlformats.org/officeDocument/2006/relationships/image" Target="../media/image1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1.png"/><Relationship Id="rId3" Type="http://schemas.openxmlformats.org/officeDocument/2006/relationships/image" Target="../media/image173.png"/><Relationship Id="rId7" Type="http://schemas.openxmlformats.org/officeDocument/2006/relationships/image" Target="../media/image58.png"/><Relationship Id="rId12" Type="http://schemas.openxmlformats.org/officeDocument/2006/relationships/image" Target="../media/image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74.png"/><Relationship Id="rId5" Type="http://schemas.openxmlformats.org/officeDocument/2006/relationships/image" Target="../media/image67.png"/><Relationship Id="rId1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75.png"/><Relationship Id="rId7" Type="http://schemas.openxmlformats.org/officeDocument/2006/relationships/image" Target="../media/image1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26" Type="http://schemas.openxmlformats.org/officeDocument/2006/relationships/image" Target="../media/image200.png"/><Relationship Id="rId39" Type="http://schemas.openxmlformats.org/officeDocument/2006/relationships/image" Target="../media/image213.png"/><Relationship Id="rId21" Type="http://schemas.openxmlformats.org/officeDocument/2006/relationships/image" Target="../media/image195.png"/><Relationship Id="rId34" Type="http://schemas.openxmlformats.org/officeDocument/2006/relationships/image" Target="../media/image208.png"/><Relationship Id="rId42" Type="http://schemas.openxmlformats.org/officeDocument/2006/relationships/image" Target="../media/image216.png"/><Relationship Id="rId47" Type="http://schemas.openxmlformats.org/officeDocument/2006/relationships/image" Target="../media/image221.png"/><Relationship Id="rId50" Type="http://schemas.openxmlformats.org/officeDocument/2006/relationships/image" Target="../media/image224.png"/><Relationship Id="rId55" Type="http://schemas.openxmlformats.org/officeDocument/2006/relationships/image" Target="../media/image229.png"/><Relationship Id="rId63" Type="http://schemas.openxmlformats.org/officeDocument/2006/relationships/image" Target="../media/image237.png"/><Relationship Id="rId68" Type="http://schemas.openxmlformats.org/officeDocument/2006/relationships/image" Target="../media/image242.png"/><Relationship Id="rId76" Type="http://schemas.openxmlformats.org/officeDocument/2006/relationships/image" Target="../media/image250.png"/><Relationship Id="rId84" Type="http://schemas.openxmlformats.org/officeDocument/2006/relationships/image" Target="../media/image258.png"/><Relationship Id="rId7" Type="http://schemas.openxmlformats.org/officeDocument/2006/relationships/image" Target="../media/image181.png"/><Relationship Id="rId71" Type="http://schemas.openxmlformats.org/officeDocument/2006/relationships/image" Target="../media/image245.png"/><Relationship Id="rId2" Type="http://schemas.openxmlformats.org/officeDocument/2006/relationships/image" Target="../media/image5.jpg"/><Relationship Id="rId16" Type="http://schemas.openxmlformats.org/officeDocument/2006/relationships/image" Target="../media/image190.png"/><Relationship Id="rId29" Type="http://schemas.openxmlformats.org/officeDocument/2006/relationships/image" Target="../media/image203.png"/><Relationship Id="rId11" Type="http://schemas.openxmlformats.org/officeDocument/2006/relationships/image" Target="../media/image185.png"/><Relationship Id="rId24" Type="http://schemas.openxmlformats.org/officeDocument/2006/relationships/image" Target="../media/image198.png"/><Relationship Id="rId32" Type="http://schemas.openxmlformats.org/officeDocument/2006/relationships/image" Target="../media/image206.png"/><Relationship Id="rId37" Type="http://schemas.openxmlformats.org/officeDocument/2006/relationships/image" Target="../media/image211.png"/><Relationship Id="rId40" Type="http://schemas.openxmlformats.org/officeDocument/2006/relationships/image" Target="../media/image214.png"/><Relationship Id="rId45" Type="http://schemas.openxmlformats.org/officeDocument/2006/relationships/image" Target="../media/image219.png"/><Relationship Id="rId53" Type="http://schemas.openxmlformats.org/officeDocument/2006/relationships/image" Target="../media/image227.png"/><Relationship Id="rId58" Type="http://schemas.openxmlformats.org/officeDocument/2006/relationships/image" Target="../media/image232.png"/><Relationship Id="rId66" Type="http://schemas.openxmlformats.org/officeDocument/2006/relationships/image" Target="../media/image240.png"/><Relationship Id="rId74" Type="http://schemas.openxmlformats.org/officeDocument/2006/relationships/image" Target="../media/image248.png"/><Relationship Id="rId79" Type="http://schemas.openxmlformats.org/officeDocument/2006/relationships/image" Target="../media/image253.png"/><Relationship Id="rId87" Type="http://schemas.openxmlformats.org/officeDocument/2006/relationships/image" Target="../media/image261.png"/><Relationship Id="rId5" Type="http://schemas.openxmlformats.org/officeDocument/2006/relationships/image" Target="../media/image179.png"/><Relationship Id="rId61" Type="http://schemas.openxmlformats.org/officeDocument/2006/relationships/image" Target="../media/image235.png"/><Relationship Id="rId82" Type="http://schemas.openxmlformats.org/officeDocument/2006/relationships/image" Target="../media/image256.png"/><Relationship Id="rId19" Type="http://schemas.openxmlformats.org/officeDocument/2006/relationships/image" Target="../media/image193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Relationship Id="rId22" Type="http://schemas.openxmlformats.org/officeDocument/2006/relationships/image" Target="../media/image196.png"/><Relationship Id="rId27" Type="http://schemas.openxmlformats.org/officeDocument/2006/relationships/image" Target="../media/image201.png"/><Relationship Id="rId30" Type="http://schemas.openxmlformats.org/officeDocument/2006/relationships/image" Target="../media/image204.png"/><Relationship Id="rId35" Type="http://schemas.openxmlformats.org/officeDocument/2006/relationships/image" Target="../media/image209.png"/><Relationship Id="rId43" Type="http://schemas.openxmlformats.org/officeDocument/2006/relationships/image" Target="../media/image217.png"/><Relationship Id="rId48" Type="http://schemas.openxmlformats.org/officeDocument/2006/relationships/image" Target="../media/image222.png"/><Relationship Id="rId56" Type="http://schemas.openxmlformats.org/officeDocument/2006/relationships/image" Target="../media/image230.png"/><Relationship Id="rId64" Type="http://schemas.openxmlformats.org/officeDocument/2006/relationships/image" Target="../media/image238.png"/><Relationship Id="rId69" Type="http://schemas.openxmlformats.org/officeDocument/2006/relationships/image" Target="../media/image243.png"/><Relationship Id="rId77" Type="http://schemas.openxmlformats.org/officeDocument/2006/relationships/image" Target="../media/image251.png"/><Relationship Id="rId8" Type="http://schemas.openxmlformats.org/officeDocument/2006/relationships/image" Target="../media/image182.png"/><Relationship Id="rId51" Type="http://schemas.openxmlformats.org/officeDocument/2006/relationships/image" Target="../media/image225.png"/><Relationship Id="rId72" Type="http://schemas.openxmlformats.org/officeDocument/2006/relationships/image" Target="../media/image246.png"/><Relationship Id="rId80" Type="http://schemas.openxmlformats.org/officeDocument/2006/relationships/image" Target="../media/image254.png"/><Relationship Id="rId85" Type="http://schemas.openxmlformats.org/officeDocument/2006/relationships/image" Target="../media/image259.png"/><Relationship Id="rId3" Type="http://schemas.openxmlformats.org/officeDocument/2006/relationships/image" Target="../media/image177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33" Type="http://schemas.openxmlformats.org/officeDocument/2006/relationships/image" Target="../media/image207.png"/><Relationship Id="rId38" Type="http://schemas.openxmlformats.org/officeDocument/2006/relationships/image" Target="../media/image212.png"/><Relationship Id="rId46" Type="http://schemas.openxmlformats.org/officeDocument/2006/relationships/image" Target="../media/image220.png"/><Relationship Id="rId59" Type="http://schemas.openxmlformats.org/officeDocument/2006/relationships/image" Target="../media/image233.png"/><Relationship Id="rId67" Type="http://schemas.openxmlformats.org/officeDocument/2006/relationships/image" Target="../media/image241.png"/><Relationship Id="rId20" Type="http://schemas.openxmlformats.org/officeDocument/2006/relationships/image" Target="../media/image194.png"/><Relationship Id="rId41" Type="http://schemas.openxmlformats.org/officeDocument/2006/relationships/image" Target="../media/image215.png"/><Relationship Id="rId54" Type="http://schemas.openxmlformats.org/officeDocument/2006/relationships/image" Target="../media/image228.png"/><Relationship Id="rId62" Type="http://schemas.openxmlformats.org/officeDocument/2006/relationships/image" Target="../media/image236.png"/><Relationship Id="rId70" Type="http://schemas.openxmlformats.org/officeDocument/2006/relationships/image" Target="../media/image244.png"/><Relationship Id="rId75" Type="http://schemas.openxmlformats.org/officeDocument/2006/relationships/image" Target="../media/image249.png"/><Relationship Id="rId83" Type="http://schemas.openxmlformats.org/officeDocument/2006/relationships/image" Target="../media/image257.png"/><Relationship Id="rId88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28" Type="http://schemas.openxmlformats.org/officeDocument/2006/relationships/image" Target="../media/image202.png"/><Relationship Id="rId36" Type="http://schemas.openxmlformats.org/officeDocument/2006/relationships/image" Target="../media/image210.png"/><Relationship Id="rId49" Type="http://schemas.openxmlformats.org/officeDocument/2006/relationships/image" Target="../media/image223.png"/><Relationship Id="rId57" Type="http://schemas.openxmlformats.org/officeDocument/2006/relationships/image" Target="../media/image231.png"/><Relationship Id="rId10" Type="http://schemas.openxmlformats.org/officeDocument/2006/relationships/image" Target="../media/image184.png"/><Relationship Id="rId31" Type="http://schemas.openxmlformats.org/officeDocument/2006/relationships/image" Target="../media/image205.png"/><Relationship Id="rId44" Type="http://schemas.openxmlformats.org/officeDocument/2006/relationships/image" Target="../media/image218.png"/><Relationship Id="rId52" Type="http://schemas.openxmlformats.org/officeDocument/2006/relationships/image" Target="../media/image226.png"/><Relationship Id="rId60" Type="http://schemas.openxmlformats.org/officeDocument/2006/relationships/image" Target="../media/image234.png"/><Relationship Id="rId65" Type="http://schemas.openxmlformats.org/officeDocument/2006/relationships/image" Target="../media/image239.png"/><Relationship Id="rId73" Type="http://schemas.openxmlformats.org/officeDocument/2006/relationships/image" Target="../media/image247.png"/><Relationship Id="rId78" Type="http://schemas.openxmlformats.org/officeDocument/2006/relationships/image" Target="../media/image252.png"/><Relationship Id="rId81" Type="http://schemas.openxmlformats.org/officeDocument/2006/relationships/image" Target="../media/image255.png"/><Relationship Id="rId86" Type="http://schemas.openxmlformats.org/officeDocument/2006/relationships/image" Target="../media/image260.png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7.png"/><Relationship Id="rId21" Type="http://schemas.openxmlformats.org/officeDocument/2006/relationships/image" Target="../media/image281.png"/><Relationship Id="rId42" Type="http://schemas.openxmlformats.org/officeDocument/2006/relationships/image" Target="../media/image302.png"/><Relationship Id="rId63" Type="http://schemas.openxmlformats.org/officeDocument/2006/relationships/image" Target="../media/image323.png"/><Relationship Id="rId84" Type="http://schemas.openxmlformats.org/officeDocument/2006/relationships/image" Target="../media/image344.png"/><Relationship Id="rId138" Type="http://schemas.openxmlformats.org/officeDocument/2006/relationships/image" Target="../media/image398.png"/><Relationship Id="rId159" Type="http://schemas.openxmlformats.org/officeDocument/2006/relationships/image" Target="../media/image419.png"/><Relationship Id="rId170" Type="http://schemas.openxmlformats.org/officeDocument/2006/relationships/image" Target="../media/image430.png"/><Relationship Id="rId191" Type="http://schemas.openxmlformats.org/officeDocument/2006/relationships/image" Target="../media/image451.png"/><Relationship Id="rId205" Type="http://schemas.openxmlformats.org/officeDocument/2006/relationships/image" Target="../media/image465.png"/><Relationship Id="rId16" Type="http://schemas.openxmlformats.org/officeDocument/2006/relationships/image" Target="../media/image276.png"/><Relationship Id="rId107" Type="http://schemas.openxmlformats.org/officeDocument/2006/relationships/image" Target="../media/image367.png"/><Relationship Id="rId11" Type="http://schemas.openxmlformats.org/officeDocument/2006/relationships/image" Target="../media/image271.png"/><Relationship Id="rId32" Type="http://schemas.openxmlformats.org/officeDocument/2006/relationships/image" Target="../media/image292.png"/><Relationship Id="rId37" Type="http://schemas.openxmlformats.org/officeDocument/2006/relationships/image" Target="../media/image297.png"/><Relationship Id="rId53" Type="http://schemas.openxmlformats.org/officeDocument/2006/relationships/image" Target="../media/image313.png"/><Relationship Id="rId58" Type="http://schemas.openxmlformats.org/officeDocument/2006/relationships/image" Target="../media/image318.png"/><Relationship Id="rId74" Type="http://schemas.openxmlformats.org/officeDocument/2006/relationships/image" Target="../media/image334.png"/><Relationship Id="rId79" Type="http://schemas.openxmlformats.org/officeDocument/2006/relationships/image" Target="../media/image339.png"/><Relationship Id="rId102" Type="http://schemas.openxmlformats.org/officeDocument/2006/relationships/image" Target="../media/image362.png"/><Relationship Id="rId123" Type="http://schemas.openxmlformats.org/officeDocument/2006/relationships/image" Target="../media/image383.png"/><Relationship Id="rId128" Type="http://schemas.openxmlformats.org/officeDocument/2006/relationships/image" Target="../media/image388.png"/><Relationship Id="rId144" Type="http://schemas.openxmlformats.org/officeDocument/2006/relationships/image" Target="../media/image404.png"/><Relationship Id="rId149" Type="http://schemas.openxmlformats.org/officeDocument/2006/relationships/image" Target="../media/image409.png"/><Relationship Id="rId5" Type="http://schemas.openxmlformats.org/officeDocument/2006/relationships/image" Target="../media/image265.png"/><Relationship Id="rId90" Type="http://schemas.openxmlformats.org/officeDocument/2006/relationships/image" Target="../media/image350.png"/><Relationship Id="rId95" Type="http://schemas.openxmlformats.org/officeDocument/2006/relationships/image" Target="../media/image355.png"/><Relationship Id="rId160" Type="http://schemas.openxmlformats.org/officeDocument/2006/relationships/image" Target="../media/image420.png"/><Relationship Id="rId165" Type="http://schemas.openxmlformats.org/officeDocument/2006/relationships/image" Target="../media/image425.png"/><Relationship Id="rId181" Type="http://schemas.openxmlformats.org/officeDocument/2006/relationships/image" Target="../media/image441.png"/><Relationship Id="rId186" Type="http://schemas.openxmlformats.org/officeDocument/2006/relationships/image" Target="../media/image446.png"/><Relationship Id="rId22" Type="http://schemas.openxmlformats.org/officeDocument/2006/relationships/image" Target="../media/image282.png"/><Relationship Id="rId27" Type="http://schemas.openxmlformats.org/officeDocument/2006/relationships/image" Target="../media/image287.png"/><Relationship Id="rId43" Type="http://schemas.openxmlformats.org/officeDocument/2006/relationships/image" Target="../media/image303.png"/><Relationship Id="rId48" Type="http://schemas.openxmlformats.org/officeDocument/2006/relationships/image" Target="../media/image308.png"/><Relationship Id="rId64" Type="http://schemas.openxmlformats.org/officeDocument/2006/relationships/image" Target="../media/image324.png"/><Relationship Id="rId69" Type="http://schemas.openxmlformats.org/officeDocument/2006/relationships/image" Target="../media/image329.png"/><Relationship Id="rId113" Type="http://schemas.openxmlformats.org/officeDocument/2006/relationships/image" Target="../media/image373.png"/><Relationship Id="rId118" Type="http://schemas.openxmlformats.org/officeDocument/2006/relationships/image" Target="../media/image378.png"/><Relationship Id="rId134" Type="http://schemas.openxmlformats.org/officeDocument/2006/relationships/image" Target="../media/image394.png"/><Relationship Id="rId139" Type="http://schemas.openxmlformats.org/officeDocument/2006/relationships/image" Target="../media/image399.png"/><Relationship Id="rId80" Type="http://schemas.openxmlformats.org/officeDocument/2006/relationships/image" Target="../media/image340.png"/><Relationship Id="rId85" Type="http://schemas.openxmlformats.org/officeDocument/2006/relationships/image" Target="../media/image345.png"/><Relationship Id="rId150" Type="http://schemas.openxmlformats.org/officeDocument/2006/relationships/image" Target="../media/image410.png"/><Relationship Id="rId155" Type="http://schemas.openxmlformats.org/officeDocument/2006/relationships/image" Target="../media/image415.png"/><Relationship Id="rId171" Type="http://schemas.openxmlformats.org/officeDocument/2006/relationships/image" Target="../media/image431.png"/><Relationship Id="rId176" Type="http://schemas.openxmlformats.org/officeDocument/2006/relationships/image" Target="../media/image436.png"/><Relationship Id="rId192" Type="http://schemas.openxmlformats.org/officeDocument/2006/relationships/image" Target="../media/image452.png"/><Relationship Id="rId197" Type="http://schemas.openxmlformats.org/officeDocument/2006/relationships/image" Target="../media/image457.png"/><Relationship Id="rId206" Type="http://schemas.openxmlformats.org/officeDocument/2006/relationships/image" Target="../media/image466.png"/><Relationship Id="rId201" Type="http://schemas.openxmlformats.org/officeDocument/2006/relationships/image" Target="../media/image461.png"/><Relationship Id="rId12" Type="http://schemas.openxmlformats.org/officeDocument/2006/relationships/image" Target="../media/image272.png"/><Relationship Id="rId17" Type="http://schemas.openxmlformats.org/officeDocument/2006/relationships/image" Target="../media/image277.png"/><Relationship Id="rId33" Type="http://schemas.openxmlformats.org/officeDocument/2006/relationships/image" Target="../media/image293.png"/><Relationship Id="rId38" Type="http://schemas.openxmlformats.org/officeDocument/2006/relationships/image" Target="../media/image298.png"/><Relationship Id="rId59" Type="http://schemas.openxmlformats.org/officeDocument/2006/relationships/image" Target="../media/image319.png"/><Relationship Id="rId103" Type="http://schemas.openxmlformats.org/officeDocument/2006/relationships/image" Target="../media/image363.png"/><Relationship Id="rId108" Type="http://schemas.openxmlformats.org/officeDocument/2006/relationships/image" Target="../media/image368.png"/><Relationship Id="rId124" Type="http://schemas.openxmlformats.org/officeDocument/2006/relationships/image" Target="../media/image384.png"/><Relationship Id="rId129" Type="http://schemas.openxmlformats.org/officeDocument/2006/relationships/image" Target="../media/image389.png"/><Relationship Id="rId54" Type="http://schemas.openxmlformats.org/officeDocument/2006/relationships/image" Target="../media/image314.png"/><Relationship Id="rId70" Type="http://schemas.openxmlformats.org/officeDocument/2006/relationships/image" Target="../media/image330.png"/><Relationship Id="rId75" Type="http://schemas.openxmlformats.org/officeDocument/2006/relationships/image" Target="../media/image335.png"/><Relationship Id="rId91" Type="http://schemas.openxmlformats.org/officeDocument/2006/relationships/image" Target="../media/image351.png"/><Relationship Id="rId96" Type="http://schemas.openxmlformats.org/officeDocument/2006/relationships/image" Target="../media/image356.png"/><Relationship Id="rId140" Type="http://schemas.openxmlformats.org/officeDocument/2006/relationships/image" Target="../media/image400.png"/><Relationship Id="rId145" Type="http://schemas.openxmlformats.org/officeDocument/2006/relationships/image" Target="../media/image405.png"/><Relationship Id="rId161" Type="http://schemas.openxmlformats.org/officeDocument/2006/relationships/image" Target="../media/image421.png"/><Relationship Id="rId166" Type="http://schemas.openxmlformats.org/officeDocument/2006/relationships/image" Target="../media/image426.png"/><Relationship Id="rId182" Type="http://schemas.openxmlformats.org/officeDocument/2006/relationships/image" Target="../media/image442.png"/><Relationship Id="rId187" Type="http://schemas.openxmlformats.org/officeDocument/2006/relationships/image" Target="../media/image4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23" Type="http://schemas.openxmlformats.org/officeDocument/2006/relationships/image" Target="../media/image283.png"/><Relationship Id="rId28" Type="http://schemas.openxmlformats.org/officeDocument/2006/relationships/image" Target="../media/image288.png"/><Relationship Id="rId49" Type="http://schemas.openxmlformats.org/officeDocument/2006/relationships/image" Target="../media/image309.png"/><Relationship Id="rId114" Type="http://schemas.openxmlformats.org/officeDocument/2006/relationships/image" Target="../media/image374.png"/><Relationship Id="rId119" Type="http://schemas.openxmlformats.org/officeDocument/2006/relationships/image" Target="../media/image379.png"/><Relationship Id="rId44" Type="http://schemas.openxmlformats.org/officeDocument/2006/relationships/image" Target="../media/image304.png"/><Relationship Id="rId60" Type="http://schemas.openxmlformats.org/officeDocument/2006/relationships/image" Target="../media/image320.png"/><Relationship Id="rId65" Type="http://schemas.openxmlformats.org/officeDocument/2006/relationships/image" Target="../media/image325.png"/><Relationship Id="rId81" Type="http://schemas.openxmlformats.org/officeDocument/2006/relationships/image" Target="../media/image341.png"/><Relationship Id="rId86" Type="http://schemas.openxmlformats.org/officeDocument/2006/relationships/image" Target="../media/image346.png"/><Relationship Id="rId130" Type="http://schemas.openxmlformats.org/officeDocument/2006/relationships/image" Target="../media/image390.png"/><Relationship Id="rId135" Type="http://schemas.openxmlformats.org/officeDocument/2006/relationships/image" Target="../media/image395.png"/><Relationship Id="rId151" Type="http://schemas.openxmlformats.org/officeDocument/2006/relationships/image" Target="../media/image411.png"/><Relationship Id="rId156" Type="http://schemas.openxmlformats.org/officeDocument/2006/relationships/image" Target="../media/image416.png"/><Relationship Id="rId177" Type="http://schemas.openxmlformats.org/officeDocument/2006/relationships/image" Target="../media/image437.png"/><Relationship Id="rId198" Type="http://schemas.openxmlformats.org/officeDocument/2006/relationships/image" Target="../media/image458.png"/><Relationship Id="rId172" Type="http://schemas.openxmlformats.org/officeDocument/2006/relationships/image" Target="../media/image432.png"/><Relationship Id="rId193" Type="http://schemas.openxmlformats.org/officeDocument/2006/relationships/image" Target="../media/image453.png"/><Relationship Id="rId202" Type="http://schemas.openxmlformats.org/officeDocument/2006/relationships/image" Target="../media/image462.png"/><Relationship Id="rId207" Type="http://schemas.openxmlformats.org/officeDocument/2006/relationships/image" Target="../media/image467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9" Type="http://schemas.openxmlformats.org/officeDocument/2006/relationships/image" Target="../media/image299.png"/><Relationship Id="rId109" Type="http://schemas.openxmlformats.org/officeDocument/2006/relationships/image" Target="../media/image369.png"/><Relationship Id="rId34" Type="http://schemas.openxmlformats.org/officeDocument/2006/relationships/image" Target="../media/image294.png"/><Relationship Id="rId50" Type="http://schemas.openxmlformats.org/officeDocument/2006/relationships/image" Target="../media/image310.png"/><Relationship Id="rId55" Type="http://schemas.openxmlformats.org/officeDocument/2006/relationships/image" Target="../media/image315.png"/><Relationship Id="rId76" Type="http://schemas.openxmlformats.org/officeDocument/2006/relationships/image" Target="../media/image336.png"/><Relationship Id="rId97" Type="http://schemas.openxmlformats.org/officeDocument/2006/relationships/image" Target="../media/image357.png"/><Relationship Id="rId104" Type="http://schemas.openxmlformats.org/officeDocument/2006/relationships/image" Target="../media/image364.png"/><Relationship Id="rId120" Type="http://schemas.openxmlformats.org/officeDocument/2006/relationships/image" Target="../media/image380.png"/><Relationship Id="rId125" Type="http://schemas.openxmlformats.org/officeDocument/2006/relationships/image" Target="../media/image385.png"/><Relationship Id="rId141" Type="http://schemas.openxmlformats.org/officeDocument/2006/relationships/image" Target="../media/image401.png"/><Relationship Id="rId146" Type="http://schemas.openxmlformats.org/officeDocument/2006/relationships/image" Target="../media/image406.png"/><Relationship Id="rId167" Type="http://schemas.openxmlformats.org/officeDocument/2006/relationships/image" Target="../media/image427.png"/><Relationship Id="rId188" Type="http://schemas.openxmlformats.org/officeDocument/2006/relationships/image" Target="../media/image448.png"/><Relationship Id="rId7" Type="http://schemas.openxmlformats.org/officeDocument/2006/relationships/image" Target="../media/image267.png"/><Relationship Id="rId71" Type="http://schemas.openxmlformats.org/officeDocument/2006/relationships/image" Target="../media/image331.png"/><Relationship Id="rId92" Type="http://schemas.openxmlformats.org/officeDocument/2006/relationships/image" Target="../media/image352.png"/><Relationship Id="rId162" Type="http://schemas.openxmlformats.org/officeDocument/2006/relationships/image" Target="../media/image422.png"/><Relationship Id="rId183" Type="http://schemas.openxmlformats.org/officeDocument/2006/relationships/image" Target="../media/image443.png"/><Relationship Id="rId2" Type="http://schemas.openxmlformats.org/officeDocument/2006/relationships/image" Target="../media/image5.jpg"/><Relationship Id="rId29" Type="http://schemas.openxmlformats.org/officeDocument/2006/relationships/image" Target="../media/image289.png"/><Relationship Id="rId24" Type="http://schemas.openxmlformats.org/officeDocument/2006/relationships/image" Target="../media/image284.png"/><Relationship Id="rId40" Type="http://schemas.openxmlformats.org/officeDocument/2006/relationships/image" Target="../media/image300.png"/><Relationship Id="rId45" Type="http://schemas.openxmlformats.org/officeDocument/2006/relationships/image" Target="../media/image305.png"/><Relationship Id="rId66" Type="http://schemas.openxmlformats.org/officeDocument/2006/relationships/image" Target="../media/image326.png"/><Relationship Id="rId87" Type="http://schemas.openxmlformats.org/officeDocument/2006/relationships/image" Target="../media/image347.png"/><Relationship Id="rId110" Type="http://schemas.openxmlformats.org/officeDocument/2006/relationships/image" Target="../media/image370.png"/><Relationship Id="rId115" Type="http://schemas.openxmlformats.org/officeDocument/2006/relationships/image" Target="../media/image375.png"/><Relationship Id="rId131" Type="http://schemas.openxmlformats.org/officeDocument/2006/relationships/image" Target="../media/image391.png"/><Relationship Id="rId136" Type="http://schemas.openxmlformats.org/officeDocument/2006/relationships/image" Target="../media/image396.png"/><Relationship Id="rId157" Type="http://schemas.openxmlformats.org/officeDocument/2006/relationships/image" Target="../media/image417.png"/><Relationship Id="rId178" Type="http://schemas.openxmlformats.org/officeDocument/2006/relationships/image" Target="../media/image438.png"/><Relationship Id="rId61" Type="http://schemas.openxmlformats.org/officeDocument/2006/relationships/image" Target="../media/image321.png"/><Relationship Id="rId82" Type="http://schemas.openxmlformats.org/officeDocument/2006/relationships/image" Target="../media/image342.png"/><Relationship Id="rId152" Type="http://schemas.openxmlformats.org/officeDocument/2006/relationships/image" Target="../media/image412.png"/><Relationship Id="rId173" Type="http://schemas.openxmlformats.org/officeDocument/2006/relationships/image" Target="../media/image433.png"/><Relationship Id="rId194" Type="http://schemas.openxmlformats.org/officeDocument/2006/relationships/image" Target="../media/image454.png"/><Relationship Id="rId199" Type="http://schemas.openxmlformats.org/officeDocument/2006/relationships/image" Target="../media/image459.png"/><Relationship Id="rId203" Type="http://schemas.openxmlformats.org/officeDocument/2006/relationships/image" Target="../media/image463.png"/><Relationship Id="rId208" Type="http://schemas.openxmlformats.org/officeDocument/2006/relationships/image" Target="../media/image468.png"/><Relationship Id="rId19" Type="http://schemas.openxmlformats.org/officeDocument/2006/relationships/image" Target="../media/image279.png"/><Relationship Id="rId14" Type="http://schemas.openxmlformats.org/officeDocument/2006/relationships/image" Target="../media/image274.png"/><Relationship Id="rId30" Type="http://schemas.openxmlformats.org/officeDocument/2006/relationships/image" Target="../media/image290.png"/><Relationship Id="rId35" Type="http://schemas.openxmlformats.org/officeDocument/2006/relationships/image" Target="../media/image295.png"/><Relationship Id="rId56" Type="http://schemas.openxmlformats.org/officeDocument/2006/relationships/image" Target="../media/image316.png"/><Relationship Id="rId77" Type="http://schemas.openxmlformats.org/officeDocument/2006/relationships/image" Target="../media/image337.png"/><Relationship Id="rId100" Type="http://schemas.openxmlformats.org/officeDocument/2006/relationships/image" Target="../media/image360.png"/><Relationship Id="rId105" Type="http://schemas.openxmlformats.org/officeDocument/2006/relationships/image" Target="../media/image365.png"/><Relationship Id="rId126" Type="http://schemas.openxmlformats.org/officeDocument/2006/relationships/image" Target="../media/image386.png"/><Relationship Id="rId147" Type="http://schemas.openxmlformats.org/officeDocument/2006/relationships/image" Target="../media/image407.png"/><Relationship Id="rId168" Type="http://schemas.openxmlformats.org/officeDocument/2006/relationships/image" Target="../media/image428.png"/><Relationship Id="rId8" Type="http://schemas.openxmlformats.org/officeDocument/2006/relationships/image" Target="../media/image268.png"/><Relationship Id="rId51" Type="http://schemas.openxmlformats.org/officeDocument/2006/relationships/image" Target="../media/image311.png"/><Relationship Id="rId72" Type="http://schemas.openxmlformats.org/officeDocument/2006/relationships/image" Target="../media/image332.png"/><Relationship Id="rId93" Type="http://schemas.openxmlformats.org/officeDocument/2006/relationships/image" Target="../media/image353.png"/><Relationship Id="rId98" Type="http://schemas.openxmlformats.org/officeDocument/2006/relationships/image" Target="../media/image358.png"/><Relationship Id="rId121" Type="http://schemas.openxmlformats.org/officeDocument/2006/relationships/image" Target="../media/image381.png"/><Relationship Id="rId142" Type="http://schemas.openxmlformats.org/officeDocument/2006/relationships/image" Target="../media/image402.png"/><Relationship Id="rId163" Type="http://schemas.openxmlformats.org/officeDocument/2006/relationships/image" Target="../media/image423.png"/><Relationship Id="rId184" Type="http://schemas.openxmlformats.org/officeDocument/2006/relationships/image" Target="../media/image444.png"/><Relationship Id="rId189" Type="http://schemas.openxmlformats.org/officeDocument/2006/relationships/image" Target="../media/image449.png"/><Relationship Id="rId3" Type="http://schemas.openxmlformats.org/officeDocument/2006/relationships/image" Target="../media/image263.png"/><Relationship Id="rId25" Type="http://schemas.openxmlformats.org/officeDocument/2006/relationships/image" Target="../media/image285.png"/><Relationship Id="rId46" Type="http://schemas.openxmlformats.org/officeDocument/2006/relationships/image" Target="../media/image306.png"/><Relationship Id="rId67" Type="http://schemas.openxmlformats.org/officeDocument/2006/relationships/image" Target="../media/image327.png"/><Relationship Id="rId116" Type="http://schemas.openxmlformats.org/officeDocument/2006/relationships/image" Target="../media/image376.png"/><Relationship Id="rId137" Type="http://schemas.openxmlformats.org/officeDocument/2006/relationships/image" Target="../media/image397.png"/><Relationship Id="rId158" Type="http://schemas.openxmlformats.org/officeDocument/2006/relationships/image" Target="../media/image418.png"/><Relationship Id="rId20" Type="http://schemas.openxmlformats.org/officeDocument/2006/relationships/image" Target="../media/image280.png"/><Relationship Id="rId41" Type="http://schemas.openxmlformats.org/officeDocument/2006/relationships/image" Target="../media/image301.png"/><Relationship Id="rId62" Type="http://schemas.openxmlformats.org/officeDocument/2006/relationships/image" Target="../media/image322.png"/><Relationship Id="rId83" Type="http://schemas.openxmlformats.org/officeDocument/2006/relationships/image" Target="../media/image343.png"/><Relationship Id="rId88" Type="http://schemas.openxmlformats.org/officeDocument/2006/relationships/image" Target="../media/image348.png"/><Relationship Id="rId111" Type="http://schemas.openxmlformats.org/officeDocument/2006/relationships/image" Target="../media/image371.png"/><Relationship Id="rId132" Type="http://schemas.openxmlformats.org/officeDocument/2006/relationships/image" Target="../media/image392.png"/><Relationship Id="rId153" Type="http://schemas.openxmlformats.org/officeDocument/2006/relationships/image" Target="../media/image413.png"/><Relationship Id="rId174" Type="http://schemas.openxmlformats.org/officeDocument/2006/relationships/image" Target="../media/image434.png"/><Relationship Id="rId179" Type="http://schemas.openxmlformats.org/officeDocument/2006/relationships/image" Target="../media/image439.png"/><Relationship Id="rId195" Type="http://schemas.openxmlformats.org/officeDocument/2006/relationships/image" Target="../media/image455.png"/><Relationship Id="rId209" Type="http://schemas.openxmlformats.org/officeDocument/2006/relationships/image" Target="../media/image63.jpg"/><Relationship Id="rId190" Type="http://schemas.openxmlformats.org/officeDocument/2006/relationships/image" Target="../media/image450.png"/><Relationship Id="rId204" Type="http://schemas.openxmlformats.org/officeDocument/2006/relationships/image" Target="../media/image464.png"/><Relationship Id="rId15" Type="http://schemas.openxmlformats.org/officeDocument/2006/relationships/image" Target="../media/image275.png"/><Relationship Id="rId36" Type="http://schemas.openxmlformats.org/officeDocument/2006/relationships/image" Target="../media/image296.png"/><Relationship Id="rId57" Type="http://schemas.openxmlformats.org/officeDocument/2006/relationships/image" Target="../media/image317.png"/><Relationship Id="rId106" Type="http://schemas.openxmlformats.org/officeDocument/2006/relationships/image" Target="../media/image366.png"/><Relationship Id="rId127" Type="http://schemas.openxmlformats.org/officeDocument/2006/relationships/image" Target="../media/image387.png"/><Relationship Id="rId10" Type="http://schemas.openxmlformats.org/officeDocument/2006/relationships/image" Target="../media/image270.png"/><Relationship Id="rId31" Type="http://schemas.openxmlformats.org/officeDocument/2006/relationships/image" Target="../media/image291.png"/><Relationship Id="rId52" Type="http://schemas.openxmlformats.org/officeDocument/2006/relationships/image" Target="../media/image312.png"/><Relationship Id="rId73" Type="http://schemas.openxmlformats.org/officeDocument/2006/relationships/image" Target="../media/image333.png"/><Relationship Id="rId78" Type="http://schemas.openxmlformats.org/officeDocument/2006/relationships/image" Target="../media/image338.png"/><Relationship Id="rId94" Type="http://schemas.openxmlformats.org/officeDocument/2006/relationships/image" Target="../media/image354.png"/><Relationship Id="rId99" Type="http://schemas.openxmlformats.org/officeDocument/2006/relationships/image" Target="../media/image359.png"/><Relationship Id="rId101" Type="http://schemas.openxmlformats.org/officeDocument/2006/relationships/image" Target="../media/image361.png"/><Relationship Id="rId122" Type="http://schemas.openxmlformats.org/officeDocument/2006/relationships/image" Target="../media/image382.png"/><Relationship Id="rId143" Type="http://schemas.openxmlformats.org/officeDocument/2006/relationships/image" Target="../media/image403.png"/><Relationship Id="rId148" Type="http://schemas.openxmlformats.org/officeDocument/2006/relationships/image" Target="../media/image408.png"/><Relationship Id="rId164" Type="http://schemas.openxmlformats.org/officeDocument/2006/relationships/image" Target="../media/image424.png"/><Relationship Id="rId169" Type="http://schemas.openxmlformats.org/officeDocument/2006/relationships/image" Target="../media/image429.png"/><Relationship Id="rId185" Type="http://schemas.openxmlformats.org/officeDocument/2006/relationships/image" Target="../media/image445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180" Type="http://schemas.openxmlformats.org/officeDocument/2006/relationships/image" Target="../media/image440.png"/><Relationship Id="rId26" Type="http://schemas.openxmlformats.org/officeDocument/2006/relationships/image" Target="../media/image286.png"/><Relationship Id="rId47" Type="http://schemas.openxmlformats.org/officeDocument/2006/relationships/image" Target="../media/image307.png"/><Relationship Id="rId68" Type="http://schemas.openxmlformats.org/officeDocument/2006/relationships/image" Target="../media/image328.png"/><Relationship Id="rId89" Type="http://schemas.openxmlformats.org/officeDocument/2006/relationships/image" Target="../media/image349.png"/><Relationship Id="rId112" Type="http://schemas.openxmlformats.org/officeDocument/2006/relationships/image" Target="../media/image372.png"/><Relationship Id="rId133" Type="http://schemas.openxmlformats.org/officeDocument/2006/relationships/image" Target="../media/image393.png"/><Relationship Id="rId154" Type="http://schemas.openxmlformats.org/officeDocument/2006/relationships/image" Target="../media/image414.png"/><Relationship Id="rId175" Type="http://schemas.openxmlformats.org/officeDocument/2006/relationships/image" Target="../media/image435.png"/><Relationship Id="rId196" Type="http://schemas.openxmlformats.org/officeDocument/2006/relationships/image" Target="../media/image456.png"/><Relationship Id="rId200" Type="http://schemas.openxmlformats.org/officeDocument/2006/relationships/image" Target="../media/image460.png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3.png"/><Relationship Id="rId117" Type="http://schemas.openxmlformats.org/officeDocument/2006/relationships/image" Target="../media/image584.png"/><Relationship Id="rId21" Type="http://schemas.openxmlformats.org/officeDocument/2006/relationships/image" Target="../media/image488.png"/><Relationship Id="rId42" Type="http://schemas.openxmlformats.org/officeDocument/2006/relationships/image" Target="../media/image509.png"/><Relationship Id="rId47" Type="http://schemas.openxmlformats.org/officeDocument/2006/relationships/image" Target="../media/image514.png"/><Relationship Id="rId63" Type="http://schemas.openxmlformats.org/officeDocument/2006/relationships/image" Target="../media/image530.png"/><Relationship Id="rId68" Type="http://schemas.openxmlformats.org/officeDocument/2006/relationships/image" Target="../media/image535.png"/><Relationship Id="rId84" Type="http://schemas.openxmlformats.org/officeDocument/2006/relationships/image" Target="../media/image551.png"/><Relationship Id="rId89" Type="http://schemas.openxmlformats.org/officeDocument/2006/relationships/image" Target="../media/image556.png"/><Relationship Id="rId112" Type="http://schemas.openxmlformats.org/officeDocument/2006/relationships/image" Target="../media/image579.png"/><Relationship Id="rId133" Type="http://schemas.openxmlformats.org/officeDocument/2006/relationships/image" Target="../media/image600.png"/><Relationship Id="rId138" Type="http://schemas.openxmlformats.org/officeDocument/2006/relationships/image" Target="../media/image5.jpg"/><Relationship Id="rId16" Type="http://schemas.openxmlformats.org/officeDocument/2006/relationships/image" Target="../media/image483.png"/><Relationship Id="rId107" Type="http://schemas.openxmlformats.org/officeDocument/2006/relationships/image" Target="../media/image574.png"/><Relationship Id="rId11" Type="http://schemas.openxmlformats.org/officeDocument/2006/relationships/image" Target="../media/image478.png"/><Relationship Id="rId32" Type="http://schemas.openxmlformats.org/officeDocument/2006/relationships/image" Target="../media/image499.png"/><Relationship Id="rId37" Type="http://schemas.openxmlformats.org/officeDocument/2006/relationships/image" Target="../media/image504.png"/><Relationship Id="rId53" Type="http://schemas.openxmlformats.org/officeDocument/2006/relationships/image" Target="../media/image520.png"/><Relationship Id="rId58" Type="http://schemas.openxmlformats.org/officeDocument/2006/relationships/image" Target="../media/image525.png"/><Relationship Id="rId74" Type="http://schemas.openxmlformats.org/officeDocument/2006/relationships/image" Target="../media/image541.png"/><Relationship Id="rId79" Type="http://schemas.openxmlformats.org/officeDocument/2006/relationships/image" Target="../media/image546.png"/><Relationship Id="rId102" Type="http://schemas.openxmlformats.org/officeDocument/2006/relationships/image" Target="../media/image569.png"/><Relationship Id="rId123" Type="http://schemas.openxmlformats.org/officeDocument/2006/relationships/image" Target="../media/image590.png"/><Relationship Id="rId128" Type="http://schemas.openxmlformats.org/officeDocument/2006/relationships/image" Target="../media/image595.png"/><Relationship Id="rId5" Type="http://schemas.openxmlformats.org/officeDocument/2006/relationships/image" Target="../media/image472.png"/><Relationship Id="rId90" Type="http://schemas.openxmlformats.org/officeDocument/2006/relationships/image" Target="../media/image557.png"/><Relationship Id="rId95" Type="http://schemas.openxmlformats.org/officeDocument/2006/relationships/image" Target="../media/image562.png"/><Relationship Id="rId14" Type="http://schemas.openxmlformats.org/officeDocument/2006/relationships/image" Target="../media/image481.png"/><Relationship Id="rId22" Type="http://schemas.openxmlformats.org/officeDocument/2006/relationships/image" Target="../media/image489.png"/><Relationship Id="rId27" Type="http://schemas.openxmlformats.org/officeDocument/2006/relationships/image" Target="../media/image494.png"/><Relationship Id="rId30" Type="http://schemas.openxmlformats.org/officeDocument/2006/relationships/image" Target="../media/image497.png"/><Relationship Id="rId35" Type="http://schemas.openxmlformats.org/officeDocument/2006/relationships/image" Target="../media/image502.png"/><Relationship Id="rId43" Type="http://schemas.openxmlformats.org/officeDocument/2006/relationships/image" Target="../media/image510.png"/><Relationship Id="rId48" Type="http://schemas.openxmlformats.org/officeDocument/2006/relationships/image" Target="../media/image515.png"/><Relationship Id="rId56" Type="http://schemas.openxmlformats.org/officeDocument/2006/relationships/image" Target="../media/image523.png"/><Relationship Id="rId64" Type="http://schemas.openxmlformats.org/officeDocument/2006/relationships/image" Target="../media/image531.png"/><Relationship Id="rId69" Type="http://schemas.openxmlformats.org/officeDocument/2006/relationships/image" Target="../media/image536.png"/><Relationship Id="rId77" Type="http://schemas.openxmlformats.org/officeDocument/2006/relationships/image" Target="../media/image544.png"/><Relationship Id="rId100" Type="http://schemas.openxmlformats.org/officeDocument/2006/relationships/image" Target="../media/image567.png"/><Relationship Id="rId105" Type="http://schemas.openxmlformats.org/officeDocument/2006/relationships/image" Target="../media/image572.png"/><Relationship Id="rId113" Type="http://schemas.openxmlformats.org/officeDocument/2006/relationships/image" Target="../media/image580.png"/><Relationship Id="rId118" Type="http://schemas.openxmlformats.org/officeDocument/2006/relationships/image" Target="../media/image585.png"/><Relationship Id="rId126" Type="http://schemas.openxmlformats.org/officeDocument/2006/relationships/image" Target="../media/image593.png"/><Relationship Id="rId134" Type="http://schemas.openxmlformats.org/officeDocument/2006/relationships/image" Target="../media/image601.png"/><Relationship Id="rId8" Type="http://schemas.openxmlformats.org/officeDocument/2006/relationships/image" Target="../media/image475.png"/><Relationship Id="rId51" Type="http://schemas.openxmlformats.org/officeDocument/2006/relationships/image" Target="../media/image518.png"/><Relationship Id="rId72" Type="http://schemas.openxmlformats.org/officeDocument/2006/relationships/image" Target="../media/image539.png"/><Relationship Id="rId80" Type="http://schemas.openxmlformats.org/officeDocument/2006/relationships/image" Target="../media/image547.png"/><Relationship Id="rId85" Type="http://schemas.openxmlformats.org/officeDocument/2006/relationships/image" Target="../media/image552.png"/><Relationship Id="rId93" Type="http://schemas.openxmlformats.org/officeDocument/2006/relationships/image" Target="../media/image560.png"/><Relationship Id="rId98" Type="http://schemas.openxmlformats.org/officeDocument/2006/relationships/image" Target="../media/image565.png"/><Relationship Id="rId121" Type="http://schemas.openxmlformats.org/officeDocument/2006/relationships/image" Target="../media/image588.png"/><Relationship Id="rId3" Type="http://schemas.openxmlformats.org/officeDocument/2006/relationships/image" Target="../media/image470.png"/><Relationship Id="rId12" Type="http://schemas.openxmlformats.org/officeDocument/2006/relationships/image" Target="../media/image479.png"/><Relationship Id="rId17" Type="http://schemas.openxmlformats.org/officeDocument/2006/relationships/image" Target="../media/image484.png"/><Relationship Id="rId25" Type="http://schemas.openxmlformats.org/officeDocument/2006/relationships/image" Target="../media/image492.png"/><Relationship Id="rId33" Type="http://schemas.openxmlformats.org/officeDocument/2006/relationships/image" Target="../media/image500.png"/><Relationship Id="rId38" Type="http://schemas.openxmlformats.org/officeDocument/2006/relationships/image" Target="../media/image505.png"/><Relationship Id="rId46" Type="http://schemas.openxmlformats.org/officeDocument/2006/relationships/image" Target="../media/image513.png"/><Relationship Id="rId59" Type="http://schemas.openxmlformats.org/officeDocument/2006/relationships/image" Target="../media/image526.png"/><Relationship Id="rId67" Type="http://schemas.openxmlformats.org/officeDocument/2006/relationships/image" Target="../media/image534.png"/><Relationship Id="rId103" Type="http://schemas.openxmlformats.org/officeDocument/2006/relationships/image" Target="../media/image570.png"/><Relationship Id="rId108" Type="http://schemas.openxmlformats.org/officeDocument/2006/relationships/image" Target="../media/image575.png"/><Relationship Id="rId116" Type="http://schemas.openxmlformats.org/officeDocument/2006/relationships/image" Target="../media/image583.png"/><Relationship Id="rId124" Type="http://schemas.openxmlformats.org/officeDocument/2006/relationships/image" Target="../media/image591.png"/><Relationship Id="rId129" Type="http://schemas.openxmlformats.org/officeDocument/2006/relationships/image" Target="../media/image596.png"/><Relationship Id="rId137" Type="http://schemas.openxmlformats.org/officeDocument/2006/relationships/hyperlink" Target="http://www.opengroup.org/togaf/" TargetMode="External"/><Relationship Id="rId20" Type="http://schemas.openxmlformats.org/officeDocument/2006/relationships/image" Target="../media/image487.png"/><Relationship Id="rId41" Type="http://schemas.openxmlformats.org/officeDocument/2006/relationships/image" Target="../media/image508.png"/><Relationship Id="rId54" Type="http://schemas.openxmlformats.org/officeDocument/2006/relationships/image" Target="../media/image521.png"/><Relationship Id="rId62" Type="http://schemas.openxmlformats.org/officeDocument/2006/relationships/image" Target="../media/image529.png"/><Relationship Id="rId70" Type="http://schemas.openxmlformats.org/officeDocument/2006/relationships/image" Target="../media/image537.png"/><Relationship Id="rId75" Type="http://schemas.openxmlformats.org/officeDocument/2006/relationships/image" Target="../media/image542.png"/><Relationship Id="rId83" Type="http://schemas.openxmlformats.org/officeDocument/2006/relationships/image" Target="../media/image550.png"/><Relationship Id="rId88" Type="http://schemas.openxmlformats.org/officeDocument/2006/relationships/image" Target="../media/image555.png"/><Relationship Id="rId91" Type="http://schemas.openxmlformats.org/officeDocument/2006/relationships/image" Target="../media/image558.png"/><Relationship Id="rId96" Type="http://schemas.openxmlformats.org/officeDocument/2006/relationships/image" Target="../media/image563.png"/><Relationship Id="rId111" Type="http://schemas.openxmlformats.org/officeDocument/2006/relationships/image" Target="../media/image578.png"/><Relationship Id="rId132" Type="http://schemas.openxmlformats.org/officeDocument/2006/relationships/image" Target="../media/image5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3.png"/><Relationship Id="rId15" Type="http://schemas.openxmlformats.org/officeDocument/2006/relationships/image" Target="../media/image482.png"/><Relationship Id="rId23" Type="http://schemas.openxmlformats.org/officeDocument/2006/relationships/image" Target="../media/image490.png"/><Relationship Id="rId28" Type="http://schemas.openxmlformats.org/officeDocument/2006/relationships/image" Target="../media/image495.png"/><Relationship Id="rId36" Type="http://schemas.openxmlformats.org/officeDocument/2006/relationships/image" Target="../media/image503.png"/><Relationship Id="rId49" Type="http://schemas.openxmlformats.org/officeDocument/2006/relationships/image" Target="../media/image516.png"/><Relationship Id="rId57" Type="http://schemas.openxmlformats.org/officeDocument/2006/relationships/image" Target="../media/image524.png"/><Relationship Id="rId106" Type="http://schemas.openxmlformats.org/officeDocument/2006/relationships/image" Target="../media/image573.png"/><Relationship Id="rId114" Type="http://schemas.openxmlformats.org/officeDocument/2006/relationships/image" Target="../media/image581.png"/><Relationship Id="rId119" Type="http://schemas.openxmlformats.org/officeDocument/2006/relationships/image" Target="../media/image586.png"/><Relationship Id="rId127" Type="http://schemas.openxmlformats.org/officeDocument/2006/relationships/image" Target="../media/image594.png"/><Relationship Id="rId10" Type="http://schemas.openxmlformats.org/officeDocument/2006/relationships/image" Target="../media/image477.png"/><Relationship Id="rId31" Type="http://schemas.openxmlformats.org/officeDocument/2006/relationships/image" Target="../media/image498.png"/><Relationship Id="rId44" Type="http://schemas.openxmlformats.org/officeDocument/2006/relationships/image" Target="../media/image511.png"/><Relationship Id="rId52" Type="http://schemas.openxmlformats.org/officeDocument/2006/relationships/image" Target="../media/image519.png"/><Relationship Id="rId60" Type="http://schemas.openxmlformats.org/officeDocument/2006/relationships/image" Target="../media/image527.png"/><Relationship Id="rId65" Type="http://schemas.openxmlformats.org/officeDocument/2006/relationships/image" Target="../media/image532.png"/><Relationship Id="rId73" Type="http://schemas.openxmlformats.org/officeDocument/2006/relationships/image" Target="../media/image540.png"/><Relationship Id="rId78" Type="http://schemas.openxmlformats.org/officeDocument/2006/relationships/image" Target="../media/image545.png"/><Relationship Id="rId81" Type="http://schemas.openxmlformats.org/officeDocument/2006/relationships/image" Target="../media/image548.png"/><Relationship Id="rId86" Type="http://schemas.openxmlformats.org/officeDocument/2006/relationships/image" Target="../media/image553.png"/><Relationship Id="rId94" Type="http://schemas.openxmlformats.org/officeDocument/2006/relationships/image" Target="../media/image561.png"/><Relationship Id="rId99" Type="http://schemas.openxmlformats.org/officeDocument/2006/relationships/image" Target="../media/image566.png"/><Relationship Id="rId101" Type="http://schemas.openxmlformats.org/officeDocument/2006/relationships/image" Target="../media/image568.png"/><Relationship Id="rId122" Type="http://schemas.openxmlformats.org/officeDocument/2006/relationships/image" Target="../media/image589.png"/><Relationship Id="rId130" Type="http://schemas.openxmlformats.org/officeDocument/2006/relationships/image" Target="../media/image597.png"/><Relationship Id="rId135" Type="http://schemas.openxmlformats.org/officeDocument/2006/relationships/image" Target="../media/image602.png"/><Relationship Id="rId4" Type="http://schemas.openxmlformats.org/officeDocument/2006/relationships/image" Target="../media/image471.png"/><Relationship Id="rId9" Type="http://schemas.openxmlformats.org/officeDocument/2006/relationships/image" Target="../media/image476.png"/><Relationship Id="rId13" Type="http://schemas.openxmlformats.org/officeDocument/2006/relationships/image" Target="../media/image480.png"/><Relationship Id="rId18" Type="http://schemas.openxmlformats.org/officeDocument/2006/relationships/image" Target="../media/image485.png"/><Relationship Id="rId39" Type="http://schemas.openxmlformats.org/officeDocument/2006/relationships/image" Target="../media/image506.png"/><Relationship Id="rId109" Type="http://schemas.openxmlformats.org/officeDocument/2006/relationships/image" Target="../media/image576.png"/><Relationship Id="rId34" Type="http://schemas.openxmlformats.org/officeDocument/2006/relationships/image" Target="../media/image501.png"/><Relationship Id="rId50" Type="http://schemas.openxmlformats.org/officeDocument/2006/relationships/image" Target="../media/image517.png"/><Relationship Id="rId55" Type="http://schemas.openxmlformats.org/officeDocument/2006/relationships/image" Target="../media/image522.png"/><Relationship Id="rId76" Type="http://schemas.openxmlformats.org/officeDocument/2006/relationships/image" Target="../media/image543.png"/><Relationship Id="rId97" Type="http://schemas.openxmlformats.org/officeDocument/2006/relationships/image" Target="../media/image564.png"/><Relationship Id="rId104" Type="http://schemas.openxmlformats.org/officeDocument/2006/relationships/image" Target="../media/image571.png"/><Relationship Id="rId120" Type="http://schemas.openxmlformats.org/officeDocument/2006/relationships/image" Target="../media/image587.png"/><Relationship Id="rId125" Type="http://schemas.openxmlformats.org/officeDocument/2006/relationships/image" Target="../media/image592.png"/><Relationship Id="rId7" Type="http://schemas.openxmlformats.org/officeDocument/2006/relationships/image" Target="../media/image474.png"/><Relationship Id="rId71" Type="http://schemas.openxmlformats.org/officeDocument/2006/relationships/image" Target="../media/image538.png"/><Relationship Id="rId92" Type="http://schemas.openxmlformats.org/officeDocument/2006/relationships/image" Target="../media/image559.png"/><Relationship Id="rId2" Type="http://schemas.openxmlformats.org/officeDocument/2006/relationships/image" Target="../media/image469.png"/><Relationship Id="rId29" Type="http://schemas.openxmlformats.org/officeDocument/2006/relationships/image" Target="../media/image496.png"/><Relationship Id="rId24" Type="http://schemas.openxmlformats.org/officeDocument/2006/relationships/image" Target="../media/image491.png"/><Relationship Id="rId40" Type="http://schemas.openxmlformats.org/officeDocument/2006/relationships/image" Target="../media/image507.png"/><Relationship Id="rId45" Type="http://schemas.openxmlformats.org/officeDocument/2006/relationships/image" Target="../media/image512.png"/><Relationship Id="rId66" Type="http://schemas.openxmlformats.org/officeDocument/2006/relationships/image" Target="../media/image533.png"/><Relationship Id="rId87" Type="http://schemas.openxmlformats.org/officeDocument/2006/relationships/image" Target="../media/image554.png"/><Relationship Id="rId110" Type="http://schemas.openxmlformats.org/officeDocument/2006/relationships/image" Target="../media/image577.png"/><Relationship Id="rId115" Type="http://schemas.openxmlformats.org/officeDocument/2006/relationships/image" Target="../media/image582.png"/><Relationship Id="rId131" Type="http://schemas.openxmlformats.org/officeDocument/2006/relationships/image" Target="../media/image598.png"/><Relationship Id="rId136" Type="http://schemas.openxmlformats.org/officeDocument/2006/relationships/image" Target="../media/image63.jpg"/><Relationship Id="rId61" Type="http://schemas.openxmlformats.org/officeDocument/2006/relationships/image" Target="../media/image528.png"/><Relationship Id="rId82" Type="http://schemas.openxmlformats.org/officeDocument/2006/relationships/image" Target="../media/image549.png"/><Relationship Id="rId19" Type="http://schemas.openxmlformats.org/officeDocument/2006/relationships/image" Target="../media/image486.png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6.png"/><Relationship Id="rId117" Type="http://schemas.openxmlformats.org/officeDocument/2006/relationships/image" Target="../media/image716.png"/><Relationship Id="rId21" Type="http://schemas.openxmlformats.org/officeDocument/2006/relationships/image" Target="../media/image621.png"/><Relationship Id="rId42" Type="http://schemas.openxmlformats.org/officeDocument/2006/relationships/image" Target="../media/image642.png"/><Relationship Id="rId47" Type="http://schemas.openxmlformats.org/officeDocument/2006/relationships/image" Target="../media/image647.png"/><Relationship Id="rId63" Type="http://schemas.openxmlformats.org/officeDocument/2006/relationships/image" Target="../media/image663.png"/><Relationship Id="rId68" Type="http://schemas.openxmlformats.org/officeDocument/2006/relationships/image" Target="../media/image668.png"/><Relationship Id="rId84" Type="http://schemas.openxmlformats.org/officeDocument/2006/relationships/image" Target="../media/image684.png"/><Relationship Id="rId89" Type="http://schemas.openxmlformats.org/officeDocument/2006/relationships/image" Target="../media/image5.jpg"/><Relationship Id="rId112" Type="http://schemas.openxmlformats.org/officeDocument/2006/relationships/image" Target="../media/image711.png"/><Relationship Id="rId133" Type="http://schemas.openxmlformats.org/officeDocument/2006/relationships/image" Target="../media/image732.png"/><Relationship Id="rId138" Type="http://schemas.openxmlformats.org/officeDocument/2006/relationships/image" Target="../media/image737.png"/><Relationship Id="rId16" Type="http://schemas.openxmlformats.org/officeDocument/2006/relationships/image" Target="../media/image616.png"/><Relationship Id="rId107" Type="http://schemas.openxmlformats.org/officeDocument/2006/relationships/image" Target="../media/image706.png"/><Relationship Id="rId11" Type="http://schemas.openxmlformats.org/officeDocument/2006/relationships/image" Target="../media/image611.png"/><Relationship Id="rId32" Type="http://schemas.openxmlformats.org/officeDocument/2006/relationships/image" Target="../media/image632.png"/><Relationship Id="rId37" Type="http://schemas.openxmlformats.org/officeDocument/2006/relationships/image" Target="../media/image637.png"/><Relationship Id="rId53" Type="http://schemas.openxmlformats.org/officeDocument/2006/relationships/image" Target="../media/image653.png"/><Relationship Id="rId58" Type="http://schemas.openxmlformats.org/officeDocument/2006/relationships/image" Target="../media/image658.png"/><Relationship Id="rId74" Type="http://schemas.openxmlformats.org/officeDocument/2006/relationships/image" Target="../media/image674.png"/><Relationship Id="rId79" Type="http://schemas.openxmlformats.org/officeDocument/2006/relationships/image" Target="../media/image679.png"/><Relationship Id="rId102" Type="http://schemas.openxmlformats.org/officeDocument/2006/relationships/image" Target="../media/image701.png"/><Relationship Id="rId123" Type="http://schemas.openxmlformats.org/officeDocument/2006/relationships/image" Target="../media/image722.png"/><Relationship Id="rId128" Type="http://schemas.openxmlformats.org/officeDocument/2006/relationships/image" Target="../media/image727.png"/><Relationship Id="rId144" Type="http://schemas.openxmlformats.org/officeDocument/2006/relationships/image" Target="../media/image743.png"/><Relationship Id="rId149" Type="http://schemas.openxmlformats.org/officeDocument/2006/relationships/image" Target="../media/image748.png"/><Relationship Id="rId5" Type="http://schemas.openxmlformats.org/officeDocument/2006/relationships/image" Target="../media/image605.png"/><Relationship Id="rId90" Type="http://schemas.openxmlformats.org/officeDocument/2006/relationships/image" Target="../media/image689.png"/><Relationship Id="rId95" Type="http://schemas.openxmlformats.org/officeDocument/2006/relationships/image" Target="../media/image694.png"/><Relationship Id="rId22" Type="http://schemas.openxmlformats.org/officeDocument/2006/relationships/image" Target="../media/image622.png"/><Relationship Id="rId27" Type="http://schemas.openxmlformats.org/officeDocument/2006/relationships/image" Target="../media/image627.png"/><Relationship Id="rId43" Type="http://schemas.openxmlformats.org/officeDocument/2006/relationships/image" Target="../media/image643.png"/><Relationship Id="rId48" Type="http://schemas.openxmlformats.org/officeDocument/2006/relationships/image" Target="../media/image648.png"/><Relationship Id="rId64" Type="http://schemas.openxmlformats.org/officeDocument/2006/relationships/image" Target="../media/image664.png"/><Relationship Id="rId69" Type="http://schemas.openxmlformats.org/officeDocument/2006/relationships/image" Target="../media/image669.png"/><Relationship Id="rId113" Type="http://schemas.openxmlformats.org/officeDocument/2006/relationships/image" Target="../media/image712.png"/><Relationship Id="rId118" Type="http://schemas.openxmlformats.org/officeDocument/2006/relationships/image" Target="../media/image717.png"/><Relationship Id="rId134" Type="http://schemas.openxmlformats.org/officeDocument/2006/relationships/image" Target="../media/image733.png"/><Relationship Id="rId139" Type="http://schemas.openxmlformats.org/officeDocument/2006/relationships/image" Target="../media/image738.png"/><Relationship Id="rId80" Type="http://schemas.openxmlformats.org/officeDocument/2006/relationships/image" Target="../media/image680.png"/><Relationship Id="rId85" Type="http://schemas.openxmlformats.org/officeDocument/2006/relationships/image" Target="../media/image685.png"/><Relationship Id="rId150" Type="http://schemas.openxmlformats.org/officeDocument/2006/relationships/image" Target="../media/image749.png"/><Relationship Id="rId12" Type="http://schemas.openxmlformats.org/officeDocument/2006/relationships/image" Target="../media/image612.png"/><Relationship Id="rId17" Type="http://schemas.openxmlformats.org/officeDocument/2006/relationships/image" Target="../media/image617.png"/><Relationship Id="rId25" Type="http://schemas.openxmlformats.org/officeDocument/2006/relationships/image" Target="../media/image625.png"/><Relationship Id="rId33" Type="http://schemas.openxmlformats.org/officeDocument/2006/relationships/image" Target="../media/image633.png"/><Relationship Id="rId38" Type="http://schemas.openxmlformats.org/officeDocument/2006/relationships/image" Target="../media/image638.png"/><Relationship Id="rId46" Type="http://schemas.openxmlformats.org/officeDocument/2006/relationships/image" Target="../media/image646.png"/><Relationship Id="rId59" Type="http://schemas.openxmlformats.org/officeDocument/2006/relationships/image" Target="../media/image659.png"/><Relationship Id="rId67" Type="http://schemas.openxmlformats.org/officeDocument/2006/relationships/image" Target="../media/image667.png"/><Relationship Id="rId103" Type="http://schemas.openxmlformats.org/officeDocument/2006/relationships/image" Target="../media/image702.png"/><Relationship Id="rId108" Type="http://schemas.openxmlformats.org/officeDocument/2006/relationships/image" Target="../media/image707.png"/><Relationship Id="rId116" Type="http://schemas.openxmlformats.org/officeDocument/2006/relationships/image" Target="../media/image715.png"/><Relationship Id="rId124" Type="http://schemas.openxmlformats.org/officeDocument/2006/relationships/image" Target="../media/image723.png"/><Relationship Id="rId129" Type="http://schemas.openxmlformats.org/officeDocument/2006/relationships/image" Target="../media/image728.png"/><Relationship Id="rId137" Type="http://schemas.openxmlformats.org/officeDocument/2006/relationships/image" Target="../media/image736.png"/><Relationship Id="rId20" Type="http://schemas.openxmlformats.org/officeDocument/2006/relationships/image" Target="../media/image620.png"/><Relationship Id="rId41" Type="http://schemas.openxmlformats.org/officeDocument/2006/relationships/image" Target="../media/image641.png"/><Relationship Id="rId54" Type="http://schemas.openxmlformats.org/officeDocument/2006/relationships/image" Target="../media/image654.png"/><Relationship Id="rId62" Type="http://schemas.openxmlformats.org/officeDocument/2006/relationships/image" Target="../media/image662.png"/><Relationship Id="rId70" Type="http://schemas.openxmlformats.org/officeDocument/2006/relationships/image" Target="../media/image670.png"/><Relationship Id="rId75" Type="http://schemas.openxmlformats.org/officeDocument/2006/relationships/image" Target="../media/image675.png"/><Relationship Id="rId83" Type="http://schemas.openxmlformats.org/officeDocument/2006/relationships/image" Target="../media/image683.png"/><Relationship Id="rId88" Type="http://schemas.openxmlformats.org/officeDocument/2006/relationships/image" Target="../media/image688.png"/><Relationship Id="rId91" Type="http://schemas.openxmlformats.org/officeDocument/2006/relationships/image" Target="../media/image690.png"/><Relationship Id="rId96" Type="http://schemas.openxmlformats.org/officeDocument/2006/relationships/image" Target="../media/image695.png"/><Relationship Id="rId111" Type="http://schemas.openxmlformats.org/officeDocument/2006/relationships/image" Target="../media/image710.png"/><Relationship Id="rId132" Type="http://schemas.openxmlformats.org/officeDocument/2006/relationships/image" Target="../media/image731.png"/><Relationship Id="rId140" Type="http://schemas.openxmlformats.org/officeDocument/2006/relationships/image" Target="../media/image739.png"/><Relationship Id="rId145" Type="http://schemas.openxmlformats.org/officeDocument/2006/relationships/image" Target="../media/image744.png"/><Relationship Id="rId153" Type="http://schemas.openxmlformats.org/officeDocument/2006/relationships/image" Target="../media/image7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6.png"/><Relationship Id="rId15" Type="http://schemas.openxmlformats.org/officeDocument/2006/relationships/image" Target="../media/image615.png"/><Relationship Id="rId23" Type="http://schemas.openxmlformats.org/officeDocument/2006/relationships/image" Target="../media/image623.png"/><Relationship Id="rId28" Type="http://schemas.openxmlformats.org/officeDocument/2006/relationships/image" Target="../media/image628.png"/><Relationship Id="rId36" Type="http://schemas.openxmlformats.org/officeDocument/2006/relationships/image" Target="../media/image636.png"/><Relationship Id="rId49" Type="http://schemas.openxmlformats.org/officeDocument/2006/relationships/image" Target="../media/image649.png"/><Relationship Id="rId57" Type="http://schemas.openxmlformats.org/officeDocument/2006/relationships/image" Target="../media/image657.png"/><Relationship Id="rId106" Type="http://schemas.openxmlformats.org/officeDocument/2006/relationships/image" Target="../media/image705.png"/><Relationship Id="rId114" Type="http://schemas.openxmlformats.org/officeDocument/2006/relationships/image" Target="../media/image713.png"/><Relationship Id="rId119" Type="http://schemas.openxmlformats.org/officeDocument/2006/relationships/image" Target="../media/image718.png"/><Relationship Id="rId127" Type="http://schemas.openxmlformats.org/officeDocument/2006/relationships/image" Target="../media/image726.png"/><Relationship Id="rId10" Type="http://schemas.openxmlformats.org/officeDocument/2006/relationships/image" Target="../media/image610.png"/><Relationship Id="rId31" Type="http://schemas.openxmlformats.org/officeDocument/2006/relationships/image" Target="../media/image631.png"/><Relationship Id="rId44" Type="http://schemas.openxmlformats.org/officeDocument/2006/relationships/image" Target="../media/image644.png"/><Relationship Id="rId52" Type="http://schemas.openxmlformats.org/officeDocument/2006/relationships/image" Target="../media/image652.png"/><Relationship Id="rId60" Type="http://schemas.openxmlformats.org/officeDocument/2006/relationships/image" Target="../media/image660.png"/><Relationship Id="rId65" Type="http://schemas.openxmlformats.org/officeDocument/2006/relationships/image" Target="../media/image665.png"/><Relationship Id="rId73" Type="http://schemas.openxmlformats.org/officeDocument/2006/relationships/image" Target="../media/image673.png"/><Relationship Id="rId78" Type="http://schemas.openxmlformats.org/officeDocument/2006/relationships/image" Target="../media/image678.png"/><Relationship Id="rId81" Type="http://schemas.openxmlformats.org/officeDocument/2006/relationships/image" Target="../media/image681.png"/><Relationship Id="rId86" Type="http://schemas.openxmlformats.org/officeDocument/2006/relationships/image" Target="../media/image686.png"/><Relationship Id="rId94" Type="http://schemas.openxmlformats.org/officeDocument/2006/relationships/image" Target="../media/image693.png"/><Relationship Id="rId99" Type="http://schemas.openxmlformats.org/officeDocument/2006/relationships/image" Target="../media/image698.png"/><Relationship Id="rId101" Type="http://schemas.openxmlformats.org/officeDocument/2006/relationships/image" Target="../media/image700.png"/><Relationship Id="rId122" Type="http://schemas.openxmlformats.org/officeDocument/2006/relationships/image" Target="../media/image721.png"/><Relationship Id="rId130" Type="http://schemas.openxmlformats.org/officeDocument/2006/relationships/image" Target="../media/image729.png"/><Relationship Id="rId135" Type="http://schemas.openxmlformats.org/officeDocument/2006/relationships/image" Target="../media/image734.png"/><Relationship Id="rId143" Type="http://schemas.openxmlformats.org/officeDocument/2006/relationships/image" Target="../media/image742.png"/><Relationship Id="rId148" Type="http://schemas.openxmlformats.org/officeDocument/2006/relationships/image" Target="../media/image747.png"/><Relationship Id="rId151" Type="http://schemas.openxmlformats.org/officeDocument/2006/relationships/image" Target="../media/image750.png"/><Relationship Id="rId4" Type="http://schemas.openxmlformats.org/officeDocument/2006/relationships/image" Target="../media/image604.png"/><Relationship Id="rId9" Type="http://schemas.openxmlformats.org/officeDocument/2006/relationships/image" Target="../media/image609.png"/><Relationship Id="rId13" Type="http://schemas.openxmlformats.org/officeDocument/2006/relationships/image" Target="../media/image613.png"/><Relationship Id="rId18" Type="http://schemas.openxmlformats.org/officeDocument/2006/relationships/image" Target="../media/image618.png"/><Relationship Id="rId39" Type="http://schemas.openxmlformats.org/officeDocument/2006/relationships/image" Target="../media/image639.png"/><Relationship Id="rId109" Type="http://schemas.openxmlformats.org/officeDocument/2006/relationships/image" Target="../media/image708.png"/><Relationship Id="rId34" Type="http://schemas.openxmlformats.org/officeDocument/2006/relationships/image" Target="../media/image634.png"/><Relationship Id="rId50" Type="http://schemas.openxmlformats.org/officeDocument/2006/relationships/image" Target="../media/image650.png"/><Relationship Id="rId55" Type="http://schemas.openxmlformats.org/officeDocument/2006/relationships/image" Target="../media/image655.png"/><Relationship Id="rId76" Type="http://schemas.openxmlformats.org/officeDocument/2006/relationships/image" Target="../media/image676.png"/><Relationship Id="rId97" Type="http://schemas.openxmlformats.org/officeDocument/2006/relationships/image" Target="../media/image696.png"/><Relationship Id="rId104" Type="http://schemas.openxmlformats.org/officeDocument/2006/relationships/image" Target="../media/image703.png"/><Relationship Id="rId120" Type="http://schemas.openxmlformats.org/officeDocument/2006/relationships/image" Target="../media/image719.png"/><Relationship Id="rId125" Type="http://schemas.openxmlformats.org/officeDocument/2006/relationships/image" Target="../media/image724.png"/><Relationship Id="rId141" Type="http://schemas.openxmlformats.org/officeDocument/2006/relationships/image" Target="../media/image740.png"/><Relationship Id="rId146" Type="http://schemas.openxmlformats.org/officeDocument/2006/relationships/image" Target="../media/image745.png"/><Relationship Id="rId7" Type="http://schemas.openxmlformats.org/officeDocument/2006/relationships/image" Target="../media/image607.png"/><Relationship Id="rId71" Type="http://schemas.openxmlformats.org/officeDocument/2006/relationships/image" Target="../media/image671.png"/><Relationship Id="rId92" Type="http://schemas.openxmlformats.org/officeDocument/2006/relationships/image" Target="../media/image691.png"/><Relationship Id="rId2" Type="http://schemas.openxmlformats.org/officeDocument/2006/relationships/image" Target="../media/image63.jpg"/><Relationship Id="rId29" Type="http://schemas.openxmlformats.org/officeDocument/2006/relationships/image" Target="../media/image629.png"/><Relationship Id="rId24" Type="http://schemas.openxmlformats.org/officeDocument/2006/relationships/image" Target="../media/image624.png"/><Relationship Id="rId40" Type="http://schemas.openxmlformats.org/officeDocument/2006/relationships/image" Target="../media/image640.png"/><Relationship Id="rId45" Type="http://schemas.openxmlformats.org/officeDocument/2006/relationships/image" Target="../media/image645.png"/><Relationship Id="rId66" Type="http://schemas.openxmlformats.org/officeDocument/2006/relationships/image" Target="../media/image666.png"/><Relationship Id="rId87" Type="http://schemas.openxmlformats.org/officeDocument/2006/relationships/image" Target="../media/image687.png"/><Relationship Id="rId110" Type="http://schemas.openxmlformats.org/officeDocument/2006/relationships/image" Target="../media/image709.png"/><Relationship Id="rId115" Type="http://schemas.openxmlformats.org/officeDocument/2006/relationships/image" Target="../media/image714.png"/><Relationship Id="rId131" Type="http://schemas.openxmlformats.org/officeDocument/2006/relationships/image" Target="../media/image730.png"/><Relationship Id="rId136" Type="http://schemas.openxmlformats.org/officeDocument/2006/relationships/image" Target="../media/image735.png"/><Relationship Id="rId61" Type="http://schemas.openxmlformats.org/officeDocument/2006/relationships/image" Target="../media/image661.png"/><Relationship Id="rId82" Type="http://schemas.openxmlformats.org/officeDocument/2006/relationships/image" Target="../media/image682.png"/><Relationship Id="rId152" Type="http://schemas.openxmlformats.org/officeDocument/2006/relationships/image" Target="../media/image751.png"/><Relationship Id="rId19" Type="http://schemas.openxmlformats.org/officeDocument/2006/relationships/image" Target="../media/image619.png"/><Relationship Id="rId14" Type="http://schemas.openxmlformats.org/officeDocument/2006/relationships/image" Target="../media/image614.png"/><Relationship Id="rId30" Type="http://schemas.openxmlformats.org/officeDocument/2006/relationships/image" Target="../media/image630.png"/><Relationship Id="rId35" Type="http://schemas.openxmlformats.org/officeDocument/2006/relationships/image" Target="../media/image635.png"/><Relationship Id="rId56" Type="http://schemas.openxmlformats.org/officeDocument/2006/relationships/image" Target="../media/image656.png"/><Relationship Id="rId77" Type="http://schemas.openxmlformats.org/officeDocument/2006/relationships/image" Target="../media/image677.png"/><Relationship Id="rId100" Type="http://schemas.openxmlformats.org/officeDocument/2006/relationships/image" Target="../media/image699.png"/><Relationship Id="rId105" Type="http://schemas.openxmlformats.org/officeDocument/2006/relationships/image" Target="../media/image704.png"/><Relationship Id="rId126" Type="http://schemas.openxmlformats.org/officeDocument/2006/relationships/image" Target="../media/image725.png"/><Relationship Id="rId147" Type="http://schemas.openxmlformats.org/officeDocument/2006/relationships/image" Target="../media/image746.png"/><Relationship Id="rId8" Type="http://schemas.openxmlformats.org/officeDocument/2006/relationships/image" Target="../media/image608.png"/><Relationship Id="rId51" Type="http://schemas.openxmlformats.org/officeDocument/2006/relationships/image" Target="../media/image651.png"/><Relationship Id="rId72" Type="http://schemas.openxmlformats.org/officeDocument/2006/relationships/image" Target="../media/image672.png"/><Relationship Id="rId93" Type="http://schemas.openxmlformats.org/officeDocument/2006/relationships/image" Target="../media/image692.png"/><Relationship Id="rId98" Type="http://schemas.openxmlformats.org/officeDocument/2006/relationships/image" Target="../media/image697.png"/><Relationship Id="rId121" Type="http://schemas.openxmlformats.org/officeDocument/2006/relationships/image" Target="../media/image720.png"/><Relationship Id="rId142" Type="http://schemas.openxmlformats.org/officeDocument/2006/relationships/image" Target="../media/image741.png"/><Relationship Id="rId3" Type="http://schemas.openxmlformats.org/officeDocument/2006/relationships/image" Target="../media/image603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4.png"/><Relationship Id="rId18" Type="http://schemas.openxmlformats.org/officeDocument/2006/relationships/image" Target="../media/image63.jpg"/><Relationship Id="rId26" Type="http://schemas.openxmlformats.org/officeDocument/2006/relationships/image" Target="../media/image776.png"/><Relationship Id="rId39" Type="http://schemas.openxmlformats.org/officeDocument/2006/relationships/image" Target="../media/image789.png"/><Relationship Id="rId21" Type="http://schemas.openxmlformats.org/officeDocument/2006/relationships/image" Target="../media/image771.png"/><Relationship Id="rId34" Type="http://schemas.openxmlformats.org/officeDocument/2006/relationships/image" Target="../media/image784.png"/><Relationship Id="rId42" Type="http://schemas.openxmlformats.org/officeDocument/2006/relationships/image" Target="../media/image792.png"/><Relationship Id="rId47" Type="http://schemas.openxmlformats.org/officeDocument/2006/relationships/image" Target="../media/image797.png"/><Relationship Id="rId50" Type="http://schemas.openxmlformats.org/officeDocument/2006/relationships/image" Target="../media/image800.png"/><Relationship Id="rId55" Type="http://schemas.openxmlformats.org/officeDocument/2006/relationships/image" Target="../media/image805.png"/><Relationship Id="rId63" Type="http://schemas.openxmlformats.org/officeDocument/2006/relationships/image" Target="../media/image813.png"/><Relationship Id="rId68" Type="http://schemas.openxmlformats.org/officeDocument/2006/relationships/image" Target="../media/image818.png"/><Relationship Id="rId76" Type="http://schemas.openxmlformats.org/officeDocument/2006/relationships/image" Target="../media/image826.png"/><Relationship Id="rId7" Type="http://schemas.openxmlformats.org/officeDocument/2006/relationships/image" Target="../media/image758.png"/><Relationship Id="rId71" Type="http://schemas.openxmlformats.org/officeDocument/2006/relationships/image" Target="../media/image821.png"/><Relationship Id="rId2" Type="http://schemas.openxmlformats.org/officeDocument/2006/relationships/image" Target="../media/image753.png"/><Relationship Id="rId16" Type="http://schemas.openxmlformats.org/officeDocument/2006/relationships/image" Target="../media/image767.png"/><Relationship Id="rId29" Type="http://schemas.openxmlformats.org/officeDocument/2006/relationships/image" Target="../media/image779.png"/><Relationship Id="rId11" Type="http://schemas.openxmlformats.org/officeDocument/2006/relationships/image" Target="../media/image762.png"/><Relationship Id="rId24" Type="http://schemas.openxmlformats.org/officeDocument/2006/relationships/image" Target="../media/image774.png"/><Relationship Id="rId32" Type="http://schemas.openxmlformats.org/officeDocument/2006/relationships/image" Target="../media/image782.png"/><Relationship Id="rId37" Type="http://schemas.openxmlformats.org/officeDocument/2006/relationships/image" Target="../media/image787.png"/><Relationship Id="rId40" Type="http://schemas.openxmlformats.org/officeDocument/2006/relationships/image" Target="../media/image790.png"/><Relationship Id="rId45" Type="http://schemas.openxmlformats.org/officeDocument/2006/relationships/image" Target="../media/image795.png"/><Relationship Id="rId53" Type="http://schemas.openxmlformats.org/officeDocument/2006/relationships/image" Target="../media/image803.png"/><Relationship Id="rId58" Type="http://schemas.openxmlformats.org/officeDocument/2006/relationships/image" Target="../media/image808.png"/><Relationship Id="rId66" Type="http://schemas.openxmlformats.org/officeDocument/2006/relationships/image" Target="../media/image816.png"/><Relationship Id="rId74" Type="http://schemas.openxmlformats.org/officeDocument/2006/relationships/image" Target="../media/image824.png"/><Relationship Id="rId5" Type="http://schemas.openxmlformats.org/officeDocument/2006/relationships/image" Target="../media/image756.png"/><Relationship Id="rId15" Type="http://schemas.openxmlformats.org/officeDocument/2006/relationships/image" Target="../media/image766.png"/><Relationship Id="rId23" Type="http://schemas.openxmlformats.org/officeDocument/2006/relationships/image" Target="../media/image773.png"/><Relationship Id="rId28" Type="http://schemas.openxmlformats.org/officeDocument/2006/relationships/image" Target="../media/image778.png"/><Relationship Id="rId36" Type="http://schemas.openxmlformats.org/officeDocument/2006/relationships/image" Target="../media/image786.png"/><Relationship Id="rId49" Type="http://schemas.openxmlformats.org/officeDocument/2006/relationships/image" Target="../media/image799.png"/><Relationship Id="rId57" Type="http://schemas.openxmlformats.org/officeDocument/2006/relationships/image" Target="../media/image807.png"/><Relationship Id="rId61" Type="http://schemas.openxmlformats.org/officeDocument/2006/relationships/image" Target="../media/image811.png"/><Relationship Id="rId10" Type="http://schemas.openxmlformats.org/officeDocument/2006/relationships/image" Target="../media/image761.png"/><Relationship Id="rId19" Type="http://schemas.openxmlformats.org/officeDocument/2006/relationships/image" Target="../media/image769.png"/><Relationship Id="rId31" Type="http://schemas.openxmlformats.org/officeDocument/2006/relationships/image" Target="../media/image781.png"/><Relationship Id="rId44" Type="http://schemas.openxmlformats.org/officeDocument/2006/relationships/image" Target="../media/image794.png"/><Relationship Id="rId52" Type="http://schemas.openxmlformats.org/officeDocument/2006/relationships/image" Target="../media/image802.png"/><Relationship Id="rId60" Type="http://schemas.openxmlformats.org/officeDocument/2006/relationships/image" Target="../media/image810.png"/><Relationship Id="rId65" Type="http://schemas.openxmlformats.org/officeDocument/2006/relationships/image" Target="../media/image815.png"/><Relationship Id="rId73" Type="http://schemas.openxmlformats.org/officeDocument/2006/relationships/image" Target="../media/image823.png"/><Relationship Id="rId4" Type="http://schemas.openxmlformats.org/officeDocument/2006/relationships/image" Target="../media/image755.png"/><Relationship Id="rId9" Type="http://schemas.openxmlformats.org/officeDocument/2006/relationships/image" Target="../media/image760.png"/><Relationship Id="rId14" Type="http://schemas.openxmlformats.org/officeDocument/2006/relationships/image" Target="../media/image765.png"/><Relationship Id="rId22" Type="http://schemas.openxmlformats.org/officeDocument/2006/relationships/image" Target="../media/image772.png"/><Relationship Id="rId27" Type="http://schemas.openxmlformats.org/officeDocument/2006/relationships/image" Target="../media/image777.png"/><Relationship Id="rId30" Type="http://schemas.openxmlformats.org/officeDocument/2006/relationships/image" Target="../media/image780.png"/><Relationship Id="rId35" Type="http://schemas.openxmlformats.org/officeDocument/2006/relationships/image" Target="../media/image785.png"/><Relationship Id="rId43" Type="http://schemas.openxmlformats.org/officeDocument/2006/relationships/image" Target="../media/image793.png"/><Relationship Id="rId48" Type="http://schemas.openxmlformats.org/officeDocument/2006/relationships/image" Target="../media/image798.png"/><Relationship Id="rId56" Type="http://schemas.openxmlformats.org/officeDocument/2006/relationships/image" Target="../media/image806.png"/><Relationship Id="rId64" Type="http://schemas.openxmlformats.org/officeDocument/2006/relationships/image" Target="../media/image814.png"/><Relationship Id="rId69" Type="http://schemas.openxmlformats.org/officeDocument/2006/relationships/image" Target="../media/image819.png"/><Relationship Id="rId77" Type="http://schemas.openxmlformats.org/officeDocument/2006/relationships/image" Target="../media/image827.png"/><Relationship Id="rId8" Type="http://schemas.openxmlformats.org/officeDocument/2006/relationships/image" Target="../media/image759.png"/><Relationship Id="rId51" Type="http://schemas.openxmlformats.org/officeDocument/2006/relationships/image" Target="../media/image801.png"/><Relationship Id="rId72" Type="http://schemas.openxmlformats.org/officeDocument/2006/relationships/image" Target="../media/image822.png"/><Relationship Id="rId3" Type="http://schemas.openxmlformats.org/officeDocument/2006/relationships/image" Target="../media/image754.png"/><Relationship Id="rId12" Type="http://schemas.openxmlformats.org/officeDocument/2006/relationships/image" Target="../media/image763.png"/><Relationship Id="rId17" Type="http://schemas.openxmlformats.org/officeDocument/2006/relationships/image" Target="../media/image768.png"/><Relationship Id="rId25" Type="http://schemas.openxmlformats.org/officeDocument/2006/relationships/image" Target="../media/image775.png"/><Relationship Id="rId33" Type="http://schemas.openxmlformats.org/officeDocument/2006/relationships/image" Target="../media/image783.png"/><Relationship Id="rId38" Type="http://schemas.openxmlformats.org/officeDocument/2006/relationships/image" Target="../media/image788.png"/><Relationship Id="rId46" Type="http://schemas.openxmlformats.org/officeDocument/2006/relationships/image" Target="../media/image796.png"/><Relationship Id="rId59" Type="http://schemas.openxmlformats.org/officeDocument/2006/relationships/image" Target="../media/image809.png"/><Relationship Id="rId67" Type="http://schemas.openxmlformats.org/officeDocument/2006/relationships/image" Target="../media/image817.png"/><Relationship Id="rId20" Type="http://schemas.openxmlformats.org/officeDocument/2006/relationships/image" Target="../media/image770.png"/><Relationship Id="rId41" Type="http://schemas.openxmlformats.org/officeDocument/2006/relationships/image" Target="../media/image791.png"/><Relationship Id="rId54" Type="http://schemas.openxmlformats.org/officeDocument/2006/relationships/image" Target="../media/image804.png"/><Relationship Id="rId62" Type="http://schemas.openxmlformats.org/officeDocument/2006/relationships/image" Target="../media/image812.png"/><Relationship Id="rId70" Type="http://schemas.openxmlformats.org/officeDocument/2006/relationships/image" Target="../media/image820.png"/><Relationship Id="rId75" Type="http://schemas.openxmlformats.org/officeDocument/2006/relationships/image" Target="../media/image8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7.png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8.png"/><Relationship Id="rId18" Type="http://schemas.openxmlformats.org/officeDocument/2006/relationships/image" Target="../media/image843.png"/><Relationship Id="rId26" Type="http://schemas.openxmlformats.org/officeDocument/2006/relationships/image" Target="../media/image851.png"/><Relationship Id="rId39" Type="http://schemas.openxmlformats.org/officeDocument/2006/relationships/image" Target="../media/image864.png"/><Relationship Id="rId21" Type="http://schemas.openxmlformats.org/officeDocument/2006/relationships/image" Target="../media/image846.png"/><Relationship Id="rId34" Type="http://schemas.openxmlformats.org/officeDocument/2006/relationships/image" Target="../media/image859.png"/><Relationship Id="rId42" Type="http://schemas.openxmlformats.org/officeDocument/2006/relationships/image" Target="../media/image867.png"/><Relationship Id="rId47" Type="http://schemas.openxmlformats.org/officeDocument/2006/relationships/image" Target="../media/image872.png"/><Relationship Id="rId50" Type="http://schemas.openxmlformats.org/officeDocument/2006/relationships/image" Target="../media/image875.png"/><Relationship Id="rId55" Type="http://schemas.openxmlformats.org/officeDocument/2006/relationships/image" Target="../media/image880.png"/><Relationship Id="rId63" Type="http://schemas.openxmlformats.org/officeDocument/2006/relationships/image" Target="../media/image888.png"/><Relationship Id="rId68" Type="http://schemas.openxmlformats.org/officeDocument/2006/relationships/image" Target="../media/image893.png"/><Relationship Id="rId76" Type="http://schemas.openxmlformats.org/officeDocument/2006/relationships/image" Target="../media/image901.png"/><Relationship Id="rId84" Type="http://schemas.openxmlformats.org/officeDocument/2006/relationships/image" Target="../media/image909.png"/><Relationship Id="rId89" Type="http://schemas.openxmlformats.org/officeDocument/2006/relationships/image" Target="../media/image914.png"/><Relationship Id="rId7" Type="http://schemas.openxmlformats.org/officeDocument/2006/relationships/image" Target="../media/image832.png"/><Relationship Id="rId71" Type="http://schemas.openxmlformats.org/officeDocument/2006/relationships/image" Target="../media/image896.png"/><Relationship Id="rId92" Type="http://schemas.openxmlformats.org/officeDocument/2006/relationships/image" Target="../media/image917.png"/><Relationship Id="rId2" Type="http://schemas.openxmlformats.org/officeDocument/2006/relationships/image" Target="../media/image63.jpg"/><Relationship Id="rId16" Type="http://schemas.openxmlformats.org/officeDocument/2006/relationships/image" Target="../media/image841.png"/><Relationship Id="rId29" Type="http://schemas.openxmlformats.org/officeDocument/2006/relationships/image" Target="../media/image854.png"/><Relationship Id="rId11" Type="http://schemas.openxmlformats.org/officeDocument/2006/relationships/image" Target="../media/image836.png"/><Relationship Id="rId24" Type="http://schemas.openxmlformats.org/officeDocument/2006/relationships/image" Target="../media/image849.png"/><Relationship Id="rId32" Type="http://schemas.openxmlformats.org/officeDocument/2006/relationships/image" Target="../media/image857.png"/><Relationship Id="rId37" Type="http://schemas.openxmlformats.org/officeDocument/2006/relationships/image" Target="../media/image862.png"/><Relationship Id="rId40" Type="http://schemas.openxmlformats.org/officeDocument/2006/relationships/image" Target="../media/image865.png"/><Relationship Id="rId45" Type="http://schemas.openxmlformats.org/officeDocument/2006/relationships/image" Target="../media/image870.png"/><Relationship Id="rId53" Type="http://schemas.openxmlformats.org/officeDocument/2006/relationships/image" Target="../media/image878.png"/><Relationship Id="rId58" Type="http://schemas.openxmlformats.org/officeDocument/2006/relationships/image" Target="../media/image883.png"/><Relationship Id="rId66" Type="http://schemas.openxmlformats.org/officeDocument/2006/relationships/image" Target="../media/image891.png"/><Relationship Id="rId74" Type="http://schemas.openxmlformats.org/officeDocument/2006/relationships/image" Target="../media/image899.png"/><Relationship Id="rId79" Type="http://schemas.openxmlformats.org/officeDocument/2006/relationships/image" Target="../media/image904.png"/><Relationship Id="rId87" Type="http://schemas.openxmlformats.org/officeDocument/2006/relationships/image" Target="../media/image912.png"/><Relationship Id="rId5" Type="http://schemas.openxmlformats.org/officeDocument/2006/relationships/image" Target="../media/image830.png"/><Relationship Id="rId61" Type="http://schemas.openxmlformats.org/officeDocument/2006/relationships/image" Target="../media/image886.png"/><Relationship Id="rId82" Type="http://schemas.openxmlformats.org/officeDocument/2006/relationships/image" Target="../media/image907.png"/><Relationship Id="rId90" Type="http://schemas.openxmlformats.org/officeDocument/2006/relationships/image" Target="../media/image915.png"/><Relationship Id="rId19" Type="http://schemas.openxmlformats.org/officeDocument/2006/relationships/image" Target="../media/image844.png"/><Relationship Id="rId14" Type="http://schemas.openxmlformats.org/officeDocument/2006/relationships/image" Target="../media/image839.png"/><Relationship Id="rId22" Type="http://schemas.openxmlformats.org/officeDocument/2006/relationships/image" Target="../media/image847.png"/><Relationship Id="rId27" Type="http://schemas.openxmlformats.org/officeDocument/2006/relationships/image" Target="../media/image852.png"/><Relationship Id="rId30" Type="http://schemas.openxmlformats.org/officeDocument/2006/relationships/image" Target="../media/image855.png"/><Relationship Id="rId35" Type="http://schemas.openxmlformats.org/officeDocument/2006/relationships/image" Target="../media/image860.png"/><Relationship Id="rId43" Type="http://schemas.openxmlformats.org/officeDocument/2006/relationships/image" Target="../media/image868.png"/><Relationship Id="rId48" Type="http://schemas.openxmlformats.org/officeDocument/2006/relationships/image" Target="../media/image873.png"/><Relationship Id="rId56" Type="http://schemas.openxmlformats.org/officeDocument/2006/relationships/image" Target="../media/image881.png"/><Relationship Id="rId64" Type="http://schemas.openxmlformats.org/officeDocument/2006/relationships/image" Target="../media/image889.png"/><Relationship Id="rId69" Type="http://schemas.openxmlformats.org/officeDocument/2006/relationships/image" Target="../media/image894.png"/><Relationship Id="rId77" Type="http://schemas.openxmlformats.org/officeDocument/2006/relationships/image" Target="../media/image902.png"/><Relationship Id="rId8" Type="http://schemas.openxmlformats.org/officeDocument/2006/relationships/image" Target="../media/image833.png"/><Relationship Id="rId51" Type="http://schemas.openxmlformats.org/officeDocument/2006/relationships/image" Target="../media/image876.png"/><Relationship Id="rId72" Type="http://schemas.openxmlformats.org/officeDocument/2006/relationships/image" Target="../media/image897.png"/><Relationship Id="rId80" Type="http://schemas.openxmlformats.org/officeDocument/2006/relationships/image" Target="../media/image905.png"/><Relationship Id="rId85" Type="http://schemas.openxmlformats.org/officeDocument/2006/relationships/image" Target="../media/image910.png"/><Relationship Id="rId93" Type="http://schemas.openxmlformats.org/officeDocument/2006/relationships/image" Target="../media/image3.png"/><Relationship Id="rId3" Type="http://schemas.openxmlformats.org/officeDocument/2006/relationships/image" Target="../media/image828.png"/><Relationship Id="rId12" Type="http://schemas.openxmlformats.org/officeDocument/2006/relationships/image" Target="../media/image837.png"/><Relationship Id="rId17" Type="http://schemas.openxmlformats.org/officeDocument/2006/relationships/image" Target="../media/image842.png"/><Relationship Id="rId25" Type="http://schemas.openxmlformats.org/officeDocument/2006/relationships/image" Target="../media/image850.png"/><Relationship Id="rId33" Type="http://schemas.openxmlformats.org/officeDocument/2006/relationships/image" Target="../media/image858.png"/><Relationship Id="rId38" Type="http://schemas.openxmlformats.org/officeDocument/2006/relationships/image" Target="../media/image863.png"/><Relationship Id="rId46" Type="http://schemas.openxmlformats.org/officeDocument/2006/relationships/image" Target="../media/image871.png"/><Relationship Id="rId59" Type="http://schemas.openxmlformats.org/officeDocument/2006/relationships/image" Target="../media/image884.png"/><Relationship Id="rId67" Type="http://schemas.openxmlformats.org/officeDocument/2006/relationships/image" Target="../media/image892.png"/><Relationship Id="rId20" Type="http://schemas.openxmlformats.org/officeDocument/2006/relationships/image" Target="../media/image845.png"/><Relationship Id="rId41" Type="http://schemas.openxmlformats.org/officeDocument/2006/relationships/image" Target="../media/image866.png"/><Relationship Id="rId54" Type="http://schemas.openxmlformats.org/officeDocument/2006/relationships/image" Target="../media/image879.png"/><Relationship Id="rId62" Type="http://schemas.openxmlformats.org/officeDocument/2006/relationships/image" Target="../media/image887.png"/><Relationship Id="rId70" Type="http://schemas.openxmlformats.org/officeDocument/2006/relationships/image" Target="../media/image895.png"/><Relationship Id="rId75" Type="http://schemas.openxmlformats.org/officeDocument/2006/relationships/image" Target="../media/image900.png"/><Relationship Id="rId83" Type="http://schemas.openxmlformats.org/officeDocument/2006/relationships/image" Target="../media/image908.png"/><Relationship Id="rId88" Type="http://schemas.openxmlformats.org/officeDocument/2006/relationships/image" Target="../media/image913.png"/><Relationship Id="rId91" Type="http://schemas.openxmlformats.org/officeDocument/2006/relationships/image" Target="../media/image9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1.png"/><Relationship Id="rId15" Type="http://schemas.openxmlformats.org/officeDocument/2006/relationships/image" Target="../media/image840.png"/><Relationship Id="rId23" Type="http://schemas.openxmlformats.org/officeDocument/2006/relationships/image" Target="../media/image848.png"/><Relationship Id="rId28" Type="http://schemas.openxmlformats.org/officeDocument/2006/relationships/image" Target="../media/image853.png"/><Relationship Id="rId36" Type="http://schemas.openxmlformats.org/officeDocument/2006/relationships/image" Target="../media/image861.png"/><Relationship Id="rId49" Type="http://schemas.openxmlformats.org/officeDocument/2006/relationships/image" Target="../media/image874.png"/><Relationship Id="rId57" Type="http://schemas.openxmlformats.org/officeDocument/2006/relationships/image" Target="../media/image882.png"/><Relationship Id="rId10" Type="http://schemas.openxmlformats.org/officeDocument/2006/relationships/image" Target="../media/image835.png"/><Relationship Id="rId31" Type="http://schemas.openxmlformats.org/officeDocument/2006/relationships/image" Target="../media/image856.png"/><Relationship Id="rId44" Type="http://schemas.openxmlformats.org/officeDocument/2006/relationships/image" Target="../media/image869.png"/><Relationship Id="rId52" Type="http://schemas.openxmlformats.org/officeDocument/2006/relationships/image" Target="../media/image877.png"/><Relationship Id="rId60" Type="http://schemas.openxmlformats.org/officeDocument/2006/relationships/image" Target="../media/image885.png"/><Relationship Id="rId65" Type="http://schemas.openxmlformats.org/officeDocument/2006/relationships/image" Target="../media/image890.png"/><Relationship Id="rId73" Type="http://schemas.openxmlformats.org/officeDocument/2006/relationships/image" Target="../media/image898.png"/><Relationship Id="rId78" Type="http://schemas.openxmlformats.org/officeDocument/2006/relationships/image" Target="../media/image903.png"/><Relationship Id="rId81" Type="http://schemas.openxmlformats.org/officeDocument/2006/relationships/image" Target="../media/image906.png"/><Relationship Id="rId86" Type="http://schemas.openxmlformats.org/officeDocument/2006/relationships/image" Target="../media/image911.png"/><Relationship Id="rId4" Type="http://schemas.openxmlformats.org/officeDocument/2006/relationships/image" Target="../media/image829.png"/><Relationship Id="rId9" Type="http://schemas.openxmlformats.org/officeDocument/2006/relationships/image" Target="../media/image83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339725" y="5481189"/>
            <a:ext cx="7092950" cy="91961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GB" sz="4800" dirty="0" smtClean="0">
                <a:latin typeface="Impact" panose="020B0806030902050204" pitchFamily="34" charset="0"/>
              </a:rPr>
              <a:t>SOFTWARE ENGINEERING</a:t>
            </a:r>
            <a:endParaRPr lang="en-IN" sz="4800" dirty="0"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981200" y="1676400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339725" y="4038600"/>
            <a:ext cx="7092950" cy="890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2"/>
                </a:solidFill>
              </a:rPr>
              <a:t>Department of Computer science</a:t>
            </a:r>
            <a:endParaRPr lang="en-IN" sz="40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1143000" y="1872866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953000" y="7010400"/>
            <a:ext cx="2362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Mr.A.PRAVEEN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3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813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cs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6043" y="1713995"/>
            <a:ext cx="3881120" cy="1778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72085" marR="66675" indent="-172720">
              <a:lnSpc>
                <a:spcPts val="1080"/>
              </a:lnSpc>
              <a:spcBef>
                <a:spcPts val="229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5" dirty="0">
                <a:solidFill>
                  <a:srgbClr val="99CC00"/>
                </a:solidFill>
                <a:latin typeface="Arial"/>
                <a:cs typeface="Arial"/>
              </a:rPr>
              <a:t>Continuous</a:t>
            </a:r>
            <a:r>
              <a:rPr sz="1000" b="1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99CC00"/>
                </a:solidFill>
                <a:latin typeface="Arial"/>
                <a:cs typeface="Arial"/>
              </a:rPr>
              <a:t>evolution.</a:t>
            </a:r>
            <a:r>
              <a:rPr sz="1000" b="1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 MT"/>
                <a:cs typeface="Arial MT"/>
              </a:rPr>
              <a:t>Unlike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conventional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application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software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that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evolves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over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series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planned,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chronologically-spaced </a:t>
            </a:r>
            <a:r>
              <a:rPr sz="1000" spc="-5" dirty="0">
                <a:latin typeface="Arial MT"/>
                <a:cs typeface="Arial MT"/>
              </a:rPr>
              <a:t> releases, </a:t>
            </a:r>
            <a:r>
              <a:rPr sz="1000" spc="10" dirty="0">
                <a:latin typeface="Arial MT"/>
                <a:cs typeface="Arial MT"/>
              </a:rPr>
              <a:t>Web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applications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evolve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continuously</a:t>
            </a:r>
            <a:endParaRPr sz="1000">
              <a:latin typeface="Arial MT"/>
              <a:cs typeface="Arial MT"/>
            </a:endParaRPr>
          </a:p>
          <a:p>
            <a:pPr marL="172085" marR="5080" indent="-172720">
              <a:lnSpc>
                <a:spcPts val="1080"/>
              </a:lnSpc>
              <a:spcBef>
                <a:spcPts val="24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10" dirty="0">
                <a:solidFill>
                  <a:srgbClr val="99CC00"/>
                </a:solidFill>
                <a:latin typeface="Arial"/>
                <a:cs typeface="Arial"/>
              </a:rPr>
              <a:t>Immediacy.</a:t>
            </a:r>
            <a:r>
              <a:rPr sz="1000" b="1" spc="20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Although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i="1" spc="-10" dirty="0">
                <a:latin typeface="Arial"/>
                <a:cs typeface="Arial"/>
              </a:rPr>
              <a:t>immediacy</a:t>
            </a:r>
            <a:r>
              <a:rPr sz="1000" spc="-10" dirty="0">
                <a:latin typeface="Arial MT"/>
                <a:cs typeface="Arial MT"/>
              </a:rPr>
              <a:t>—the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compelling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need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get </a:t>
            </a:r>
            <a:r>
              <a:rPr sz="1000" spc="-5" dirty="0">
                <a:latin typeface="Arial MT"/>
                <a:cs typeface="Arial MT"/>
              </a:rPr>
              <a:t> software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</a:t>
            </a:r>
            <a:r>
              <a:rPr sz="1000" dirty="0">
                <a:latin typeface="Arial MT"/>
                <a:cs typeface="Arial MT"/>
              </a:rPr>
              <a:t>market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quickly—is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 characteristic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many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application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domains, WebApps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often </a:t>
            </a:r>
            <a:r>
              <a:rPr sz="1000" spc="-10" dirty="0">
                <a:latin typeface="Arial MT"/>
                <a:cs typeface="Arial MT"/>
              </a:rPr>
              <a:t>exhibit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time to</a:t>
            </a:r>
            <a:r>
              <a:rPr sz="1000" dirty="0">
                <a:latin typeface="Arial MT"/>
                <a:cs typeface="Arial MT"/>
              </a:rPr>
              <a:t> market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that</a:t>
            </a:r>
            <a:r>
              <a:rPr sz="1000" spc="-5" dirty="0">
                <a:latin typeface="Arial MT"/>
                <a:cs typeface="Arial MT"/>
              </a:rPr>
              <a:t> can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matter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 few</a:t>
            </a:r>
            <a:r>
              <a:rPr sz="1000" spc="-15" dirty="0">
                <a:latin typeface="Arial MT"/>
                <a:cs typeface="Arial MT"/>
              </a:rPr>
              <a:t> days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or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weeks</a:t>
            </a:r>
            <a:endParaRPr sz="1000">
              <a:latin typeface="Arial MT"/>
              <a:cs typeface="Arial MT"/>
            </a:endParaRPr>
          </a:p>
          <a:p>
            <a:pPr marL="172085" marR="20320" indent="-172720">
              <a:lnSpc>
                <a:spcPts val="1080"/>
              </a:lnSpc>
              <a:spcBef>
                <a:spcPts val="24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10" dirty="0">
                <a:solidFill>
                  <a:srgbClr val="99CC00"/>
                </a:solidFill>
                <a:latin typeface="Arial"/>
                <a:cs typeface="Arial"/>
              </a:rPr>
              <a:t>Security.</a:t>
            </a:r>
            <a:r>
              <a:rPr sz="1000" b="1" spc="3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 MT"/>
                <a:cs typeface="Arial MT"/>
              </a:rPr>
              <a:t>Because </a:t>
            </a:r>
            <a:r>
              <a:rPr sz="1000" dirty="0">
                <a:latin typeface="Arial MT"/>
                <a:cs typeface="Arial MT"/>
              </a:rPr>
              <a:t>WebApps</a:t>
            </a:r>
            <a:r>
              <a:rPr sz="1000" spc="-5" dirty="0">
                <a:latin typeface="Arial MT"/>
                <a:cs typeface="Arial MT"/>
              </a:rPr>
              <a:t> are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available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via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network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access,</a:t>
            </a:r>
            <a:r>
              <a:rPr sz="1000" spc="-10" dirty="0">
                <a:latin typeface="Arial MT"/>
                <a:cs typeface="Arial MT"/>
              </a:rPr>
              <a:t> it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difficult,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if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not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impossible,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limit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population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end-users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who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may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access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application</a:t>
            </a:r>
            <a:endParaRPr sz="1000">
              <a:latin typeface="Arial MT"/>
              <a:cs typeface="Arial MT"/>
            </a:endParaRPr>
          </a:p>
          <a:p>
            <a:pPr marL="172085" marR="98425" indent="-172720">
              <a:lnSpc>
                <a:spcPts val="1080"/>
              </a:lnSpc>
              <a:spcBef>
                <a:spcPts val="24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10" dirty="0">
                <a:solidFill>
                  <a:srgbClr val="99CC00"/>
                </a:solidFill>
                <a:latin typeface="Arial"/>
                <a:cs typeface="Arial"/>
              </a:rPr>
              <a:t>Aesthetics.</a:t>
            </a:r>
            <a:r>
              <a:rPr sz="1000" b="1" spc="4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 MT"/>
                <a:cs typeface="Arial MT"/>
              </a:rPr>
              <a:t>An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undeniable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part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appeal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 a </a:t>
            </a:r>
            <a:r>
              <a:rPr sz="1000" dirty="0">
                <a:latin typeface="Arial MT"/>
                <a:cs typeface="Arial MT"/>
              </a:rPr>
              <a:t>WebApp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its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look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feel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1225296"/>
              <a:ext cx="30784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381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345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mma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ub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4519" y="5940045"/>
            <a:ext cx="3653790" cy="160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5080" indent="-233679" algn="just">
              <a:lnSpc>
                <a:spcPct val="100000"/>
              </a:lnSpc>
              <a:spcBef>
                <a:spcPts val="100"/>
              </a:spcBef>
              <a:buSzPct val="53571"/>
              <a:buFont typeface="MS UI Gothic"/>
              <a:buChar char="■"/>
              <a:tabLst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Software engineering </a:t>
            </a:r>
            <a:r>
              <a:rPr sz="1400" dirty="0">
                <a:latin typeface="Arial MT"/>
                <a:cs typeface="Arial MT"/>
              </a:rPr>
              <a:t>is concerned </a:t>
            </a:r>
            <a:r>
              <a:rPr sz="1400" spc="-5" dirty="0">
                <a:latin typeface="Arial MT"/>
                <a:cs typeface="Arial MT"/>
              </a:rPr>
              <a:t>with </a:t>
            </a:r>
            <a:r>
              <a:rPr sz="1400" dirty="0">
                <a:latin typeface="Arial MT"/>
                <a:cs typeface="Arial MT"/>
              </a:rPr>
              <a:t>the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theories, </a:t>
            </a:r>
            <a:r>
              <a:rPr sz="1400" spc="-5" dirty="0">
                <a:latin typeface="Arial MT"/>
                <a:cs typeface="Arial MT"/>
              </a:rPr>
              <a:t>methods and </a:t>
            </a:r>
            <a:r>
              <a:rPr sz="1400" dirty="0">
                <a:latin typeface="Arial MT"/>
                <a:cs typeface="Arial MT"/>
              </a:rPr>
              <a:t>tools for </a:t>
            </a:r>
            <a:r>
              <a:rPr sz="1400" spc="-5" dirty="0">
                <a:latin typeface="Arial MT"/>
                <a:cs typeface="Arial MT"/>
              </a:rPr>
              <a:t>developing,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managing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evolving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software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products</a:t>
            </a:r>
            <a:endParaRPr sz="1400">
              <a:latin typeface="Arial MT"/>
              <a:cs typeface="Arial MT"/>
            </a:endParaRPr>
          </a:p>
          <a:p>
            <a:pPr marL="233045" marR="27940" indent="-233679" algn="just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Software </a:t>
            </a:r>
            <a:r>
              <a:rPr sz="1400" dirty="0">
                <a:latin typeface="Arial MT"/>
                <a:cs typeface="Arial MT"/>
              </a:rPr>
              <a:t>products consist </a:t>
            </a:r>
            <a:r>
              <a:rPr sz="1400" spc="-5" dirty="0">
                <a:latin typeface="Arial MT"/>
                <a:cs typeface="Arial MT"/>
              </a:rPr>
              <a:t>of programs and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documentation</a:t>
            </a:r>
            <a:endParaRPr sz="1400">
              <a:latin typeface="Arial MT"/>
              <a:cs typeface="Arial MT"/>
            </a:endParaRPr>
          </a:p>
          <a:p>
            <a:pPr marL="233045" marR="176530" indent="-233679" algn="just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Product </a:t>
            </a:r>
            <a:r>
              <a:rPr sz="1400" dirty="0">
                <a:latin typeface="Arial MT"/>
                <a:cs typeface="Arial MT"/>
              </a:rPr>
              <a:t>attributes include </a:t>
            </a:r>
            <a:r>
              <a:rPr sz="1400" spc="-5" dirty="0">
                <a:latin typeface="Arial MT"/>
                <a:cs typeface="Arial MT"/>
              </a:rPr>
              <a:t>maintainability,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dependability,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efficiency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dirty="0">
                <a:latin typeface="Arial MT"/>
                <a:cs typeface="Arial MT"/>
              </a:rPr>
              <a:t> usability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0200" y="1225296"/>
            <a:ext cx="4572000" cy="2071370"/>
            <a:chOff x="1600200" y="1225296"/>
            <a:chExt cx="4572000" cy="2071370"/>
          </a:xfrm>
        </p:grpSpPr>
        <p:sp>
          <p:nvSpPr>
            <p:cNvPr id="5" name="object 5"/>
            <p:cNvSpPr/>
            <p:nvPr/>
          </p:nvSpPr>
          <p:spPr>
            <a:xfrm>
              <a:off x="1600200" y="1225296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2673096"/>
              <a:ext cx="2666999" cy="1341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9152" y="2670047"/>
              <a:ext cx="2674620" cy="1417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59152" y="2670047"/>
              <a:ext cx="2674620" cy="142240"/>
            </a:xfrm>
            <a:custGeom>
              <a:avLst/>
              <a:gdLst/>
              <a:ahLst/>
              <a:cxnLst/>
              <a:rect l="l" t="t" r="r" b="b"/>
              <a:pathLst>
                <a:path w="2674620" h="142239">
                  <a:moveTo>
                    <a:pt x="2657856" y="138684"/>
                  </a:moveTo>
                  <a:lnTo>
                    <a:pt x="16764" y="138684"/>
                  </a:lnTo>
                  <a:lnTo>
                    <a:pt x="25908" y="141732"/>
                  </a:lnTo>
                  <a:lnTo>
                    <a:pt x="2648712" y="141732"/>
                  </a:lnTo>
                  <a:lnTo>
                    <a:pt x="2657856" y="138684"/>
                  </a:lnTo>
                  <a:close/>
                </a:path>
                <a:path w="2674620" h="142239">
                  <a:moveTo>
                    <a:pt x="2648712" y="0"/>
                  </a:moveTo>
                  <a:lnTo>
                    <a:pt x="25908" y="0"/>
                  </a:lnTo>
                  <a:lnTo>
                    <a:pt x="12192" y="4572"/>
                  </a:lnTo>
                  <a:lnTo>
                    <a:pt x="7620" y="7620"/>
                  </a:lnTo>
                  <a:lnTo>
                    <a:pt x="4572" y="12192"/>
                  </a:lnTo>
                  <a:lnTo>
                    <a:pt x="0" y="25908"/>
                  </a:lnTo>
                  <a:lnTo>
                    <a:pt x="0" y="115824"/>
                  </a:lnTo>
                  <a:lnTo>
                    <a:pt x="3048" y="124968"/>
                  </a:lnTo>
                  <a:lnTo>
                    <a:pt x="3048" y="126492"/>
                  </a:lnTo>
                  <a:lnTo>
                    <a:pt x="4572" y="129540"/>
                  </a:lnTo>
                  <a:lnTo>
                    <a:pt x="7620" y="134112"/>
                  </a:lnTo>
                  <a:lnTo>
                    <a:pt x="12192" y="137160"/>
                  </a:lnTo>
                  <a:lnTo>
                    <a:pt x="15240" y="138684"/>
                  </a:lnTo>
                  <a:lnTo>
                    <a:pt x="2659380" y="138684"/>
                  </a:lnTo>
                  <a:lnTo>
                    <a:pt x="2662428" y="137160"/>
                  </a:lnTo>
                  <a:lnTo>
                    <a:pt x="2667000" y="134112"/>
                  </a:lnTo>
                  <a:lnTo>
                    <a:pt x="18288" y="134112"/>
                  </a:lnTo>
                  <a:lnTo>
                    <a:pt x="15240" y="131064"/>
                  </a:lnTo>
                  <a:lnTo>
                    <a:pt x="12192" y="129540"/>
                  </a:lnTo>
                  <a:lnTo>
                    <a:pt x="10668" y="126492"/>
                  </a:lnTo>
                  <a:lnTo>
                    <a:pt x="7620" y="123444"/>
                  </a:lnTo>
                  <a:lnTo>
                    <a:pt x="9144" y="123444"/>
                  </a:lnTo>
                  <a:lnTo>
                    <a:pt x="8128" y="120396"/>
                  </a:lnTo>
                  <a:lnTo>
                    <a:pt x="7620" y="120396"/>
                  </a:lnTo>
                  <a:lnTo>
                    <a:pt x="7620" y="21336"/>
                  </a:lnTo>
                  <a:lnTo>
                    <a:pt x="8128" y="21336"/>
                  </a:lnTo>
                  <a:lnTo>
                    <a:pt x="9144" y="18288"/>
                  </a:lnTo>
                  <a:lnTo>
                    <a:pt x="12192" y="12192"/>
                  </a:lnTo>
                  <a:lnTo>
                    <a:pt x="18288" y="9144"/>
                  </a:lnTo>
                  <a:lnTo>
                    <a:pt x="22860" y="7620"/>
                  </a:lnTo>
                  <a:lnTo>
                    <a:pt x="2667000" y="7620"/>
                  </a:lnTo>
                  <a:lnTo>
                    <a:pt x="2662428" y="4572"/>
                  </a:lnTo>
                  <a:lnTo>
                    <a:pt x="2648712" y="0"/>
                  </a:lnTo>
                  <a:close/>
                </a:path>
                <a:path w="2674620" h="142239">
                  <a:moveTo>
                    <a:pt x="18288" y="132588"/>
                  </a:moveTo>
                  <a:lnTo>
                    <a:pt x="18288" y="134112"/>
                  </a:lnTo>
                  <a:lnTo>
                    <a:pt x="22860" y="134112"/>
                  </a:lnTo>
                  <a:lnTo>
                    <a:pt x="18288" y="132588"/>
                  </a:lnTo>
                  <a:close/>
                </a:path>
                <a:path w="2674620" h="142239">
                  <a:moveTo>
                    <a:pt x="2656332" y="132588"/>
                  </a:moveTo>
                  <a:lnTo>
                    <a:pt x="2651760" y="134112"/>
                  </a:lnTo>
                  <a:lnTo>
                    <a:pt x="2656332" y="134112"/>
                  </a:lnTo>
                  <a:lnTo>
                    <a:pt x="2656332" y="132588"/>
                  </a:lnTo>
                  <a:close/>
                </a:path>
                <a:path w="2674620" h="142239">
                  <a:moveTo>
                    <a:pt x="2667000" y="118872"/>
                  </a:moveTo>
                  <a:lnTo>
                    <a:pt x="2665476" y="123444"/>
                  </a:lnTo>
                  <a:lnTo>
                    <a:pt x="2667000" y="123444"/>
                  </a:lnTo>
                  <a:lnTo>
                    <a:pt x="2663952" y="126492"/>
                  </a:lnTo>
                  <a:lnTo>
                    <a:pt x="2662428" y="129540"/>
                  </a:lnTo>
                  <a:lnTo>
                    <a:pt x="2659380" y="131064"/>
                  </a:lnTo>
                  <a:lnTo>
                    <a:pt x="2656332" y="134112"/>
                  </a:lnTo>
                  <a:lnTo>
                    <a:pt x="2667000" y="134112"/>
                  </a:lnTo>
                  <a:lnTo>
                    <a:pt x="2670048" y="129540"/>
                  </a:lnTo>
                  <a:lnTo>
                    <a:pt x="2671572" y="126492"/>
                  </a:lnTo>
                  <a:lnTo>
                    <a:pt x="2671572" y="124968"/>
                  </a:lnTo>
                  <a:lnTo>
                    <a:pt x="2673096" y="120396"/>
                  </a:lnTo>
                  <a:lnTo>
                    <a:pt x="2667000" y="120396"/>
                  </a:lnTo>
                  <a:lnTo>
                    <a:pt x="2667000" y="118872"/>
                  </a:lnTo>
                  <a:close/>
                </a:path>
                <a:path w="2674620" h="142239">
                  <a:moveTo>
                    <a:pt x="7620" y="118872"/>
                  </a:moveTo>
                  <a:lnTo>
                    <a:pt x="7620" y="120396"/>
                  </a:lnTo>
                  <a:lnTo>
                    <a:pt x="8128" y="120396"/>
                  </a:lnTo>
                  <a:lnTo>
                    <a:pt x="7620" y="118872"/>
                  </a:lnTo>
                  <a:close/>
                </a:path>
                <a:path w="2674620" h="142239">
                  <a:moveTo>
                    <a:pt x="2673096" y="21336"/>
                  </a:moveTo>
                  <a:lnTo>
                    <a:pt x="2667000" y="21336"/>
                  </a:lnTo>
                  <a:lnTo>
                    <a:pt x="2667000" y="120396"/>
                  </a:lnTo>
                  <a:lnTo>
                    <a:pt x="2673096" y="120396"/>
                  </a:lnTo>
                  <a:lnTo>
                    <a:pt x="2674620" y="115824"/>
                  </a:lnTo>
                  <a:lnTo>
                    <a:pt x="2674620" y="25908"/>
                  </a:lnTo>
                  <a:lnTo>
                    <a:pt x="2673096" y="21336"/>
                  </a:lnTo>
                  <a:close/>
                </a:path>
                <a:path w="2674620" h="142239">
                  <a:moveTo>
                    <a:pt x="8128" y="21336"/>
                  </a:moveTo>
                  <a:lnTo>
                    <a:pt x="7620" y="21336"/>
                  </a:lnTo>
                  <a:lnTo>
                    <a:pt x="7620" y="22860"/>
                  </a:lnTo>
                  <a:lnTo>
                    <a:pt x="8128" y="21336"/>
                  </a:lnTo>
                  <a:close/>
                </a:path>
                <a:path w="2674620" h="142239">
                  <a:moveTo>
                    <a:pt x="2667000" y="7620"/>
                  </a:moveTo>
                  <a:lnTo>
                    <a:pt x="2651760" y="7620"/>
                  </a:lnTo>
                  <a:lnTo>
                    <a:pt x="2656332" y="9144"/>
                  </a:lnTo>
                  <a:lnTo>
                    <a:pt x="2662428" y="12192"/>
                  </a:lnTo>
                  <a:lnTo>
                    <a:pt x="2663952" y="15240"/>
                  </a:lnTo>
                  <a:lnTo>
                    <a:pt x="2667000" y="18288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21336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70048" y="12192"/>
                  </a:lnTo>
                  <a:lnTo>
                    <a:pt x="266700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1427" y="2827020"/>
              <a:ext cx="2666999" cy="1417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2823971"/>
              <a:ext cx="2673096" cy="1478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78380" y="2823971"/>
              <a:ext cx="2673350" cy="147955"/>
            </a:xfrm>
            <a:custGeom>
              <a:avLst/>
              <a:gdLst/>
              <a:ahLst/>
              <a:cxnLst/>
              <a:rect l="l" t="t" r="r" b="b"/>
              <a:pathLst>
                <a:path w="2673350" h="147955">
                  <a:moveTo>
                    <a:pt x="2651760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6492"/>
                  </a:lnTo>
                  <a:lnTo>
                    <a:pt x="1524" y="131064"/>
                  </a:lnTo>
                  <a:lnTo>
                    <a:pt x="1524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10668" y="143256"/>
                  </a:lnTo>
                  <a:lnTo>
                    <a:pt x="12192" y="143256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1760" y="147828"/>
                  </a:lnTo>
                  <a:lnTo>
                    <a:pt x="2656332" y="146304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9144" y="132588"/>
                  </a:lnTo>
                  <a:lnTo>
                    <a:pt x="7620" y="129540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5240" y="9144"/>
                  </a:lnTo>
                  <a:lnTo>
                    <a:pt x="18288" y="7620"/>
                  </a:lnTo>
                  <a:lnTo>
                    <a:pt x="22860" y="6096"/>
                  </a:lnTo>
                  <a:lnTo>
                    <a:pt x="2663190" y="6096"/>
                  </a:lnTo>
                  <a:lnTo>
                    <a:pt x="2656332" y="1524"/>
                  </a:lnTo>
                  <a:lnTo>
                    <a:pt x="2651760" y="0"/>
                  </a:lnTo>
                  <a:close/>
                </a:path>
                <a:path w="2673350" h="147955">
                  <a:moveTo>
                    <a:pt x="2670048" y="132588"/>
                  </a:moveTo>
                  <a:lnTo>
                    <a:pt x="2663952" y="132588"/>
                  </a:ln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8524" y="135636"/>
                  </a:lnTo>
                  <a:lnTo>
                    <a:pt x="2670048" y="132588"/>
                  </a:lnTo>
                  <a:close/>
                </a:path>
                <a:path w="2673350" h="147955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2588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73096" y="124968"/>
                  </a:lnTo>
                  <a:close/>
                </a:path>
                <a:path w="2673350" h="147955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7955">
                  <a:moveTo>
                    <a:pt x="2663190" y="6096"/>
                  </a:moveTo>
                  <a:lnTo>
                    <a:pt x="2650236" y="6096"/>
                  </a:lnTo>
                  <a:lnTo>
                    <a:pt x="2654808" y="7620"/>
                  </a:lnTo>
                  <a:lnTo>
                    <a:pt x="2653284" y="7620"/>
                  </a:ln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0048" y="15240"/>
                  </a:lnTo>
                  <a:lnTo>
                    <a:pt x="2668524" y="12192"/>
                  </a:lnTo>
                  <a:lnTo>
                    <a:pt x="2668524" y="10668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1427" y="3150108"/>
              <a:ext cx="2666999" cy="1432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8380" y="3147059"/>
              <a:ext cx="2673096" cy="1493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78380" y="3147059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60">
                  <a:moveTo>
                    <a:pt x="2651760" y="147828"/>
                  </a:moveTo>
                  <a:lnTo>
                    <a:pt x="21336" y="147828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3350" h="149860">
                  <a:moveTo>
                    <a:pt x="2645664" y="0"/>
                  </a:moveTo>
                  <a:lnTo>
                    <a:pt x="25908" y="0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10668" y="6096"/>
                  </a:lnTo>
                  <a:lnTo>
                    <a:pt x="7620" y="7620"/>
                  </a:lnTo>
                  <a:lnTo>
                    <a:pt x="7620" y="9144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7620" y="141732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16764" y="147828"/>
                  </a:lnTo>
                  <a:lnTo>
                    <a:pt x="2656332" y="147828"/>
                  </a:lnTo>
                  <a:lnTo>
                    <a:pt x="2656332" y="146304"/>
                  </a:lnTo>
                  <a:lnTo>
                    <a:pt x="2660904" y="144780"/>
                  </a:lnTo>
                  <a:lnTo>
                    <a:pt x="2663190" y="143256"/>
                  </a:lnTo>
                  <a:lnTo>
                    <a:pt x="25908" y="143256"/>
                  </a:lnTo>
                  <a:lnTo>
                    <a:pt x="21336" y="141732"/>
                  </a:lnTo>
                  <a:lnTo>
                    <a:pt x="18288" y="141732"/>
                  </a:lnTo>
                  <a:lnTo>
                    <a:pt x="15240" y="138684"/>
                  </a:lnTo>
                  <a:lnTo>
                    <a:pt x="12192" y="137160"/>
                  </a:lnTo>
                  <a:lnTo>
                    <a:pt x="9144" y="134112"/>
                  </a:lnTo>
                  <a:lnTo>
                    <a:pt x="8128" y="131064"/>
                  </a:lnTo>
                  <a:lnTo>
                    <a:pt x="7620" y="131064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6604" y="22860"/>
                  </a:lnTo>
                  <a:lnTo>
                    <a:pt x="9144" y="15240"/>
                  </a:lnTo>
                  <a:lnTo>
                    <a:pt x="10160" y="15240"/>
                  </a:lnTo>
                  <a:lnTo>
                    <a:pt x="12192" y="12192"/>
                  </a:lnTo>
                  <a:lnTo>
                    <a:pt x="13716" y="12192"/>
                  </a:lnTo>
                  <a:lnTo>
                    <a:pt x="15240" y="10668"/>
                  </a:lnTo>
                  <a:lnTo>
                    <a:pt x="18288" y="9144"/>
                  </a:lnTo>
                  <a:lnTo>
                    <a:pt x="22860" y="7620"/>
                  </a:lnTo>
                  <a:lnTo>
                    <a:pt x="2663190" y="7620"/>
                  </a:lnTo>
                  <a:lnTo>
                    <a:pt x="2660904" y="6096"/>
                  </a:lnTo>
                  <a:lnTo>
                    <a:pt x="2660904" y="4572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  <a:path w="2673350" h="149860">
                  <a:moveTo>
                    <a:pt x="2657856" y="138684"/>
                  </a:moveTo>
                  <a:lnTo>
                    <a:pt x="2653284" y="141732"/>
                  </a:lnTo>
                  <a:lnTo>
                    <a:pt x="2650236" y="141732"/>
                  </a:lnTo>
                  <a:lnTo>
                    <a:pt x="2645664" y="143256"/>
                  </a:lnTo>
                  <a:lnTo>
                    <a:pt x="2663190" y="143256"/>
                  </a:lnTo>
                  <a:lnTo>
                    <a:pt x="2665476" y="141732"/>
                  </a:lnTo>
                  <a:lnTo>
                    <a:pt x="2666492" y="140208"/>
                  </a:lnTo>
                  <a:lnTo>
                    <a:pt x="2657856" y="140208"/>
                  </a:lnTo>
                  <a:lnTo>
                    <a:pt x="2657856" y="138684"/>
                  </a:lnTo>
                  <a:close/>
                </a:path>
                <a:path w="2673350" h="149860">
                  <a:moveTo>
                    <a:pt x="2665476" y="129540"/>
                  </a:moveTo>
                  <a:lnTo>
                    <a:pt x="2662428" y="134112"/>
                  </a:lnTo>
                  <a:lnTo>
                    <a:pt x="2663952" y="134112"/>
                  </a:lnTo>
                  <a:lnTo>
                    <a:pt x="2657856" y="140208"/>
                  </a:lnTo>
                  <a:lnTo>
                    <a:pt x="2666492" y="140208"/>
                  </a:lnTo>
                  <a:lnTo>
                    <a:pt x="2668524" y="137160"/>
                  </a:lnTo>
                  <a:lnTo>
                    <a:pt x="2670048" y="132588"/>
                  </a:lnTo>
                  <a:lnTo>
                    <a:pt x="2671572" y="132588"/>
                  </a:lnTo>
                  <a:lnTo>
                    <a:pt x="2672080" y="131064"/>
                  </a:lnTo>
                  <a:lnTo>
                    <a:pt x="2665476" y="131064"/>
                  </a:lnTo>
                  <a:lnTo>
                    <a:pt x="2665476" y="129540"/>
                  </a:lnTo>
                  <a:close/>
                </a:path>
                <a:path w="2673350" h="149860">
                  <a:moveTo>
                    <a:pt x="7620" y="129540"/>
                  </a:moveTo>
                  <a:lnTo>
                    <a:pt x="7620" y="131064"/>
                  </a:lnTo>
                  <a:lnTo>
                    <a:pt x="8128" y="131064"/>
                  </a:lnTo>
                  <a:lnTo>
                    <a:pt x="7620" y="129540"/>
                  </a:lnTo>
                  <a:close/>
                </a:path>
                <a:path w="2673350" h="149860">
                  <a:moveTo>
                    <a:pt x="2665476" y="22860"/>
                  </a:move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6492"/>
                  </a:lnTo>
                  <a:lnTo>
                    <a:pt x="2665476" y="131064"/>
                  </a:lnTo>
                  <a:lnTo>
                    <a:pt x="2672080" y="131064"/>
                  </a:lnTo>
                  <a:lnTo>
                    <a:pt x="2673096" y="128016"/>
                  </a:lnTo>
                  <a:lnTo>
                    <a:pt x="2673096" y="24384"/>
                  </a:lnTo>
                  <a:lnTo>
                    <a:pt x="2667000" y="24384"/>
                  </a:lnTo>
                  <a:lnTo>
                    <a:pt x="2665476" y="22860"/>
                  </a:lnTo>
                  <a:close/>
                </a:path>
                <a:path w="2673350" h="149860">
                  <a:moveTo>
                    <a:pt x="6604" y="22860"/>
                  </a:moveTo>
                  <a:lnTo>
                    <a:pt x="6096" y="22860"/>
                  </a:lnTo>
                  <a:lnTo>
                    <a:pt x="6096" y="24384"/>
                  </a:lnTo>
                  <a:lnTo>
                    <a:pt x="6604" y="22860"/>
                  </a:lnTo>
                  <a:close/>
                </a:path>
                <a:path w="2673350" h="149860">
                  <a:moveTo>
                    <a:pt x="2662428" y="15240"/>
                  </a:moveTo>
                  <a:lnTo>
                    <a:pt x="2665476" y="19812"/>
                  </a:lnTo>
                  <a:lnTo>
                    <a:pt x="2667000" y="24384"/>
                  </a:lnTo>
                  <a:lnTo>
                    <a:pt x="2673096" y="24384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63952" y="16764"/>
                  </a:lnTo>
                  <a:lnTo>
                    <a:pt x="2662428" y="15240"/>
                  </a:lnTo>
                  <a:close/>
                </a:path>
                <a:path w="2673350" h="149860">
                  <a:moveTo>
                    <a:pt x="10160" y="15240"/>
                  </a:moveTo>
                  <a:lnTo>
                    <a:pt x="9144" y="15240"/>
                  </a:lnTo>
                  <a:lnTo>
                    <a:pt x="9144" y="16764"/>
                  </a:lnTo>
                  <a:lnTo>
                    <a:pt x="10160" y="15240"/>
                  </a:lnTo>
                  <a:close/>
                </a:path>
                <a:path w="2673350" h="149860">
                  <a:moveTo>
                    <a:pt x="2668524" y="12192"/>
                  </a:moveTo>
                  <a:lnTo>
                    <a:pt x="2660904" y="12192"/>
                  </a:lnTo>
                  <a:lnTo>
                    <a:pt x="2663952" y="16764"/>
                  </a:lnTo>
                  <a:lnTo>
                    <a:pt x="2670048" y="16764"/>
                  </a:lnTo>
                  <a:lnTo>
                    <a:pt x="2668524" y="12192"/>
                  </a:lnTo>
                  <a:close/>
                </a:path>
                <a:path w="2673350" h="149860">
                  <a:moveTo>
                    <a:pt x="13716" y="12192"/>
                  </a:moveTo>
                  <a:lnTo>
                    <a:pt x="12192" y="12192"/>
                  </a:lnTo>
                  <a:lnTo>
                    <a:pt x="12192" y="13716"/>
                  </a:lnTo>
                  <a:lnTo>
                    <a:pt x="13716" y="12192"/>
                  </a:lnTo>
                  <a:close/>
                </a:path>
                <a:path w="2673350" h="149860">
                  <a:moveTo>
                    <a:pt x="2663190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3284" y="9144"/>
                  </a:lnTo>
                  <a:lnTo>
                    <a:pt x="2657856" y="10668"/>
                  </a:lnTo>
                  <a:lnTo>
                    <a:pt x="2660904" y="13716"/>
                  </a:lnTo>
                  <a:lnTo>
                    <a:pt x="2660904" y="12192"/>
                  </a:lnTo>
                  <a:lnTo>
                    <a:pt x="2668524" y="12192"/>
                  </a:lnTo>
                  <a:lnTo>
                    <a:pt x="2665476" y="9144"/>
                  </a:lnTo>
                  <a:lnTo>
                    <a:pt x="266319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1427" y="2988564"/>
              <a:ext cx="2666999" cy="1417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8380" y="2985515"/>
              <a:ext cx="2673096" cy="1493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78380" y="2985515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60">
                  <a:moveTo>
                    <a:pt x="2656332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4572" y="137160"/>
                  </a:lnTo>
                  <a:lnTo>
                    <a:pt x="7620" y="140208"/>
                  </a:lnTo>
                  <a:lnTo>
                    <a:pt x="7620" y="141732"/>
                  </a:lnTo>
                  <a:lnTo>
                    <a:pt x="10668" y="143256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60904" y="144780"/>
                  </a:lnTo>
                  <a:lnTo>
                    <a:pt x="2660904" y="143256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13716" y="137160"/>
                  </a:lnTo>
                  <a:lnTo>
                    <a:pt x="12192" y="137160"/>
                  </a:lnTo>
                  <a:lnTo>
                    <a:pt x="10160" y="134112"/>
                  </a:lnTo>
                  <a:lnTo>
                    <a:pt x="9144" y="134112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8128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5240" y="10668"/>
                  </a:lnTo>
                  <a:lnTo>
                    <a:pt x="18288" y="7620"/>
                  </a:lnTo>
                  <a:lnTo>
                    <a:pt x="21336" y="7620"/>
                  </a:lnTo>
                  <a:lnTo>
                    <a:pt x="27432" y="6096"/>
                  </a:lnTo>
                  <a:lnTo>
                    <a:pt x="2663190" y="6096"/>
                  </a:lnTo>
                  <a:lnTo>
                    <a:pt x="2660904" y="4572"/>
                  </a:lnTo>
                  <a:lnTo>
                    <a:pt x="2656332" y="3048"/>
                  </a:lnTo>
                  <a:lnTo>
                    <a:pt x="2656332" y="1524"/>
                  </a:lnTo>
                  <a:close/>
                </a:path>
                <a:path w="2673350" h="149860">
                  <a:moveTo>
                    <a:pt x="2660904" y="135636"/>
                  </a:move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0904" y="135636"/>
                  </a:lnTo>
                  <a:close/>
                </a:path>
                <a:path w="2673350" h="149860">
                  <a:moveTo>
                    <a:pt x="12192" y="135636"/>
                  </a:moveTo>
                  <a:lnTo>
                    <a:pt x="12192" y="137160"/>
                  </a:lnTo>
                  <a:lnTo>
                    <a:pt x="13716" y="137160"/>
                  </a:lnTo>
                  <a:lnTo>
                    <a:pt x="12192" y="135636"/>
                  </a:lnTo>
                  <a:close/>
                </a:path>
                <a:path w="2673350" h="149860">
                  <a:moveTo>
                    <a:pt x="2670048" y="132588"/>
                  </a:moveTo>
                  <a:lnTo>
                    <a:pt x="2663952" y="132588"/>
                  </a:lnTo>
                  <a:lnTo>
                    <a:pt x="2660904" y="137160"/>
                  </a:lnTo>
                  <a:lnTo>
                    <a:pt x="2668524" y="137160"/>
                  </a:lnTo>
                  <a:lnTo>
                    <a:pt x="2670048" y="132588"/>
                  </a:lnTo>
                  <a:close/>
                </a:path>
                <a:path w="2673350" h="149860">
                  <a:moveTo>
                    <a:pt x="9144" y="132588"/>
                  </a:moveTo>
                  <a:lnTo>
                    <a:pt x="9144" y="134112"/>
                  </a:lnTo>
                  <a:lnTo>
                    <a:pt x="10160" y="134112"/>
                  </a:lnTo>
                  <a:lnTo>
                    <a:pt x="9144" y="132588"/>
                  </a:lnTo>
                  <a:close/>
                </a:path>
                <a:path w="2673350" h="149860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4112"/>
                  </a:lnTo>
                  <a:lnTo>
                    <a:pt x="2663952" y="132588"/>
                  </a:lnTo>
                  <a:lnTo>
                    <a:pt x="2671572" y="132588"/>
                  </a:lnTo>
                  <a:lnTo>
                    <a:pt x="2673096" y="128016"/>
                  </a:lnTo>
                  <a:lnTo>
                    <a:pt x="2673096" y="124968"/>
                  </a:lnTo>
                  <a:close/>
                </a:path>
                <a:path w="2673350" h="149860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3350" h="149860">
                  <a:moveTo>
                    <a:pt x="8128" y="18288"/>
                  </a:moveTo>
                  <a:lnTo>
                    <a:pt x="7620" y="18288"/>
                  </a:lnTo>
                  <a:lnTo>
                    <a:pt x="7620" y="19812"/>
                  </a:lnTo>
                  <a:lnTo>
                    <a:pt x="8128" y="18288"/>
                  </a:lnTo>
                  <a:close/>
                </a:path>
                <a:path w="267335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1572" y="16764"/>
                  </a:lnTo>
                  <a:lnTo>
                    <a:pt x="2670048" y="16764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3350" h="149860">
                  <a:moveTo>
                    <a:pt x="2663190" y="6096"/>
                  </a:moveTo>
                  <a:lnTo>
                    <a:pt x="2645664" y="6096"/>
                  </a:lnTo>
                  <a:lnTo>
                    <a:pt x="2650236" y="7620"/>
                  </a:lnTo>
                  <a:lnTo>
                    <a:pt x="2653284" y="7620"/>
                  </a:lnTo>
                  <a:lnTo>
                    <a:pt x="2657856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  <a:path w="2673350" h="149860">
                  <a:moveTo>
                    <a:pt x="2645664" y="0"/>
                  </a:moveTo>
                  <a:lnTo>
                    <a:pt x="25908" y="0"/>
                  </a:lnTo>
                  <a:lnTo>
                    <a:pt x="21336" y="1524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82952" y="2499359"/>
            <a:ext cx="2674620" cy="147955"/>
            <a:chOff x="2282952" y="2499359"/>
            <a:chExt cx="2674620" cy="14795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6000" y="2502408"/>
              <a:ext cx="2666999" cy="1417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82952" y="2499359"/>
              <a:ext cx="2674620" cy="1478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82952" y="2499359"/>
              <a:ext cx="2674620" cy="147955"/>
            </a:xfrm>
            <a:custGeom>
              <a:avLst/>
              <a:gdLst/>
              <a:ahLst/>
              <a:cxnLst/>
              <a:rect l="l" t="t" r="r" b="b"/>
              <a:pathLst>
                <a:path w="2674620" h="147955">
                  <a:moveTo>
                    <a:pt x="13716" y="12192"/>
                  </a:moveTo>
                  <a:lnTo>
                    <a:pt x="4572" y="12192"/>
                  </a:lnTo>
                  <a:lnTo>
                    <a:pt x="3048" y="15240"/>
                  </a:lnTo>
                  <a:lnTo>
                    <a:pt x="3048" y="16764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3048" y="131064"/>
                  </a:lnTo>
                  <a:lnTo>
                    <a:pt x="3048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12192" y="143256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57856" y="146304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2192" y="135636"/>
                  </a:lnTo>
                  <a:lnTo>
                    <a:pt x="13716" y="135636"/>
                  </a:lnTo>
                  <a:lnTo>
                    <a:pt x="10668" y="132588"/>
                  </a:lnTo>
                  <a:lnTo>
                    <a:pt x="9144" y="129540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7955">
                  <a:moveTo>
                    <a:pt x="2667000" y="124968"/>
                  </a:moveTo>
                  <a:lnTo>
                    <a:pt x="2665476" y="129540"/>
                  </a:lnTo>
                  <a:lnTo>
                    <a:pt x="2663952" y="132588"/>
                  </a:lnTo>
                  <a:lnTo>
                    <a:pt x="2660904" y="135636"/>
                  </a:lnTo>
                  <a:lnTo>
                    <a:pt x="2662428" y="135636"/>
                  </a:ln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70048" y="137160"/>
                  </a:lnTo>
                  <a:lnTo>
                    <a:pt x="2670048" y="135636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7955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7955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5908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70048" y="12192"/>
                  </a:lnTo>
                  <a:close/>
                </a:path>
                <a:path w="2674620" h="147955">
                  <a:moveTo>
                    <a:pt x="2653284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2192" y="4572"/>
                  </a:lnTo>
                  <a:lnTo>
                    <a:pt x="9144" y="7620"/>
                  </a:lnTo>
                  <a:lnTo>
                    <a:pt x="7620" y="7620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9144"/>
                  </a:lnTo>
                  <a:lnTo>
                    <a:pt x="15240" y="9144"/>
                  </a:lnTo>
                  <a:lnTo>
                    <a:pt x="24384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1524"/>
                  </a:lnTo>
                  <a:lnTo>
                    <a:pt x="2653284" y="0"/>
                  </a:lnTo>
                  <a:close/>
                </a:path>
                <a:path w="2674620" h="147955">
                  <a:moveTo>
                    <a:pt x="2663952" y="6096"/>
                  </a:moveTo>
                  <a:lnTo>
                    <a:pt x="2650236" y="6096"/>
                  </a:lnTo>
                  <a:lnTo>
                    <a:pt x="2659380" y="9144"/>
                  </a:ln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7000" y="7620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25979" y="2332221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19300" y="1720596"/>
            <a:ext cx="2971800" cy="2024380"/>
            <a:chOff x="2019300" y="1720596"/>
            <a:chExt cx="2971800" cy="2024380"/>
          </a:xfrm>
        </p:grpSpPr>
        <p:sp>
          <p:nvSpPr>
            <p:cNvPr id="25" name="object 25"/>
            <p:cNvSpPr/>
            <p:nvPr/>
          </p:nvSpPr>
          <p:spPr>
            <a:xfrm>
              <a:off x="2057400" y="2270760"/>
              <a:ext cx="190500" cy="201295"/>
            </a:xfrm>
            <a:custGeom>
              <a:avLst/>
              <a:gdLst/>
              <a:ahLst/>
              <a:cxnLst/>
              <a:rect l="l" t="t" r="r" b="b"/>
              <a:pathLst>
                <a:path w="190500" h="201294">
                  <a:moveTo>
                    <a:pt x="190499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90499" y="201167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54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47900" y="2270759"/>
              <a:ext cx="2552700" cy="201295"/>
            </a:xfrm>
            <a:custGeom>
              <a:avLst/>
              <a:gdLst/>
              <a:ahLst/>
              <a:cxnLst/>
              <a:rect l="l" t="t" r="r" b="b"/>
              <a:pathLst>
                <a:path w="2552700" h="201294">
                  <a:moveTo>
                    <a:pt x="2552700" y="100584"/>
                  </a:moveTo>
                  <a:lnTo>
                    <a:pt x="2395728" y="0"/>
                  </a:lnTo>
                  <a:lnTo>
                    <a:pt x="0" y="0"/>
                  </a:lnTo>
                  <a:lnTo>
                    <a:pt x="0" y="201168"/>
                  </a:lnTo>
                  <a:lnTo>
                    <a:pt x="2395728" y="201168"/>
                  </a:lnTo>
                  <a:lnTo>
                    <a:pt x="2552700" y="100584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7900" y="2673096"/>
              <a:ext cx="114299" cy="1142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9300" y="1720596"/>
              <a:ext cx="2971784" cy="5288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3293364"/>
              <a:ext cx="2666999" cy="1417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3290315"/>
              <a:ext cx="2674620" cy="14935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282952" y="3290315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60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60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60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60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60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60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60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60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60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60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60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60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60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60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60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60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60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3445764"/>
              <a:ext cx="2666999" cy="1417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3442715"/>
              <a:ext cx="2674620" cy="1493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282952" y="3442715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60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60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60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60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60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60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60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60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60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60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60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60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60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60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60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60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60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3598164"/>
              <a:ext cx="2666999" cy="1417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3595115"/>
              <a:ext cx="2674620" cy="14935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282952" y="3595115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60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60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60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60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60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60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60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60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60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60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60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60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60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60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60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60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60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125979" y="2311402"/>
            <a:ext cx="214757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750" b="1" dirty="0">
                <a:latin typeface="Arial"/>
                <a:cs typeface="Arial"/>
              </a:rPr>
              <a:t>2   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  <a:p>
            <a:pPr marL="287655" marR="594995" indent="-74930">
              <a:lnSpc>
                <a:spcPct val="200000"/>
              </a:lnSpc>
              <a:spcBef>
                <a:spcPts val="175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Scope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ipli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">
              <a:latin typeface="Verdana"/>
              <a:cs typeface="Verdana"/>
            </a:endParaRPr>
          </a:p>
          <a:p>
            <a:pPr marL="207010">
              <a:lnSpc>
                <a:spcPct val="100000"/>
              </a:lnSpc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Challenges</a:t>
            </a:r>
            <a:endParaRPr sz="550">
              <a:latin typeface="Verdana"/>
              <a:cs typeface="Verdana"/>
            </a:endParaRPr>
          </a:p>
          <a:p>
            <a:pPr marL="207010" marR="172720">
              <a:lnSpc>
                <a:spcPct val="192700"/>
              </a:lnSpc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Refining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Human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Side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5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550">
              <a:latin typeface="Verdana"/>
              <a:cs typeface="Verdana"/>
            </a:endParaRPr>
          </a:p>
          <a:p>
            <a:pPr marL="212725" marR="5080">
              <a:lnSpc>
                <a:spcPts val="1200"/>
              </a:lnSpc>
              <a:spcBef>
                <a:spcPts val="55"/>
              </a:spcBef>
            </a:pP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ala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l  Rational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Unified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endParaRPr sz="55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  <a:spcBef>
                <a:spcPts val="409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Agile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06295" y="1231392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3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36419" y="5901945"/>
            <a:ext cx="4035425" cy="226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33020" indent="-233679">
              <a:lnSpc>
                <a:spcPct val="100000"/>
              </a:lnSpc>
              <a:spcBef>
                <a:spcPts val="10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Structured set </a:t>
            </a:r>
            <a:r>
              <a:rPr sz="1400" spc="-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activities </a:t>
            </a:r>
            <a:r>
              <a:rPr sz="1400" spc="-5" dirty="0">
                <a:latin typeface="Arial MT"/>
                <a:cs typeface="Arial MT"/>
              </a:rPr>
              <a:t>required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-5" dirty="0">
                <a:latin typeface="Arial MT"/>
                <a:cs typeface="Arial MT"/>
              </a:rPr>
              <a:t>develop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software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0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Specification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Design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Validation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Evolution</a:t>
            </a:r>
            <a:endParaRPr sz="1200">
              <a:latin typeface="Arial MT"/>
              <a:cs typeface="Arial MT"/>
            </a:endParaRPr>
          </a:p>
          <a:p>
            <a:pPr marL="233045" marR="258445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Activities </a:t>
            </a:r>
            <a:r>
              <a:rPr sz="1400" spc="-5" dirty="0">
                <a:latin typeface="Arial MT"/>
                <a:cs typeface="Arial MT"/>
              </a:rPr>
              <a:t>vary depending on </a:t>
            </a:r>
            <a:r>
              <a:rPr sz="1400" dirty="0">
                <a:latin typeface="Arial MT"/>
                <a:cs typeface="Arial MT"/>
              </a:rPr>
              <a:t>the organization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dirty="0">
                <a:latin typeface="Arial MT"/>
                <a:cs typeface="Arial MT"/>
              </a:rPr>
              <a:t> 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type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being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developed</a:t>
            </a:r>
            <a:endParaRPr sz="1400">
              <a:latin typeface="Arial MT"/>
              <a:cs typeface="Arial MT"/>
            </a:endParaRPr>
          </a:p>
          <a:p>
            <a:pPr marL="233045" marR="5080" indent="-233679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Software </a:t>
            </a:r>
            <a:r>
              <a:rPr sz="1400" dirty="0">
                <a:latin typeface="Arial MT"/>
                <a:cs typeface="Arial MT"/>
              </a:rPr>
              <a:t>process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must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explicitly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modeled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if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managed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3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34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cs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457200" indent="-233679">
              <a:lnSpc>
                <a:spcPct val="100000"/>
              </a:lnSpc>
              <a:buSzPct val="53571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400" spc="-5" dirty="0">
                <a:latin typeface="Arial MT"/>
                <a:cs typeface="Arial MT"/>
              </a:rPr>
              <a:t>Understandability</a:t>
            </a:r>
            <a:endParaRPr sz="14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200" dirty="0">
                <a:latin typeface="Arial MT"/>
                <a:cs typeface="Arial MT"/>
              </a:rPr>
              <a:t>Is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 </a:t>
            </a:r>
            <a:r>
              <a:rPr sz="1200" dirty="0">
                <a:latin typeface="Arial MT"/>
                <a:cs typeface="Arial MT"/>
              </a:rPr>
              <a:t>defined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understandable?</a:t>
            </a:r>
            <a:endParaRPr sz="1200">
              <a:latin typeface="Arial MT"/>
              <a:cs typeface="Arial MT"/>
            </a:endParaRPr>
          </a:p>
          <a:p>
            <a:pPr marL="457200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400" dirty="0">
                <a:latin typeface="Arial MT"/>
                <a:cs typeface="Arial MT"/>
              </a:rPr>
              <a:t>Visibility</a:t>
            </a:r>
            <a:endParaRPr sz="14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200" dirty="0">
                <a:latin typeface="Arial MT"/>
                <a:cs typeface="Arial MT"/>
              </a:rPr>
              <a:t>Is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 process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progress externally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visible?</a:t>
            </a:r>
            <a:endParaRPr sz="1200">
              <a:latin typeface="Arial MT"/>
              <a:cs typeface="Arial MT"/>
            </a:endParaRPr>
          </a:p>
          <a:p>
            <a:pPr marL="457200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400" spc="-5" dirty="0">
                <a:latin typeface="Arial MT"/>
                <a:cs typeface="Arial MT"/>
              </a:rPr>
              <a:t>Supportability</a:t>
            </a:r>
            <a:endParaRPr sz="14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200" spc="-5" dirty="0">
                <a:latin typeface="Arial MT"/>
                <a:cs typeface="Arial MT"/>
              </a:rPr>
              <a:t>Can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 be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supported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CASE tools?</a:t>
            </a:r>
            <a:endParaRPr sz="1200">
              <a:latin typeface="Arial MT"/>
              <a:cs typeface="Arial MT"/>
            </a:endParaRPr>
          </a:p>
          <a:p>
            <a:pPr marL="457200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400" dirty="0">
                <a:latin typeface="Arial MT"/>
                <a:cs typeface="Arial MT"/>
              </a:rPr>
              <a:t>Acceptability</a:t>
            </a:r>
            <a:endParaRPr sz="14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300"/>
              </a:spcBef>
              <a:buSzPct val="54166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200" dirty="0">
                <a:latin typeface="Arial MT"/>
                <a:cs typeface="Arial MT"/>
              </a:rPr>
              <a:t>Is</a:t>
            </a:r>
            <a:r>
              <a:rPr sz="1200" spc="-5" dirty="0">
                <a:latin typeface="Arial MT"/>
                <a:cs typeface="Arial MT"/>
              </a:rPr>
              <a:t> 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acceptable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those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involved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it?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3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12391" y="5447793"/>
            <a:ext cx="4546600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cs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495300" indent="-233679">
              <a:lnSpc>
                <a:spcPct val="100000"/>
              </a:lnSpc>
              <a:spcBef>
                <a:spcPts val="5"/>
              </a:spcBef>
              <a:buSzPct val="53571"/>
              <a:buFont typeface="MS UI Gothic"/>
              <a:buChar char="■"/>
              <a:tabLst>
                <a:tab pos="494665" algn="l"/>
                <a:tab pos="495300" algn="l"/>
              </a:tabLst>
            </a:pPr>
            <a:r>
              <a:rPr sz="1400" spc="-5" dirty="0">
                <a:latin typeface="Arial MT"/>
                <a:cs typeface="Arial MT"/>
              </a:rPr>
              <a:t>Reliability</a:t>
            </a:r>
            <a:endParaRPr sz="1400">
              <a:latin typeface="Arial MT"/>
              <a:cs typeface="Arial MT"/>
            </a:endParaRPr>
          </a:p>
          <a:p>
            <a:pPr marL="779780" marR="502920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Are process errors discovered </a:t>
            </a:r>
            <a:r>
              <a:rPr sz="1200" dirty="0">
                <a:latin typeface="Arial MT"/>
                <a:cs typeface="Arial MT"/>
              </a:rPr>
              <a:t>before they </a:t>
            </a:r>
            <a:r>
              <a:rPr sz="1200" spc="-5" dirty="0">
                <a:latin typeface="Arial MT"/>
                <a:cs typeface="Arial MT"/>
              </a:rPr>
              <a:t>result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product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errors?</a:t>
            </a:r>
            <a:endParaRPr sz="1200">
              <a:latin typeface="Arial MT"/>
              <a:cs typeface="Arial MT"/>
            </a:endParaRPr>
          </a:p>
          <a:p>
            <a:pPr marL="495300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494665" algn="l"/>
                <a:tab pos="495300" algn="l"/>
              </a:tabLst>
            </a:pPr>
            <a:r>
              <a:rPr sz="1400" dirty="0">
                <a:latin typeface="Arial MT"/>
                <a:cs typeface="Arial MT"/>
              </a:rPr>
              <a:t>Robustness</a:t>
            </a:r>
            <a:endParaRPr sz="1400">
              <a:latin typeface="Arial MT"/>
              <a:cs typeface="Arial MT"/>
            </a:endParaRPr>
          </a:p>
          <a:p>
            <a:pPr marL="779780" marR="501650" lvl="1" indent="-228600">
              <a:lnSpc>
                <a:spcPct val="100000"/>
              </a:lnSpc>
              <a:spcBef>
                <a:spcPts val="300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Can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 continue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spite</a:t>
            </a:r>
            <a:r>
              <a:rPr sz="1200" dirty="0">
                <a:latin typeface="Arial MT"/>
                <a:cs typeface="Arial MT"/>
              </a:rPr>
              <a:t> of</a:t>
            </a:r>
            <a:r>
              <a:rPr sz="1200" spc="-5" dirty="0">
                <a:latin typeface="Arial MT"/>
                <a:cs typeface="Arial MT"/>
              </a:rPr>
              <a:t> unexpected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problems?</a:t>
            </a:r>
            <a:endParaRPr sz="1200">
              <a:latin typeface="Arial MT"/>
              <a:cs typeface="Arial MT"/>
            </a:endParaRPr>
          </a:p>
          <a:p>
            <a:pPr marL="495300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494665" algn="l"/>
                <a:tab pos="495300" algn="l"/>
              </a:tabLst>
            </a:pPr>
            <a:r>
              <a:rPr sz="1400" spc="-5" dirty="0">
                <a:latin typeface="Arial MT"/>
                <a:cs typeface="Arial MT"/>
              </a:rPr>
              <a:t>Maintainability</a:t>
            </a:r>
            <a:endParaRPr sz="1400">
              <a:latin typeface="Arial MT"/>
              <a:cs typeface="Arial MT"/>
            </a:endParaRPr>
          </a:p>
          <a:p>
            <a:pPr marL="779780" marR="952500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Can the process</a:t>
            </a:r>
            <a:r>
              <a:rPr sz="1200" spc="-10" dirty="0">
                <a:latin typeface="Arial MT"/>
                <a:cs typeface="Arial MT"/>
              </a:rPr>
              <a:t> evolve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 meet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changing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organizational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needs?</a:t>
            </a:r>
            <a:endParaRPr sz="1200">
              <a:latin typeface="Arial MT"/>
              <a:cs typeface="Arial MT"/>
            </a:endParaRPr>
          </a:p>
          <a:p>
            <a:pPr marL="495300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494665" algn="l"/>
                <a:tab pos="495300" algn="l"/>
              </a:tabLst>
            </a:pPr>
            <a:r>
              <a:rPr sz="1400" spc="-5" dirty="0">
                <a:latin typeface="Arial MT"/>
                <a:cs typeface="Arial MT"/>
              </a:rPr>
              <a:t>Rapidity</a:t>
            </a:r>
            <a:endParaRPr sz="1400">
              <a:latin typeface="Arial MT"/>
              <a:cs typeface="Arial MT"/>
            </a:endParaRPr>
          </a:p>
          <a:p>
            <a:pPr marL="779780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How</a:t>
            </a:r>
            <a:r>
              <a:rPr sz="1200" dirty="0">
                <a:latin typeface="Arial MT"/>
                <a:cs typeface="Arial MT"/>
              </a:rPr>
              <a:t> fast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produced?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3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519" y="1683750"/>
            <a:ext cx="4037329" cy="25717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30"/>
              </a:spcBef>
              <a:buSzPct val="53846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300" spc="-5" dirty="0">
                <a:latin typeface="Arial MT"/>
                <a:cs typeface="Arial MT"/>
              </a:rPr>
              <a:t>Specification</a:t>
            </a:r>
            <a:endParaRPr sz="13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50"/>
              </a:spcBef>
              <a:buSzPct val="55000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000" spc="-10" dirty="0">
                <a:latin typeface="Arial MT"/>
                <a:cs typeface="Arial MT"/>
              </a:rPr>
              <a:t>Set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out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requirements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constraints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system</a:t>
            </a:r>
            <a:endParaRPr sz="10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2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Design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54"/>
              </a:spcBef>
              <a:buSzPct val="55000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000" spc="-5" dirty="0">
                <a:latin typeface="Arial MT"/>
                <a:cs typeface="Arial MT"/>
              </a:rPr>
              <a:t>Produce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paper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model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-10" dirty="0">
                <a:latin typeface="Arial MT"/>
                <a:cs typeface="Arial MT"/>
              </a:rPr>
              <a:t> the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system</a:t>
            </a:r>
            <a:endParaRPr sz="10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00"/>
              </a:spcBef>
              <a:buSzPct val="53846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300" spc="-10" dirty="0">
                <a:latin typeface="Arial MT"/>
                <a:cs typeface="Arial MT"/>
              </a:rPr>
              <a:t>Manufacture</a:t>
            </a:r>
            <a:endParaRPr sz="13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54"/>
              </a:spcBef>
              <a:buSzPct val="55000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000" spc="-10" dirty="0">
                <a:latin typeface="Arial MT"/>
                <a:cs typeface="Arial MT"/>
              </a:rPr>
              <a:t>Build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system</a:t>
            </a:r>
            <a:endParaRPr sz="10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00"/>
              </a:spcBef>
              <a:buSzPct val="53846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300" spc="-5" dirty="0">
                <a:latin typeface="Arial MT"/>
                <a:cs typeface="Arial MT"/>
              </a:rPr>
              <a:t>Test</a:t>
            </a:r>
            <a:endParaRPr sz="13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50"/>
              </a:spcBef>
              <a:buSzPct val="55000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000" spc="-5" dirty="0">
                <a:latin typeface="Arial MT"/>
                <a:cs typeface="Arial MT"/>
              </a:rPr>
              <a:t>Check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if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system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meets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required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specifications</a:t>
            </a:r>
            <a:endParaRPr sz="10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00"/>
              </a:spcBef>
              <a:buSzPct val="53846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300" spc="-5" dirty="0">
                <a:latin typeface="Arial MT"/>
                <a:cs typeface="Arial MT"/>
              </a:rPr>
              <a:t>Install</a:t>
            </a:r>
            <a:endParaRPr sz="13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54"/>
              </a:spcBef>
              <a:buSzPct val="55000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000" spc="-10" dirty="0">
                <a:latin typeface="Arial MT"/>
                <a:cs typeface="Arial MT"/>
              </a:rPr>
              <a:t>Deliver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system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customer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ensure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operational</a:t>
            </a:r>
            <a:endParaRPr sz="10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00"/>
              </a:spcBef>
              <a:buSzPct val="53846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300" spc="-10" dirty="0">
                <a:latin typeface="Arial MT"/>
                <a:cs typeface="Arial MT"/>
              </a:rPr>
              <a:t>Maintain</a:t>
            </a:r>
            <a:endParaRPr sz="13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50"/>
              </a:spcBef>
              <a:buSzPct val="55000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000" spc="-10" dirty="0">
                <a:latin typeface="Arial MT"/>
                <a:cs typeface="Arial MT"/>
              </a:rPr>
              <a:t>Repair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faults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 system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they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are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discovered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3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2619" y="5940045"/>
            <a:ext cx="3394710" cy="205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975360" indent="-233679">
              <a:lnSpc>
                <a:spcPct val="100000"/>
              </a:lnSpc>
              <a:spcBef>
                <a:spcPts val="10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Normally,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specifications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incomplete/anomalous</a:t>
            </a:r>
            <a:endParaRPr sz="1400">
              <a:latin typeface="Arial MT"/>
              <a:cs typeface="Arial MT"/>
            </a:endParaRPr>
          </a:p>
          <a:p>
            <a:pPr marL="233045" marR="21590" indent="-233679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Very blurred </a:t>
            </a:r>
            <a:r>
              <a:rPr sz="1400" dirty="0">
                <a:latin typeface="Arial MT"/>
                <a:cs typeface="Arial MT"/>
              </a:rPr>
              <a:t>distinction </a:t>
            </a:r>
            <a:r>
              <a:rPr sz="1400" spc="-5" dirty="0">
                <a:latin typeface="Arial MT"/>
                <a:cs typeface="Arial MT"/>
              </a:rPr>
              <a:t>between </a:t>
            </a:r>
            <a:r>
              <a:rPr sz="1400" dirty="0">
                <a:latin typeface="Arial MT"/>
                <a:cs typeface="Arial MT"/>
              </a:rPr>
              <a:t> specification,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design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manufacturing</a:t>
            </a:r>
            <a:endParaRPr sz="1400">
              <a:latin typeface="Arial MT"/>
              <a:cs typeface="Arial MT"/>
            </a:endParaRPr>
          </a:p>
          <a:p>
            <a:pPr marL="233045" marR="5080" indent="-233679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No physical </a:t>
            </a:r>
            <a:r>
              <a:rPr sz="1400" dirty="0">
                <a:latin typeface="Arial MT"/>
                <a:cs typeface="Arial MT"/>
              </a:rPr>
              <a:t>realization </a:t>
            </a:r>
            <a:r>
              <a:rPr sz="1400" spc="-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the system for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testing</a:t>
            </a:r>
            <a:endParaRPr sz="14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Software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does not </a:t>
            </a:r>
            <a:r>
              <a:rPr sz="1400" spc="-10" dirty="0">
                <a:latin typeface="Arial MT"/>
                <a:cs typeface="Arial MT"/>
              </a:rPr>
              <a:t>wear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</a:t>
            </a:r>
            <a:endParaRPr sz="1400">
              <a:latin typeface="Arial MT"/>
              <a:cs typeface="Arial MT"/>
            </a:endParaRPr>
          </a:p>
          <a:p>
            <a:pPr marL="517525" marR="142240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Maintenance does not </a:t>
            </a:r>
            <a:r>
              <a:rPr sz="1200" dirty="0">
                <a:latin typeface="Arial MT"/>
                <a:cs typeface="Arial MT"/>
              </a:rPr>
              <a:t>mean component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replacement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3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519" y="1718900"/>
            <a:ext cx="4034790" cy="22961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5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Waterfall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</a:t>
            </a:r>
            <a:endParaRPr sz="1400">
              <a:latin typeface="Arial MT"/>
              <a:cs typeface="Arial MT"/>
            </a:endParaRPr>
          </a:p>
          <a:p>
            <a:pPr marL="517525" marR="193040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Separate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distinct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phases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5" dirty="0">
                <a:latin typeface="Arial MT"/>
                <a:cs typeface="Arial MT"/>
              </a:rPr>
              <a:t>specification and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development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Evolutionary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0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Specification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development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interleaved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Formal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transformation</a:t>
            </a:r>
            <a:endParaRPr sz="1400">
              <a:latin typeface="Arial MT"/>
              <a:cs typeface="Arial MT"/>
            </a:endParaRPr>
          </a:p>
          <a:p>
            <a:pPr marL="517525" marR="744855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A mathematical </a:t>
            </a:r>
            <a:r>
              <a:rPr sz="1200" spc="-5" dirty="0">
                <a:latin typeface="Arial MT"/>
                <a:cs typeface="Arial MT"/>
              </a:rPr>
              <a:t>system </a:t>
            </a:r>
            <a:r>
              <a:rPr sz="1200" dirty="0">
                <a:latin typeface="Arial MT"/>
                <a:cs typeface="Arial MT"/>
              </a:rPr>
              <a:t>model </a:t>
            </a:r>
            <a:r>
              <a:rPr sz="1200" spc="-5" dirty="0">
                <a:latin typeface="Arial MT"/>
                <a:cs typeface="Arial MT"/>
              </a:rPr>
              <a:t>is formally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transformed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an implementation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Reuse-based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 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assembled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from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existing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components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00200" y="5402579"/>
          <a:ext cx="4557394" cy="3534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4725"/>
                <a:gridCol w="819150"/>
                <a:gridCol w="819785"/>
                <a:gridCol w="805814"/>
                <a:gridCol w="835025"/>
                <a:gridCol w="302895"/>
              </a:tblGrid>
              <a:tr h="298703">
                <a:tc gridSpan="6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all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Mod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el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16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2270" marR="70485" indent="-99060">
                        <a:lnSpc>
                          <a:spcPts val="980"/>
                        </a:lnSpc>
                        <a:spcBef>
                          <a:spcPts val="61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50" spc="-4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s  definition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8105" marR="45085" indent="86360">
                        <a:lnSpc>
                          <a:spcPts val="969"/>
                        </a:lnSpc>
                      </a:pPr>
                      <a:r>
                        <a:rPr sz="850" spc="15" dirty="0">
                          <a:latin typeface="Times New Roman"/>
                          <a:cs typeface="Times New Roman"/>
                        </a:rPr>
                        <a:t>System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50" spc="-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-6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50" spc="-9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4769" marR="45085" indent="-12700">
                        <a:lnSpc>
                          <a:spcPts val="969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g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6835" marR="57150" indent="-24765">
                        <a:lnSpc>
                          <a:spcPts val="969"/>
                        </a:lnSpc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-4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850" spc="1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g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 marR="135255" indent="-26034">
                        <a:lnSpc>
                          <a:spcPts val="969"/>
                        </a:lnSpc>
                      </a:pPr>
                      <a:r>
                        <a:rPr sz="850" spc="-4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50" spc="-10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spc="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maintenance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ts val="555"/>
                        </a:lnSpc>
                        <a:spcBef>
                          <a:spcPts val="425"/>
                        </a:spcBef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36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64534" y="6024121"/>
            <a:ext cx="4159250" cy="2291080"/>
            <a:chOff x="1764534" y="6024121"/>
            <a:chExt cx="4159250" cy="2291080"/>
          </a:xfrm>
        </p:grpSpPr>
        <p:sp>
          <p:nvSpPr>
            <p:cNvPr id="13" name="object 13"/>
            <p:cNvSpPr/>
            <p:nvPr/>
          </p:nvSpPr>
          <p:spPr>
            <a:xfrm>
              <a:off x="1839455" y="6111252"/>
              <a:ext cx="881380" cy="321945"/>
            </a:xfrm>
            <a:custGeom>
              <a:avLst/>
              <a:gdLst/>
              <a:ahLst/>
              <a:cxnLst/>
              <a:rect l="l" t="t" r="r" b="b"/>
              <a:pathLst>
                <a:path w="881380" h="321945">
                  <a:moveTo>
                    <a:pt x="880872" y="0"/>
                  </a:moveTo>
                  <a:lnTo>
                    <a:pt x="0" y="0"/>
                  </a:lnTo>
                  <a:lnTo>
                    <a:pt x="0" y="215887"/>
                  </a:lnTo>
                  <a:lnTo>
                    <a:pt x="0" y="321564"/>
                  </a:lnTo>
                  <a:lnTo>
                    <a:pt x="880872" y="321564"/>
                  </a:lnTo>
                  <a:lnTo>
                    <a:pt x="880872" y="215887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4779" y="6024879"/>
              <a:ext cx="868680" cy="308610"/>
            </a:xfrm>
            <a:custGeom>
              <a:avLst/>
              <a:gdLst/>
              <a:ahLst/>
              <a:cxnLst/>
              <a:rect l="l" t="t" r="r" b="b"/>
              <a:pathLst>
                <a:path w="868680" h="308610">
                  <a:moveTo>
                    <a:pt x="868680" y="5080"/>
                  </a:moveTo>
                  <a:lnTo>
                    <a:pt x="867918" y="5080"/>
                  </a:lnTo>
                  <a:lnTo>
                    <a:pt x="867918" y="1270"/>
                  </a:lnTo>
                  <a:lnTo>
                    <a:pt x="866990" y="1270"/>
                  </a:lnTo>
                  <a:lnTo>
                    <a:pt x="866990" y="0"/>
                  </a:lnTo>
                  <a:lnTo>
                    <a:pt x="190" y="0"/>
                  </a:lnTo>
                  <a:lnTo>
                    <a:pt x="190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330" y="306070"/>
                  </a:lnTo>
                  <a:lnTo>
                    <a:pt x="330" y="308610"/>
                  </a:lnTo>
                  <a:lnTo>
                    <a:pt x="866851" y="308610"/>
                  </a:lnTo>
                  <a:lnTo>
                    <a:pt x="866851" y="306070"/>
                  </a:lnTo>
                  <a:lnTo>
                    <a:pt x="868006" y="306070"/>
                  </a:lnTo>
                  <a:lnTo>
                    <a:pt x="868006" y="302260"/>
                  </a:lnTo>
                  <a:lnTo>
                    <a:pt x="868680" y="302260"/>
                  </a:lnTo>
                  <a:lnTo>
                    <a:pt x="868680" y="508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4792" y="6024372"/>
              <a:ext cx="868679" cy="30937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73223" y="61600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907" y="0"/>
                  </a:moveTo>
                  <a:lnTo>
                    <a:pt x="16073" y="1881"/>
                  </a:lnTo>
                  <a:lnTo>
                    <a:pt x="7810" y="7048"/>
                  </a:lnTo>
                  <a:lnTo>
                    <a:pt x="2119" y="14787"/>
                  </a:lnTo>
                  <a:lnTo>
                    <a:pt x="0" y="24383"/>
                  </a:lnTo>
                  <a:lnTo>
                    <a:pt x="2119" y="34218"/>
                  </a:lnTo>
                  <a:lnTo>
                    <a:pt x="7810" y="42481"/>
                  </a:lnTo>
                  <a:lnTo>
                    <a:pt x="16073" y="48172"/>
                  </a:lnTo>
                  <a:lnTo>
                    <a:pt x="25907" y="50291"/>
                  </a:lnTo>
                  <a:lnTo>
                    <a:pt x="35504" y="48172"/>
                  </a:lnTo>
                  <a:lnTo>
                    <a:pt x="43243" y="42481"/>
                  </a:lnTo>
                  <a:lnTo>
                    <a:pt x="48410" y="34218"/>
                  </a:lnTo>
                  <a:lnTo>
                    <a:pt x="50291" y="24383"/>
                  </a:lnTo>
                  <a:lnTo>
                    <a:pt x="48410" y="14787"/>
                  </a:lnTo>
                  <a:lnTo>
                    <a:pt x="43243" y="7048"/>
                  </a:lnTo>
                  <a:lnTo>
                    <a:pt x="35504" y="1881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0884" y="6030471"/>
              <a:ext cx="868680" cy="309880"/>
            </a:xfrm>
            <a:custGeom>
              <a:avLst/>
              <a:gdLst/>
              <a:ahLst/>
              <a:cxnLst/>
              <a:rect l="l" t="t" r="r" b="b"/>
              <a:pathLst>
                <a:path w="868680" h="309879">
                  <a:moveTo>
                    <a:pt x="868680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68680" y="309372"/>
                  </a:lnTo>
                  <a:lnTo>
                    <a:pt x="868680" y="0"/>
                  </a:lnTo>
                  <a:close/>
                </a:path>
              </a:pathLst>
            </a:custGeom>
            <a:ln w="123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4832" y="6339729"/>
              <a:ext cx="99273" cy="16023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45663" y="6592824"/>
              <a:ext cx="868680" cy="311150"/>
            </a:xfrm>
            <a:custGeom>
              <a:avLst/>
              <a:gdLst/>
              <a:ahLst/>
              <a:cxnLst/>
              <a:rect l="l" t="t" r="r" b="b"/>
              <a:pathLst>
                <a:path w="868679" h="311150">
                  <a:moveTo>
                    <a:pt x="868679" y="0"/>
                  </a:moveTo>
                  <a:lnTo>
                    <a:pt x="0" y="0"/>
                  </a:lnTo>
                  <a:lnTo>
                    <a:pt x="0" y="310895"/>
                  </a:lnTo>
                  <a:lnTo>
                    <a:pt x="868679" y="310895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2511" y="6495288"/>
              <a:ext cx="868680" cy="321945"/>
            </a:xfrm>
            <a:custGeom>
              <a:avLst/>
              <a:gdLst/>
              <a:ahLst/>
              <a:cxnLst/>
              <a:rect l="l" t="t" r="r" b="b"/>
              <a:pathLst>
                <a:path w="868679" h="321945">
                  <a:moveTo>
                    <a:pt x="863686" y="0"/>
                  </a:moveTo>
                  <a:lnTo>
                    <a:pt x="3451" y="0"/>
                  </a:lnTo>
                  <a:lnTo>
                    <a:pt x="0" y="9414"/>
                  </a:lnTo>
                  <a:lnTo>
                    <a:pt x="0" y="310624"/>
                  </a:lnTo>
                  <a:lnTo>
                    <a:pt x="4010" y="321563"/>
                  </a:lnTo>
                  <a:lnTo>
                    <a:pt x="863127" y="321563"/>
                  </a:lnTo>
                  <a:lnTo>
                    <a:pt x="868679" y="306432"/>
                  </a:lnTo>
                  <a:lnTo>
                    <a:pt x="868679" y="13607"/>
                  </a:lnTo>
                  <a:lnTo>
                    <a:pt x="863686" y="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2511" y="6495288"/>
              <a:ext cx="867156" cy="3215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980943" y="6630924"/>
              <a:ext cx="50800" cy="48895"/>
            </a:xfrm>
            <a:custGeom>
              <a:avLst/>
              <a:gdLst/>
              <a:ahLst/>
              <a:cxnLst/>
              <a:rect l="l" t="t" r="r" b="b"/>
              <a:pathLst>
                <a:path w="50800" h="48895">
                  <a:moveTo>
                    <a:pt x="24383" y="0"/>
                  </a:moveTo>
                  <a:lnTo>
                    <a:pt x="14787" y="1881"/>
                  </a:lnTo>
                  <a:lnTo>
                    <a:pt x="7048" y="7048"/>
                  </a:lnTo>
                  <a:lnTo>
                    <a:pt x="1881" y="14787"/>
                  </a:lnTo>
                  <a:lnTo>
                    <a:pt x="0" y="24383"/>
                  </a:lnTo>
                  <a:lnTo>
                    <a:pt x="1881" y="33980"/>
                  </a:lnTo>
                  <a:lnTo>
                    <a:pt x="7048" y="41719"/>
                  </a:lnTo>
                  <a:lnTo>
                    <a:pt x="14787" y="46886"/>
                  </a:lnTo>
                  <a:lnTo>
                    <a:pt x="24383" y="48767"/>
                  </a:lnTo>
                  <a:lnTo>
                    <a:pt x="34218" y="46886"/>
                  </a:lnTo>
                  <a:lnTo>
                    <a:pt x="42481" y="41719"/>
                  </a:lnTo>
                  <a:lnTo>
                    <a:pt x="48172" y="33980"/>
                  </a:lnTo>
                  <a:lnTo>
                    <a:pt x="50291" y="24383"/>
                  </a:lnTo>
                  <a:lnTo>
                    <a:pt x="48172" y="14787"/>
                  </a:lnTo>
                  <a:lnTo>
                    <a:pt x="42481" y="7048"/>
                  </a:lnTo>
                  <a:lnTo>
                    <a:pt x="34218" y="1881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77079" y="6501387"/>
              <a:ext cx="868680" cy="321945"/>
            </a:xfrm>
            <a:custGeom>
              <a:avLst/>
              <a:gdLst/>
              <a:ahLst/>
              <a:cxnLst/>
              <a:rect l="l" t="t" r="r" b="b"/>
              <a:pathLst>
                <a:path w="868679" h="321945">
                  <a:moveTo>
                    <a:pt x="868680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868680" y="321564"/>
                  </a:lnTo>
                  <a:lnTo>
                    <a:pt x="868680" y="0"/>
                  </a:lnTo>
                  <a:close/>
                </a:path>
              </a:pathLst>
            </a:custGeom>
            <a:ln w="123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3371" y="7063752"/>
              <a:ext cx="868680" cy="309880"/>
            </a:xfrm>
            <a:custGeom>
              <a:avLst/>
              <a:gdLst/>
              <a:ahLst/>
              <a:cxnLst/>
              <a:rect l="l" t="t" r="r" b="b"/>
              <a:pathLst>
                <a:path w="868679" h="309879">
                  <a:moveTo>
                    <a:pt x="868680" y="0"/>
                  </a:moveTo>
                  <a:lnTo>
                    <a:pt x="0" y="0"/>
                  </a:lnTo>
                  <a:lnTo>
                    <a:pt x="0" y="215887"/>
                  </a:lnTo>
                  <a:lnTo>
                    <a:pt x="0" y="309372"/>
                  </a:lnTo>
                  <a:lnTo>
                    <a:pt x="868680" y="309372"/>
                  </a:lnTo>
                  <a:lnTo>
                    <a:pt x="868680" y="215887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78695" y="6965949"/>
              <a:ext cx="868680" cy="321310"/>
            </a:xfrm>
            <a:custGeom>
              <a:avLst/>
              <a:gdLst/>
              <a:ahLst/>
              <a:cxnLst/>
              <a:rect l="l" t="t" r="r" b="b"/>
              <a:pathLst>
                <a:path w="868679" h="321309">
                  <a:moveTo>
                    <a:pt x="868680" y="19050"/>
                  </a:moveTo>
                  <a:lnTo>
                    <a:pt x="865187" y="19050"/>
                  </a:lnTo>
                  <a:lnTo>
                    <a:pt x="865187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313690"/>
                  </a:lnTo>
                  <a:lnTo>
                    <a:pt x="0" y="321310"/>
                  </a:lnTo>
                  <a:lnTo>
                    <a:pt x="867283" y="321310"/>
                  </a:lnTo>
                  <a:lnTo>
                    <a:pt x="867283" y="313690"/>
                  </a:lnTo>
                  <a:lnTo>
                    <a:pt x="868680" y="313690"/>
                  </a:lnTo>
                  <a:lnTo>
                    <a:pt x="868680" y="1905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8707" y="6966204"/>
              <a:ext cx="868679" cy="32156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787139" y="7101840"/>
              <a:ext cx="50800" cy="48895"/>
            </a:xfrm>
            <a:custGeom>
              <a:avLst/>
              <a:gdLst/>
              <a:ahLst/>
              <a:cxnLst/>
              <a:rect l="l" t="t" r="r" b="b"/>
              <a:pathLst>
                <a:path w="50800" h="48895">
                  <a:moveTo>
                    <a:pt x="25907" y="0"/>
                  </a:moveTo>
                  <a:lnTo>
                    <a:pt x="16073" y="1881"/>
                  </a:lnTo>
                  <a:lnTo>
                    <a:pt x="7810" y="7048"/>
                  </a:lnTo>
                  <a:lnTo>
                    <a:pt x="2119" y="14787"/>
                  </a:lnTo>
                  <a:lnTo>
                    <a:pt x="0" y="24383"/>
                  </a:lnTo>
                  <a:lnTo>
                    <a:pt x="2119" y="33980"/>
                  </a:lnTo>
                  <a:lnTo>
                    <a:pt x="7810" y="41719"/>
                  </a:lnTo>
                  <a:lnTo>
                    <a:pt x="16073" y="46886"/>
                  </a:lnTo>
                  <a:lnTo>
                    <a:pt x="25907" y="48767"/>
                  </a:lnTo>
                  <a:lnTo>
                    <a:pt x="35504" y="46886"/>
                  </a:lnTo>
                  <a:lnTo>
                    <a:pt x="43243" y="41719"/>
                  </a:lnTo>
                  <a:lnTo>
                    <a:pt x="48410" y="33980"/>
                  </a:lnTo>
                  <a:lnTo>
                    <a:pt x="50291" y="24383"/>
                  </a:lnTo>
                  <a:lnTo>
                    <a:pt x="48410" y="14787"/>
                  </a:lnTo>
                  <a:lnTo>
                    <a:pt x="43243" y="7048"/>
                  </a:lnTo>
                  <a:lnTo>
                    <a:pt x="35504" y="1881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84801" y="6970780"/>
              <a:ext cx="868680" cy="323215"/>
            </a:xfrm>
            <a:custGeom>
              <a:avLst/>
              <a:gdLst/>
              <a:ahLst/>
              <a:cxnLst/>
              <a:rect l="l" t="t" r="r" b="b"/>
              <a:pathLst>
                <a:path w="868679" h="323215">
                  <a:moveTo>
                    <a:pt x="868680" y="0"/>
                  </a:moveTo>
                  <a:lnTo>
                    <a:pt x="0" y="0"/>
                  </a:lnTo>
                  <a:lnTo>
                    <a:pt x="0" y="323086"/>
                  </a:lnTo>
                  <a:lnTo>
                    <a:pt x="868680" y="323086"/>
                  </a:lnTo>
                  <a:lnTo>
                    <a:pt x="868680" y="0"/>
                  </a:lnTo>
                  <a:close/>
                </a:path>
              </a:pathLst>
            </a:custGeom>
            <a:ln w="123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59567" y="7546860"/>
              <a:ext cx="868680" cy="309880"/>
            </a:xfrm>
            <a:custGeom>
              <a:avLst/>
              <a:gdLst/>
              <a:ahLst/>
              <a:cxnLst/>
              <a:rect l="l" t="t" r="r" b="b"/>
              <a:pathLst>
                <a:path w="868679" h="309879">
                  <a:moveTo>
                    <a:pt x="868680" y="0"/>
                  </a:moveTo>
                  <a:lnTo>
                    <a:pt x="0" y="0"/>
                  </a:lnTo>
                  <a:lnTo>
                    <a:pt x="0" y="203949"/>
                  </a:lnTo>
                  <a:lnTo>
                    <a:pt x="0" y="309372"/>
                  </a:lnTo>
                  <a:lnTo>
                    <a:pt x="868680" y="309372"/>
                  </a:lnTo>
                  <a:lnTo>
                    <a:pt x="868680" y="203949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86415" y="7449819"/>
              <a:ext cx="868680" cy="308610"/>
            </a:xfrm>
            <a:custGeom>
              <a:avLst/>
              <a:gdLst/>
              <a:ahLst/>
              <a:cxnLst/>
              <a:rect l="l" t="t" r="r" b="b"/>
              <a:pathLst>
                <a:path w="868679" h="308609">
                  <a:moveTo>
                    <a:pt x="868680" y="5080"/>
                  </a:moveTo>
                  <a:lnTo>
                    <a:pt x="867575" y="5080"/>
                  </a:lnTo>
                  <a:lnTo>
                    <a:pt x="867575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00990"/>
                  </a:lnTo>
                  <a:lnTo>
                    <a:pt x="0" y="308610"/>
                  </a:lnTo>
                  <a:lnTo>
                    <a:pt x="867117" y="308610"/>
                  </a:lnTo>
                  <a:lnTo>
                    <a:pt x="867117" y="300990"/>
                  </a:lnTo>
                  <a:lnTo>
                    <a:pt x="868680" y="300990"/>
                  </a:lnTo>
                  <a:lnTo>
                    <a:pt x="868680" y="508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6427" y="7449312"/>
              <a:ext cx="867156" cy="30937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594859" y="7584948"/>
              <a:ext cx="50800" cy="36830"/>
            </a:xfrm>
            <a:custGeom>
              <a:avLst/>
              <a:gdLst/>
              <a:ahLst/>
              <a:cxnLst/>
              <a:rect l="l" t="t" r="r" b="b"/>
              <a:pathLst>
                <a:path w="50800" h="36829">
                  <a:moveTo>
                    <a:pt x="24383" y="0"/>
                  </a:moveTo>
                  <a:lnTo>
                    <a:pt x="14787" y="1357"/>
                  </a:lnTo>
                  <a:lnTo>
                    <a:pt x="7048" y="5143"/>
                  </a:lnTo>
                  <a:lnTo>
                    <a:pt x="1881" y="10929"/>
                  </a:lnTo>
                  <a:lnTo>
                    <a:pt x="0" y="18287"/>
                  </a:lnTo>
                  <a:lnTo>
                    <a:pt x="1881" y="25003"/>
                  </a:lnTo>
                  <a:lnTo>
                    <a:pt x="7048" y="30860"/>
                  </a:lnTo>
                  <a:lnTo>
                    <a:pt x="14787" y="35004"/>
                  </a:lnTo>
                  <a:lnTo>
                    <a:pt x="24383" y="36575"/>
                  </a:lnTo>
                  <a:lnTo>
                    <a:pt x="34218" y="35004"/>
                  </a:lnTo>
                  <a:lnTo>
                    <a:pt x="42481" y="30860"/>
                  </a:lnTo>
                  <a:lnTo>
                    <a:pt x="48172" y="25003"/>
                  </a:lnTo>
                  <a:lnTo>
                    <a:pt x="50291" y="18287"/>
                  </a:lnTo>
                  <a:lnTo>
                    <a:pt x="48172" y="10929"/>
                  </a:lnTo>
                  <a:lnTo>
                    <a:pt x="42481" y="5143"/>
                  </a:lnTo>
                  <a:lnTo>
                    <a:pt x="34218" y="1357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90997" y="7453888"/>
              <a:ext cx="868680" cy="309880"/>
            </a:xfrm>
            <a:custGeom>
              <a:avLst/>
              <a:gdLst/>
              <a:ahLst/>
              <a:cxnLst/>
              <a:rect l="l" t="t" r="r" b="b"/>
              <a:pathLst>
                <a:path w="868679" h="309879">
                  <a:moveTo>
                    <a:pt x="868680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68680" y="309372"/>
                  </a:lnTo>
                  <a:lnTo>
                    <a:pt x="868680" y="0"/>
                  </a:lnTo>
                  <a:close/>
                </a:path>
              </a:pathLst>
            </a:custGeom>
            <a:ln w="123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41391" y="7993380"/>
              <a:ext cx="882650" cy="321945"/>
            </a:xfrm>
            <a:custGeom>
              <a:avLst/>
              <a:gdLst/>
              <a:ahLst/>
              <a:cxnLst/>
              <a:rect l="l" t="t" r="r" b="b"/>
              <a:pathLst>
                <a:path w="882650" h="321945">
                  <a:moveTo>
                    <a:pt x="882395" y="0"/>
                  </a:moveTo>
                  <a:lnTo>
                    <a:pt x="0" y="0"/>
                  </a:lnTo>
                  <a:lnTo>
                    <a:pt x="0" y="321563"/>
                  </a:lnTo>
                  <a:lnTo>
                    <a:pt x="882395" y="321563"/>
                  </a:lnTo>
                  <a:lnTo>
                    <a:pt x="882395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68239" y="7918704"/>
              <a:ext cx="868680" cy="323215"/>
            </a:xfrm>
            <a:custGeom>
              <a:avLst/>
              <a:gdLst/>
              <a:ahLst/>
              <a:cxnLst/>
              <a:rect l="l" t="t" r="r" b="b"/>
              <a:pathLst>
                <a:path w="868679" h="323215">
                  <a:moveTo>
                    <a:pt x="866284" y="0"/>
                  </a:moveTo>
                  <a:lnTo>
                    <a:pt x="856" y="0"/>
                  </a:lnTo>
                  <a:lnTo>
                    <a:pt x="0" y="2371"/>
                  </a:lnTo>
                  <a:lnTo>
                    <a:pt x="0" y="307757"/>
                  </a:lnTo>
                  <a:lnTo>
                    <a:pt x="5561" y="323087"/>
                  </a:lnTo>
                  <a:lnTo>
                    <a:pt x="861575" y="323087"/>
                  </a:lnTo>
                  <a:lnTo>
                    <a:pt x="868679" y="303522"/>
                  </a:lnTo>
                  <a:lnTo>
                    <a:pt x="868679" y="6625"/>
                  </a:lnTo>
                  <a:lnTo>
                    <a:pt x="866284" y="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8239" y="7918704"/>
              <a:ext cx="868679" cy="32308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376671" y="80543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4383" y="0"/>
                  </a:moveTo>
                  <a:lnTo>
                    <a:pt x="14787" y="2119"/>
                  </a:lnTo>
                  <a:lnTo>
                    <a:pt x="7048" y="7810"/>
                  </a:lnTo>
                  <a:lnTo>
                    <a:pt x="1881" y="16073"/>
                  </a:lnTo>
                  <a:lnTo>
                    <a:pt x="0" y="25907"/>
                  </a:lnTo>
                  <a:lnTo>
                    <a:pt x="1881" y="35504"/>
                  </a:lnTo>
                  <a:lnTo>
                    <a:pt x="7048" y="43243"/>
                  </a:lnTo>
                  <a:lnTo>
                    <a:pt x="14787" y="48410"/>
                  </a:lnTo>
                  <a:lnTo>
                    <a:pt x="24383" y="50291"/>
                  </a:lnTo>
                  <a:lnTo>
                    <a:pt x="34218" y="48410"/>
                  </a:lnTo>
                  <a:lnTo>
                    <a:pt x="42481" y="43243"/>
                  </a:lnTo>
                  <a:lnTo>
                    <a:pt x="48172" y="35504"/>
                  </a:lnTo>
                  <a:lnTo>
                    <a:pt x="50291" y="25907"/>
                  </a:lnTo>
                  <a:lnTo>
                    <a:pt x="48172" y="16073"/>
                  </a:lnTo>
                  <a:lnTo>
                    <a:pt x="42481" y="7810"/>
                  </a:lnTo>
                  <a:lnTo>
                    <a:pt x="34218" y="2119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72809" y="7924804"/>
              <a:ext cx="870585" cy="321945"/>
            </a:xfrm>
            <a:custGeom>
              <a:avLst/>
              <a:gdLst/>
              <a:ahLst/>
              <a:cxnLst/>
              <a:rect l="l" t="t" r="r" b="b"/>
              <a:pathLst>
                <a:path w="870585" h="321945">
                  <a:moveTo>
                    <a:pt x="870206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870206" y="321564"/>
                  </a:lnTo>
                  <a:lnTo>
                    <a:pt x="870206" y="0"/>
                  </a:lnTo>
                  <a:close/>
                </a:path>
              </a:pathLst>
            </a:custGeom>
            <a:ln w="123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192925" y="6178193"/>
            <a:ext cx="3252470" cy="1908810"/>
            <a:chOff x="2192925" y="6178193"/>
            <a:chExt cx="3252470" cy="1908810"/>
          </a:xfrm>
        </p:grpSpPr>
        <p:sp>
          <p:nvSpPr>
            <p:cNvPr id="40" name="object 40"/>
            <p:cNvSpPr/>
            <p:nvPr/>
          </p:nvSpPr>
          <p:spPr>
            <a:xfrm>
              <a:off x="2199120" y="6184389"/>
              <a:ext cx="3202305" cy="1896110"/>
            </a:xfrm>
            <a:custGeom>
              <a:avLst/>
              <a:gdLst/>
              <a:ahLst/>
              <a:cxnLst/>
              <a:rect l="l" t="t" r="r" b="b"/>
              <a:pathLst>
                <a:path w="3202304" h="1896109">
                  <a:moveTo>
                    <a:pt x="2767585" y="1895854"/>
                  </a:moveTo>
                  <a:lnTo>
                    <a:pt x="0" y="1895854"/>
                  </a:lnTo>
                  <a:lnTo>
                    <a:pt x="0" y="210312"/>
                  </a:lnTo>
                </a:path>
                <a:path w="3202304" h="1896109">
                  <a:moveTo>
                    <a:pt x="806195" y="693420"/>
                  </a:moveTo>
                  <a:lnTo>
                    <a:pt x="806195" y="1895854"/>
                  </a:lnTo>
                </a:path>
                <a:path w="3202304" h="1896109">
                  <a:moveTo>
                    <a:pt x="1613917" y="1176528"/>
                  </a:moveTo>
                  <a:lnTo>
                    <a:pt x="1613917" y="1895854"/>
                  </a:lnTo>
                </a:path>
                <a:path w="3202304" h="1896109">
                  <a:moveTo>
                    <a:pt x="2420113" y="1659635"/>
                  </a:moveTo>
                  <a:lnTo>
                    <a:pt x="2420113" y="1895854"/>
                  </a:lnTo>
                </a:path>
                <a:path w="3202304" h="1896109">
                  <a:moveTo>
                    <a:pt x="434340" y="0"/>
                  </a:moveTo>
                  <a:lnTo>
                    <a:pt x="806195" y="0"/>
                  </a:lnTo>
                  <a:lnTo>
                    <a:pt x="806195" y="248411"/>
                  </a:lnTo>
                </a:path>
                <a:path w="3202304" h="1896109">
                  <a:moveTo>
                    <a:pt x="1240551" y="470915"/>
                  </a:moveTo>
                  <a:lnTo>
                    <a:pt x="1613917" y="470915"/>
                  </a:lnTo>
                  <a:lnTo>
                    <a:pt x="1613917" y="731519"/>
                  </a:lnTo>
                </a:path>
                <a:path w="3202304" h="1896109">
                  <a:moveTo>
                    <a:pt x="2048257" y="941831"/>
                  </a:moveTo>
                  <a:lnTo>
                    <a:pt x="2420113" y="941831"/>
                  </a:lnTo>
                  <a:lnTo>
                    <a:pt x="2420113" y="1202434"/>
                  </a:lnTo>
                </a:path>
                <a:path w="3202304" h="1896109">
                  <a:moveTo>
                    <a:pt x="2854453" y="1412746"/>
                  </a:moveTo>
                  <a:lnTo>
                    <a:pt x="3201925" y="1412746"/>
                  </a:lnTo>
                  <a:lnTo>
                    <a:pt x="3201925" y="1671828"/>
                  </a:lnTo>
                </a:path>
              </a:pathLst>
            </a:custGeom>
            <a:ln w="12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2537" y="6327536"/>
              <a:ext cx="87083" cy="17242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2537" y="6810644"/>
              <a:ext cx="87083" cy="17242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6542" y="6798452"/>
              <a:ext cx="99274" cy="1724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8733" y="7281559"/>
              <a:ext cx="87083" cy="17242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4264" y="7281560"/>
              <a:ext cx="99274" cy="1724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64264" y="7750954"/>
              <a:ext cx="99274" cy="17394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8267" y="7750953"/>
              <a:ext cx="87083" cy="173950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7691" y="5402579"/>
            <a:ext cx="254507" cy="307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3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cs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619" y="1754918"/>
            <a:ext cx="3754120" cy="23768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7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Phases:</a:t>
            </a:r>
            <a:endParaRPr sz="16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Requirements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analysis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dirty="0">
                <a:latin typeface="Arial MT"/>
                <a:cs typeface="Arial MT"/>
              </a:rPr>
              <a:t> definition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System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software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design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Implementation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unit</a:t>
            </a:r>
            <a:r>
              <a:rPr sz="1400" dirty="0">
                <a:latin typeface="Arial MT"/>
                <a:cs typeface="Arial MT"/>
              </a:rPr>
              <a:t> testing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Integration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testing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Operation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maintenance</a:t>
            </a:r>
            <a:endParaRPr sz="1400">
              <a:latin typeface="Arial MT"/>
              <a:cs typeface="Arial MT"/>
            </a:endParaRPr>
          </a:p>
          <a:p>
            <a:pPr marL="233045" marR="5080" indent="-233679" algn="just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The drawback of the waterfall model </a:t>
            </a:r>
            <a:r>
              <a:rPr sz="1600" dirty="0">
                <a:latin typeface="Arial MT"/>
                <a:cs typeface="Arial MT"/>
              </a:rPr>
              <a:t>is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difficulty </a:t>
            </a:r>
            <a:r>
              <a:rPr sz="1600" spc="-5" dirty="0">
                <a:latin typeface="Arial MT"/>
                <a:cs typeface="Arial MT"/>
              </a:rPr>
              <a:t>of accommodating change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after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process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underway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00200" y="5402579"/>
          <a:ext cx="4559299" cy="3420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/>
                <a:gridCol w="1497965"/>
                <a:gridCol w="1339214"/>
                <a:gridCol w="457200"/>
              </a:tblGrid>
              <a:tr h="298703">
                <a:tc gridSpan="4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Ev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ut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ary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evel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op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me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8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27355" algn="r">
                        <a:lnSpc>
                          <a:spcPct val="100000"/>
                        </a:lnSpc>
                      </a:pPr>
                      <a:r>
                        <a:rPr sz="950" spc="-15" dirty="0">
                          <a:latin typeface="Times New Roman"/>
                          <a:cs typeface="Times New Roman"/>
                        </a:rPr>
                        <a:t>Concurrent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8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67359" algn="r">
                        <a:lnSpc>
                          <a:spcPts val="1019"/>
                        </a:lnSpc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activities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1402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Specification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556895" marR="416559" indent="40640">
                        <a:lnSpc>
                          <a:spcPts val="1060"/>
                        </a:lnSpc>
                        <a:spcBef>
                          <a:spcPts val="770"/>
                        </a:spcBef>
                      </a:pPr>
                      <a:r>
                        <a:rPr sz="950" spc="-5" dirty="0">
                          <a:latin typeface="Times New Roman"/>
                          <a:cs typeface="Times New Roman"/>
                        </a:rPr>
                        <a:t>Initial </a:t>
                      </a:r>
                      <a:r>
                        <a:rPr sz="95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5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spc="4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-4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98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83210" marR="440690" indent="80645">
                        <a:lnSpc>
                          <a:spcPct val="102099"/>
                        </a:lnSpc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Outline 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50" spc="-1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spc="5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5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50" spc="5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-6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13384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Development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15620" marR="288925" indent="-94615">
                        <a:lnSpc>
                          <a:spcPct val="102099"/>
                        </a:lnSpc>
                      </a:pPr>
                      <a:r>
                        <a:rPr sz="95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-6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50" spc="5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spc="-4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50" spc="4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50" spc="4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versions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816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67359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Validation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6895" marR="416559" indent="53340">
                        <a:lnSpc>
                          <a:spcPts val="1060"/>
                        </a:lnSpc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Final 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5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50" spc="4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-4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74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96545">
                        <a:lnSpc>
                          <a:spcPts val="555"/>
                        </a:lnSpc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38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27322" y="6339840"/>
            <a:ext cx="3980179" cy="1868805"/>
            <a:chOff x="1727322" y="6339840"/>
            <a:chExt cx="3980179" cy="1868805"/>
          </a:xfrm>
        </p:grpSpPr>
        <p:sp>
          <p:nvSpPr>
            <p:cNvPr id="13" name="object 13"/>
            <p:cNvSpPr/>
            <p:nvPr/>
          </p:nvSpPr>
          <p:spPr>
            <a:xfrm>
              <a:off x="4856987" y="7226808"/>
              <a:ext cx="850900" cy="349250"/>
            </a:xfrm>
            <a:custGeom>
              <a:avLst/>
              <a:gdLst/>
              <a:ahLst/>
              <a:cxnLst/>
              <a:rect l="l" t="t" r="r" b="b"/>
              <a:pathLst>
                <a:path w="850900" h="349250">
                  <a:moveTo>
                    <a:pt x="850391" y="0"/>
                  </a:moveTo>
                  <a:lnTo>
                    <a:pt x="0" y="0"/>
                  </a:lnTo>
                  <a:lnTo>
                    <a:pt x="0" y="348995"/>
                  </a:lnTo>
                  <a:lnTo>
                    <a:pt x="850391" y="348995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4023" y="7147560"/>
              <a:ext cx="862965" cy="335280"/>
            </a:xfrm>
            <a:custGeom>
              <a:avLst/>
              <a:gdLst/>
              <a:ahLst/>
              <a:cxnLst/>
              <a:rect l="l" t="t" r="r" b="b"/>
              <a:pathLst>
                <a:path w="862964" h="335279">
                  <a:moveTo>
                    <a:pt x="855544" y="0"/>
                  </a:moveTo>
                  <a:lnTo>
                    <a:pt x="6834" y="0"/>
                  </a:lnTo>
                  <a:lnTo>
                    <a:pt x="0" y="18700"/>
                  </a:lnTo>
                  <a:lnTo>
                    <a:pt x="0" y="328170"/>
                  </a:lnTo>
                  <a:lnTo>
                    <a:pt x="2603" y="335279"/>
                  </a:lnTo>
                  <a:lnTo>
                    <a:pt x="859799" y="335279"/>
                  </a:lnTo>
                  <a:lnTo>
                    <a:pt x="862583" y="327715"/>
                  </a:lnTo>
                  <a:lnTo>
                    <a:pt x="862583" y="19156"/>
                  </a:lnTo>
                  <a:lnTo>
                    <a:pt x="855544" y="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4023" y="7146036"/>
              <a:ext cx="862583" cy="3368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67883" y="7280148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27431" y="0"/>
                  </a:moveTo>
                  <a:lnTo>
                    <a:pt x="16716" y="2143"/>
                  </a:lnTo>
                  <a:lnTo>
                    <a:pt x="8000" y="8000"/>
                  </a:lnTo>
                  <a:lnTo>
                    <a:pt x="2143" y="16716"/>
                  </a:lnTo>
                  <a:lnTo>
                    <a:pt x="0" y="27431"/>
                  </a:lnTo>
                  <a:lnTo>
                    <a:pt x="2143" y="38147"/>
                  </a:lnTo>
                  <a:lnTo>
                    <a:pt x="8000" y="46862"/>
                  </a:lnTo>
                  <a:lnTo>
                    <a:pt x="16716" y="52720"/>
                  </a:lnTo>
                  <a:lnTo>
                    <a:pt x="27431" y="54863"/>
                  </a:lnTo>
                  <a:lnTo>
                    <a:pt x="37266" y="52720"/>
                  </a:lnTo>
                  <a:lnTo>
                    <a:pt x="45529" y="46862"/>
                  </a:lnTo>
                  <a:lnTo>
                    <a:pt x="51220" y="38147"/>
                  </a:lnTo>
                  <a:lnTo>
                    <a:pt x="53339" y="27431"/>
                  </a:lnTo>
                  <a:lnTo>
                    <a:pt x="51220" y="16716"/>
                  </a:lnTo>
                  <a:lnTo>
                    <a:pt x="45529" y="8000"/>
                  </a:lnTo>
                  <a:lnTo>
                    <a:pt x="37266" y="21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70123" y="7153659"/>
              <a:ext cx="862965" cy="335280"/>
            </a:xfrm>
            <a:custGeom>
              <a:avLst/>
              <a:gdLst/>
              <a:ahLst/>
              <a:cxnLst/>
              <a:rect l="l" t="t" r="r" b="b"/>
              <a:pathLst>
                <a:path w="862964" h="335279">
                  <a:moveTo>
                    <a:pt x="862587" y="0"/>
                  </a:moveTo>
                  <a:lnTo>
                    <a:pt x="0" y="0"/>
                  </a:lnTo>
                  <a:lnTo>
                    <a:pt x="0" y="335281"/>
                  </a:lnTo>
                  <a:lnTo>
                    <a:pt x="862587" y="335281"/>
                  </a:lnTo>
                  <a:lnTo>
                    <a:pt x="862587" y="0"/>
                  </a:lnTo>
                  <a:close/>
                </a:path>
              </a:pathLst>
            </a:custGeom>
            <a:ln w="13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2875" y="7106412"/>
              <a:ext cx="864235" cy="337185"/>
            </a:xfrm>
            <a:custGeom>
              <a:avLst/>
              <a:gdLst/>
              <a:ahLst/>
              <a:cxnLst/>
              <a:rect l="l" t="t" r="r" b="b"/>
              <a:pathLst>
                <a:path w="864235" h="337184">
                  <a:moveTo>
                    <a:pt x="854720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859020" y="336803"/>
                  </a:lnTo>
                  <a:lnTo>
                    <a:pt x="864107" y="323156"/>
                  </a:lnTo>
                  <a:lnTo>
                    <a:pt x="864107" y="25076"/>
                  </a:lnTo>
                  <a:lnTo>
                    <a:pt x="854720" y="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2876" y="7106412"/>
              <a:ext cx="862584" cy="33680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26735" y="7240524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5" h="53340">
                  <a:moveTo>
                    <a:pt x="27431" y="0"/>
                  </a:moveTo>
                  <a:lnTo>
                    <a:pt x="16716" y="2143"/>
                  </a:lnTo>
                  <a:lnTo>
                    <a:pt x="8000" y="8000"/>
                  </a:lnTo>
                  <a:lnTo>
                    <a:pt x="2143" y="16716"/>
                  </a:lnTo>
                  <a:lnTo>
                    <a:pt x="0" y="27431"/>
                  </a:lnTo>
                  <a:lnTo>
                    <a:pt x="2143" y="37266"/>
                  </a:lnTo>
                  <a:lnTo>
                    <a:pt x="8000" y="45529"/>
                  </a:lnTo>
                  <a:lnTo>
                    <a:pt x="16716" y="51220"/>
                  </a:lnTo>
                  <a:lnTo>
                    <a:pt x="27431" y="53339"/>
                  </a:lnTo>
                  <a:lnTo>
                    <a:pt x="38147" y="51220"/>
                  </a:lnTo>
                  <a:lnTo>
                    <a:pt x="46862" y="45529"/>
                  </a:lnTo>
                  <a:lnTo>
                    <a:pt x="52720" y="37266"/>
                  </a:lnTo>
                  <a:lnTo>
                    <a:pt x="54863" y="27431"/>
                  </a:lnTo>
                  <a:lnTo>
                    <a:pt x="52720" y="16716"/>
                  </a:lnTo>
                  <a:lnTo>
                    <a:pt x="46862" y="8000"/>
                  </a:lnTo>
                  <a:lnTo>
                    <a:pt x="38147" y="21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28983" y="7112504"/>
              <a:ext cx="864235" cy="337185"/>
            </a:xfrm>
            <a:custGeom>
              <a:avLst/>
              <a:gdLst/>
              <a:ahLst/>
              <a:cxnLst/>
              <a:rect l="l" t="t" r="r" b="b"/>
              <a:pathLst>
                <a:path w="864235" h="337184">
                  <a:moveTo>
                    <a:pt x="864099" y="0"/>
                  </a:moveTo>
                  <a:lnTo>
                    <a:pt x="0" y="0"/>
                  </a:lnTo>
                  <a:lnTo>
                    <a:pt x="0" y="336801"/>
                  </a:lnTo>
                  <a:lnTo>
                    <a:pt x="864099" y="336801"/>
                  </a:lnTo>
                  <a:lnTo>
                    <a:pt x="864099" y="0"/>
                  </a:lnTo>
                  <a:close/>
                </a:path>
              </a:pathLst>
            </a:custGeom>
            <a:ln w="13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83251" y="7066788"/>
              <a:ext cx="862965" cy="335280"/>
            </a:xfrm>
            <a:custGeom>
              <a:avLst/>
              <a:gdLst/>
              <a:ahLst/>
              <a:cxnLst/>
              <a:rect l="l" t="t" r="r" b="b"/>
              <a:pathLst>
                <a:path w="862964" h="335279">
                  <a:moveTo>
                    <a:pt x="855451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854623" y="335279"/>
                  </a:lnTo>
                  <a:lnTo>
                    <a:pt x="862583" y="314088"/>
                  </a:lnTo>
                  <a:lnTo>
                    <a:pt x="862583" y="18906"/>
                  </a:lnTo>
                  <a:lnTo>
                    <a:pt x="855451" y="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3251" y="7066788"/>
              <a:ext cx="862583" cy="3352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087111" y="7199376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25907" y="0"/>
                  </a:moveTo>
                  <a:lnTo>
                    <a:pt x="16073" y="2143"/>
                  </a:lnTo>
                  <a:lnTo>
                    <a:pt x="7810" y="8000"/>
                  </a:lnTo>
                  <a:lnTo>
                    <a:pt x="2119" y="16716"/>
                  </a:lnTo>
                  <a:lnTo>
                    <a:pt x="0" y="27431"/>
                  </a:lnTo>
                  <a:lnTo>
                    <a:pt x="2119" y="38147"/>
                  </a:lnTo>
                  <a:lnTo>
                    <a:pt x="7810" y="46862"/>
                  </a:lnTo>
                  <a:lnTo>
                    <a:pt x="16073" y="52720"/>
                  </a:lnTo>
                  <a:lnTo>
                    <a:pt x="25907" y="54863"/>
                  </a:lnTo>
                  <a:lnTo>
                    <a:pt x="36623" y="52720"/>
                  </a:lnTo>
                  <a:lnTo>
                    <a:pt x="45338" y="46862"/>
                  </a:lnTo>
                  <a:lnTo>
                    <a:pt x="51196" y="38147"/>
                  </a:lnTo>
                  <a:lnTo>
                    <a:pt x="53339" y="27431"/>
                  </a:lnTo>
                  <a:lnTo>
                    <a:pt x="51196" y="16716"/>
                  </a:lnTo>
                  <a:lnTo>
                    <a:pt x="45338" y="8000"/>
                  </a:lnTo>
                  <a:lnTo>
                    <a:pt x="36623" y="214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89354" y="7072884"/>
              <a:ext cx="862965" cy="335280"/>
            </a:xfrm>
            <a:custGeom>
              <a:avLst/>
              <a:gdLst/>
              <a:ahLst/>
              <a:cxnLst/>
              <a:rect l="l" t="t" r="r" b="b"/>
              <a:pathLst>
                <a:path w="862964" h="335279">
                  <a:moveTo>
                    <a:pt x="862587" y="0"/>
                  </a:moveTo>
                  <a:lnTo>
                    <a:pt x="0" y="0"/>
                  </a:lnTo>
                  <a:lnTo>
                    <a:pt x="0" y="335281"/>
                  </a:lnTo>
                  <a:lnTo>
                    <a:pt x="862587" y="335281"/>
                  </a:lnTo>
                  <a:lnTo>
                    <a:pt x="862587" y="0"/>
                  </a:lnTo>
                  <a:close/>
                </a:path>
              </a:pathLst>
            </a:custGeom>
            <a:ln w="13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83623" y="6420624"/>
              <a:ext cx="1066800" cy="1788160"/>
            </a:xfrm>
            <a:custGeom>
              <a:avLst/>
              <a:gdLst/>
              <a:ahLst/>
              <a:cxnLst/>
              <a:rect l="l" t="t" r="r" b="b"/>
              <a:pathLst>
                <a:path w="1066800" h="1788159">
                  <a:moveTo>
                    <a:pt x="1066800" y="0"/>
                  </a:moveTo>
                  <a:lnTo>
                    <a:pt x="0" y="0"/>
                  </a:lnTo>
                  <a:lnTo>
                    <a:pt x="0" y="1706880"/>
                  </a:lnTo>
                  <a:lnTo>
                    <a:pt x="0" y="1787652"/>
                  </a:lnTo>
                  <a:lnTo>
                    <a:pt x="1066800" y="1787652"/>
                  </a:lnTo>
                  <a:lnTo>
                    <a:pt x="1066800" y="170688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02863" y="6339840"/>
              <a:ext cx="1053465" cy="1788160"/>
            </a:xfrm>
            <a:custGeom>
              <a:avLst/>
              <a:gdLst/>
              <a:ahLst/>
              <a:cxnLst/>
              <a:rect l="l" t="t" r="r" b="b"/>
              <a:pathLst>
                <a:path w="1053464" h="1788159">
                  <a:moveTo>
                    <a:pt x="1053083" y="0"/>
                  </a:moveTo>
                  <a:lnTo>
                    <a:pt x="0" y="0"/>
                  </a:lnTo>
                  <a:lnTo>
                    <a:pt x="0" y="1787651"/>
                  </a:lnTo>
                  <a:lnTo>
                    <a:pt x="1053083" y="1787651"/>
                  </a:lnTo>
                  <a:lnTo>
                    <a:pt x="1053083" y="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10491" y="6347464"/>
              <a:ext cx="1051560" cy="1786255"/>
            </a:xfrm>
            <a:custGeom>
              <a:avLst/>
              <a:gdLst/>
              <a:ahLst/>
              <a:cxnLst/>
              <a:rect l="l" t="t" r="r" b="b"/>
              <a:pathLst>
                <a:path w="1051560" h="1786254">
                  <a:moveTo>
                    <a:pt x="1051551" y="0"/>
                  </a:moveTo>
                  <a:lnTo>
                    <a:pt x="0" y="0"/>
                  </a:lnTo>
                  <a:lnTo>
                    <a:pt x="0" y="1786122"/>
                  </a:lnTo>
                  <a:lnTo>
                    <a:pt x="1051551" y="1786122"/>
                  </a:lnTo>
                  <a:lnTo>
                    <a:pt x="1051551" y="0"/>
                  </a:lnTo>
                  <a:close/>
                </a:path>
              </a:pathLst>
            </a:custGeom>
            <a:ln w="1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12591" y="7658100"/>
              <a:ext cx="848994" cy="335280"/>
            </a:xfrm>
            <a:custGeom>
              <a:avLst/>
              <a:gdLst/>
              <a:ahLst/>
              <a:cxnLst/>
              <a:rect l="l" t="t" r="r" b="b"/>
              <a:pathLst>
                <a:path w="848995" h="335279">
                  <a:moveTo>
                    <a:pt x="742187" y="321563"/>
                  </a:moveTo>
                  <a:lnTo>
                    <a:pt x="106679" y="321563"/>
                  </a:lnTo>
                  <a:lnTo>
                    <a:pt x="106679" y="335279"/>
                  </a:lnTo>
                  <a:lnTo>
                    <a:pt x="742187" y="335279"/>
                  </a:lnTo>
                  <a:lnTo>
                    <a:pt x="742187" y="321563"/>
                  </a:lnTo>
                  <a:close/>
                </a:path>
                <a:path w="848995" h="335279">
                  <a:moveTo>
                    <a:pt x="768095" y="307847"/>
                  </a:moveTo>
                  <a:lnTo>
                    <a:pt x="80771" y="307847"/>
                  </a:lnTo>
                  <a:lnTo>
                    <a:pt x="80771" y="321563"/>
                  </a:lnTo>
                  <a:lnTo>
                    <a:pt x="768095" y="321563"/>
                  </a:lnTo>
                  <a:lnTo>
                    <a:pt x="768095" y="307847"/>
                  </a:lnTo>
                  <a:close/>
                </a:path>
                <a:path w="848995" h="335279">
                  <a:moveTo>
                    <a:pt x="809243" y="281939"/>
                  </a:moveTo>
                  <a:lnTo>
                    <a:pt x="39623" y="281939"/>
                  </a:lnTo>
                  <a:lnTo>
                    <a:pt x="39623" y="307847"/>
                  </a:lnTo>
                  <a:lnTo>
                    <a:pt x="795527" y="307847"/>
                  </a:lnTo>
                  <a:lnTo>
                    <a:pt x="795527" y="295655"/>
                  </a:lnTo>
                  <a:lnTo>
                    <a:pt x="809243" y="295655"/>
                  </a:lnTo>
                  <a:lnTo>
                    <a:pt x="809243" y="281939"/>
                  </a:lnTo>
                  <a:close/>
                </a:path>
                <a:path w="848995" h="335279">
                  <a:moveTo>
                    <a:pt x="822959" y="80771"/>
                  </a:moveTo>
                  <a:lnTo>
                    <a:pt x="25907" y="80771"/>
                  </a:lnTo>
                  <a:lnTo>
                    <a:pt x="25907" y="106679"/>
                  </a:lnTo>
                  <a:lnTo>
                    <a:pt x="12191" y="106679"/>
                  </a:lnTo>
                  <a:lnTo>
                    <a:pt x="12191" y="160019"/>
                  </a:lnTo>
                  <a:lnTo>
                    <a:pt x="0" y="160019"/>
                  </a:lnTo>
                  <a:lnTo>
                    <a:pt x="0" y="201167"/>
                  </a:lnTo>
                  <a:lnTo>
                    <a:pt x="12191" y="201167"/>
                  </a:lnTo>
                  <a:lnTo>
                    <a:pt x="12191" y="254507"/>
                  </a:lnTo>
                  <a:lnTo>
                    <a:pt x="25907" y="254507"/>
                  </a:lnTo>
                  <a:lnTo>
                    <a:pt x="25907" y="281939"/>
                  </a:lnTo>
                  <a:lnTo>
                    <a:pt x="822959" y="281939"/>
                  </a:lnTo>
                  <a:lnTo>
                    <a:pt x="822959" y="268223"/>
                  </a:lnTo>
                  <a:lnTo>
                    <a:pt x="836675" y="268223"/>
                  </a:lnTo>
                  <a:lnTo>
                    <a:pt x="836675" y="228599"/>
                  </a:lnTo>
                  <a:lnTo>
                    <a:pt x="843971" y="228599"/>
                  </a:lnTo>
                  <a:lnTo>
                    <a:pt x="846331" y="213905"/>
                  </a:lnTo>
                  <a:lnTo>
                    <a:pt x="848867" y="166120"/>
                  </a:lnTo>
                  <a:lnTo>
                    <a:pt x="847159" y="134111"/>
                  </a:lnTo>
                  <a:lnTo>
                    <a:pt x="836675" y="134111"/>
                  </a:lnTo>
                  <a:lnTo>
                    <a:pt x="836675" y="92963"/>
                  </a:lnTo>
                  <a:lnTo>
                    <a:pt x="822959" y="92963"/>
                  </a:lnTo>
                  <a:lnTo>
                    <a:pt x="822959" y="80771"/>
                  </a:lnTo>
                  <a:close/>
                </a:path>
                <a:path w="848995" h="335279">
                  <a:moveTo>
                    <a:pt x="795527" y="53339"/>
                  </a:moveTo>
                  <a:lnTo>
                    <a:pt x="39623" y="53339"/>
                  </a:lnTo>
                  <a:lnTo>
                    <a:pt x="39623" y="80771"/>
                  </a:lnTo>
                  <a:lnTo>
                    <a:pt x="809243" y="80771"/>
                  </a:lnTo>
                  <a:lnTo>
                    <a:pt x="809243" y="67055"/>
                  </a:lnTo>
                  <a:lnTo>
                    <a:pt x="795527" y="67055"/>
                  </a:lnTo>
                  <a:lnTo>
                    <a:pt x="795527" y="53339"/>
                  </a:lnTo>
                  <a:close/>
                </a:path>
                <a:path w="848995" h="335279">
                  <a:moveTo>
                    <a:pt x="781811" y="39623"/>
                  </a:moveTo>
                  <a:lnTo>
                    <a:pt x="67055" y="39623"/>
                  </a:lnTo>
                  <a:lnTo>
                    <a:pt x="67055" y="53339"/>
                  </a:lnTo>
                  <a:lnTo>
                    <a:pt x="781811" y="53339"/>
                  </a:lnTo>
                  <a:lnTo>
                    <a:pt x="781811" y="39623"/>
                  </a:lnTo>
                  <a:close/>
                </a:path>
                <a:path w="848995" h="335279">
                  <a:moveTo>
                    <a:pt x="768095" y="25907"/>
                  </a:moveTo>
                  <a:lnTo>
                    <a:pt x="94487" y="25907"/>
                  </a:lnTo>
                  <a:lnTo>
                    <a:pt x="94487" y="39623"/>
                  </a:lnTo>
                  <a:lnTo>
                    <a:pt x="768095" y="39623"/>
                  </a:lnTo>
                  <a:lnTo>
                    <a:pt x="768095" y="25907"/>
                  </a:lnTo>
                  <a:close/>
                </a:path>
                <a:path w="848995" h="335279">
                  <a:moveTo>
                    <a:pt x="742187" y="12191"/>
                  </a:moveTo>
                  <a:lnTo>
                    <a:pt x="106679" y="12191"/>
                  </a:lnTo>
                  <a:lnTo>
                    <a:pt x="106679" y="25907"/>
                  </a:lnTo>
                  <a:lnTo>
                    <a:pt x="742187" y="25907"/>
                  </a:lnTo>
                  <a:lnTo>
                    <a:pt x="742187" y="12191"/>
                  </a:lnTo>
                  <a:close/>
                </a:path>
                <a:path w="848995" h="335279">
                  <a:moveTo>
                    <a:pt x="673607" y="0"/>
                  </a:moveTo>
                  <a:lnTo>
                    <a:pt x="161543" y="0"/>
                  </a:lnTo>
                  <a:lnTo>
                    <a:pt x="161543" y="12191"/>
                  </a:lnTo>
                  <a:lnTo>
                    <a:pt x="673607" y="12191"/>
                  </a:lnTo>
                  <a:lnTo>
                    <a:pt x="673607" y="0"/>
                  </a:lnTo>
                  <a:close/>
                </a:path>
              </a:pathLst>
            </a:custGeom>
            <a:solidFill>
              <a:srgbClr val="D8E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4784" y="7658100"/>
              <a:ext cx="809244" cy="3352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616451" y="7804404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25907" y="0"/>
                  </a:moveTo>
                  <a:lnTo>
                    <a:pt x="16073" y="2143"/>
                  </a:lnTo>
                  <a:lnTo>
                    <a:pt x="7810" y="8000"/>
                  </a:lnTo>
                  <a:lnTo>
                    <a:pt x="2119" y="16716"/>
                  </a:lnTo>
                  <a:lnTo>
                    <a:pt x="0" y="27431"/>
                  </a:lnTo>
                  <a:lnTo>
                    <a:pt x="2119" y="37909"/>
                  </a:lnTo>
                  <a:lnTo>
                    <a:pt x="7810" y="46100"/>
                  </a:lnTo>
                  <a:lnTo>
                    <a:pt x="16073" y="51434"/>
                  </a:lnTo>
                  <a:lnTo>
                    <a:pt x="25907" y="53339"/>
                  </a:lnTo>
                  <a:lnTo>
                    <a:pt x="36623" y="51434"/>
                  </a:lnTo>
                  <a:lnTo>
                    <a:pt x="45338" y="46100"/>
                  </a:lnTo>
                  <a:lnTo>
                    <a:pt x="51196" y="37909"/>
                  </a:lnTo>
                  <a:lnTo>
                    <a:pt x="53339" y="27431"/>
                  </a:lnTo>
                  <a:lnTo>
                    <a:pt x="51196" y="16716"/>
                  </a:lnTo>
                  <a:lnTo>
                    <a:pt x="45338" y="8000"/>
                  </a:lnTo>
                  <a:lnTo>
                    <a:pt x="36623" y="214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18687" y="7664193"/>
              <a:ext cx="848994" cy="335280"/>
            </a:xfrm>
            <a:custGeom>
              <a:avLst/>
              <a:gdLst/>
              <a:ahLst/>
              <a:cxnLst/>
              <a:rect l="l" t="t" r="r" b="b"/>
              <a:pathLst>
                <a:path w="848995" h="335279">
                  <a:moveTo>
                    <a:pt x="848874" y="167648"/>
                  </a:moveTo>
                  <a:lnTo>
                    <a:pt x="842784" y="122947"/>
                  </a:lnTo>
                  <a:lnTo>
                    <a:pt x="825561" y="82862"/>
                  </a:lnTo>
                  <a:lnTo>
                    <a:pt x="798771" y="48959"/>
                  </a:lnTo>
                  <a:lnTo>
                    <a:pt x="763980" y="22803"/>
                  </a:lnTo>
                  <a:lnTo>
                    <a:pt x="722755" y="5961"/>
                  </a:lnTo>
                  <a:lnTo>
                    <a:pt x="676661" y="0"/>
                  </a:lnTo>
                  <a:lnTo>
                    <a:pt x="172212" y="0"/>
                  </a:lnTo>
                  <a:lnTo>
                    <a:pt x="126119" y="5961"/>
                  </a:lnTo>
                  <a:lnTo>
                    <a:pt x="84893" y="22803"/>
                  </a:lnTo>
                  <a:lnTo>
                    <a:pt x="50102" y="48959"/>
                  </a:lnTo>
                  <a:lnTo>
                    <a:pt x="23312" y="82862"/>
                  </a:lnTo>
                  <a:lnTo>
                    <a:pt x="6089" y="122947"/>
                  </a:lnTo>
                  <a:lnTo>
                    <a:pt x="0" y="167648"/>
                  </a:lnTo>
                  <a:lnTo>
                    <a:pt x="6089" y="212342"/>
                  </a:lnTo>
                  <a:lnTo>
                    <a:pt x="23312" y="252422"/>
                  </a:lnTo>
                  <a:lnTo>
                    <a:pt x="50102" y="286323"/>
                  </a:lnTo>
                  <a:lnTo>
                    <a:pt x="84893" y="312477"/>
                  </a:lnTo>
                  <a:lnTo>
                    <a:pt x="126119" y="329319"/>
                  </a:lnTo>
                  <a:lnTo>
                    <a:pt x="172212" y="335281"/>
                  </a:lnTo>
                  <a:lnTo>
                    <a:pt x="676661" y="335281"/>
                  </a:lnTo>
                  <a:lnTo>
                    <a:pt x="722755" y="329319"/>
                  </a:lnTo>
                  <a:lnTo>
                    <a:pt x="763980" y="312477"/>
                  </a:lnTo>
                  <a:lnTo>
                    <a:pt x="798771" y="286323"/>
                  </a:lnTo>
                  <a:lnTo>
                    <a:pt x="825561" y="252422"/>
                  </a:lnTo>
                  <a:lnTo>
                    <a:pt x="842784" y="212342"/>
                  </a:lnTo>
                  <a:lnTo>
                    <a:pt x="848874" y="167648"/>
                  </a:lnTo>
                  <a:close/>
                </a:path>
              </a:pathLst>
            </a:custGeom>
            <a:ln w="13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0882" y="7180457"/>
              <a:ext cx="188711" cy="942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212579" y="7066800"/>
              <a:ext cx="848994" cy="335280"/>
            </a:xfrm>
            <a:custGeom>
              <a:avLst/>
              <a:gdLst/>
              <a:ahLst/>
              <a:cxnLst/>
              <a:rect l="l" t="t" r="r" b="b"/>
              <a:pathLst>
                <a:path w="848995" h="335279">
                  <a:moveTo>
                    <a:pt x="781812" y="295656"/>
                  </a:moveTo>
                  <a:lnTo>
                    <a:pt x="67056" y="295656"/>
                  </a:lnTo>
                  <a:lnTo>
                    <a:pt x="67056" y="309372"/>
                  </a:lnTo>
                  <a:lnTo>
                    <a:pt x="94488" y="309372"/>
                  </a:lnTo>
                  <a:lnTo>
                    <a:pt x="94488" y="321564"/>
                  </a:lnTo>
                  <a:lnTo>
                    <a:pt x="106680" y="321564"/>
                  </a:lnTo>
                  <a:lnTo>
                    <a:pt x="106680" y="335280"/>
                  </a:lnTo>
                  <a:lnTo>
                    <a:pt x="742188" y="335280"/>
                  </a:lnTo>
                  <a:lnTo>
                    <a:pt x="742188" y="321564"/>
                  </a:lnTo>
                  <a:lnTo>
                    <a:pt x="768096" y="321564"/>
                  </a:lnTo>
                  <a:lnTo>
                    <a:pt x="768096" y="309372"/>
                  </a:lnTo>
                  <a:lnTo>
                    <a:pt x="781812" y="309372"/>
                  </a:lnTo>
                  <a:lnTo>
                    <a:pt x="781812" y="295656"/>
                  </a:lnTo>
                  <a:close/>
                </a:path>
                <a:path w="848995" h="335279">
                  <a:moveTo>
                    <a:pt x="848385" y="148069"/>
                  </a:moveTo>
                  <a:lnTo>
                    <a:pt x="847166" y="148069"/>
                  </a:lnTo>
                  <a:lnTo>
                    <a:pt x="847166" y="120129"/>
                  </a:lnTo>
                  <a:lnTo>
                    <a:pt x="836676" y="120129"/>
                  </a:lnTo>
                  <a:lnTo>
                    <a:pt x="836676" y="93459"/>
                  </a:lnTo>
                  <a:lnTo>
                    <a:pt x="836676" y="80759"/>
                  </a:lnTo>
                  <a:lnTo>
                    <a:pt x="822960" y="80759"/>
                  </a:lnTo>
                  <a:lnTo>
                    <a:pt x="822960" y="66789"/>
                  </a:lnTo>
                  <a:lnTo>
                    <a:pt x="809244" y="66789"/>
                  </a:lnTo>
                  <a:lnTo>
                    <a:pt x="809244" y="53340"/>
                  </a:lnTo>
                  <a:lnTo>
                    <a:pt x="781812" y="53340"/>
                  </a:lnTo>
                  <a:lnTo>
                    <a:pt x="781812" y="39624"/>
                  </a:lnTo>
                  <a:lnTo>
                    <a:pt x="768096" y="39624"/>
                  </a:lnTo>
                  <a:lnTo>
                    <a:pt x="768096" y="25908"/>
                  </a:lnTo>
                  <a:lnTo>
                    <a:pt x="742188" y="25908"/>
                  </a:lnTo>
                  <a:lnTo>
                    <a:pt x="742188" y="13716"/>
                  </a:lnTo>
                  <a:lnTo>
                    <a:pt x="673608" y="13716"/>
                  </a:lnTo>
                  <a:lnTo>
                    <a:pt x="673608" y="0"/>
                  </a:lnTo>
                  <a:lnTo>
                    <a:pt x="161544" y="0"/>
                  </a:lnTo>
                  <a:lnTo>
                    <a:pt x="161544" y="13716"/>
                  </a:lnTo>
                  <a:lnTo>
                    <a:pt x="106680" y="13716"/>
                  </a:lnTo>
                  <a:lnTo>
                    <a:pt x="106680" y="25908"/>
                  </a:lnTo>
                  <a:lnTo>
                    <a:pt x="94488" y="25908"/>
                  </a:lnTo>
                  <a:lnTo>
                    <a:pt x="94488" y="39624"/>
                  </a:lnTo>
                  <a:lnTo>
                    <a:pt x="67056" y="39624"/>
                  </a:lnTo>
                  <a:lnTo>
                    <a:pt x="67056" y="53340"/>
                  </a:lnTo>
                  <a:lnTo>
                    <a:pt x="39624" y="53340"/>
                  </a:lnTo>
                  <a:lnTo>
                    <a:pt x="39624" y="66789"/>
                  </a:lnTo>
                  <a:lnTo>
                    <a:pt x="25908" y="66789"/>
                  </a:lnTo>
                  <a:lnTo>
                    <a:pt x="25908" y="80759"/>
                  </a:lnTo>
                  <a:lnTo>
                    <a:pt x="25908" y="93459"/>
                  </a:lnTo>
                  <a:lnTo>
                    <a:pt x="12192" y="93459"/>
                  </a:lnTo>
                  <a:lnTo>
                    <a:pt x="12192" y="120129"/>
                  </a:lnTo>
                  <a:lnTo>
                    <a:pt x="12192" y="148069"/>
                  </a:lnTo>
                  <a:lnTo>
                    <a:pt x="0" y="148069"/>
                  </a:lnTo>
                  <a:lnTo>
                    <a:pt x="0" y="165849"/>
                  </a:lnTo>
                  <a:lnTo>
                    <a:pt x="0" y="187439"/>
                  </a:lnTo>
                  <a:lnTo>
                    <a:pt x="12192" y="187439"/>
                  </a:lnTo>
                  <a:lnTo>
                    <a:pt x="12192" y="214109"/>
                  </a:lnTo>
                  <a:lnTo>
                    <a:pt x="12192" y="215379"/>
                  </a:lnTo>
                  <a:lnTo>
                    <a:pt x="12192" y="240779"/>
                  </a:lnTo>
                  <a:lnTo>
                    <a:pt x="25908" y="240779"/>
                  </a:lnTo>
                  <a:lnTo>
                    <a:pt x="25908" y="254749"/>
                  </a:lnTo>
                  <a:lnTo>
                    <a:pt x="25908" y="268719"/>
                  </a:lnTo>
                  <a:lnTo>
                    <a:pt x="39624" y="268719"/>
                  </a:lnTo>
                  <a:lnTo>
                    <a:pt x="39624" y="281419"/>
                  </a:lnTo>
                  <a:lnTo>
                    <a:pt x="39624" y="295389"/>
                  </a:lnTo>
                  <a:lnTo>
                    <a:pt x="795528" y="295389"/>
                  </a:lnTo>
                  <a:lnTo>
                    <a:pt x="795528" y="281419"/>
                  </a:lnTo>
                  <a:lnTo>
                    <a:pt x="809244" y="281419"/>
                  </a:lnTo>
                  <a:lnTo>
                    <a:pt x="809244" y="268719"/>
                  </a:lnTo>
                  <a:lnTo>
                    <a:pt x="822960" y="268719"/>
                  </a:lnTo>
                  <a:lnTo>
                    <a:pt x="822960" y="254749"/>
                  </a:lnTo>
                  <a:lnTo>
                    <a:pt x="836676" y="254749"/>
                  </a:lnTo>
                  <a:lnTo>
                    <a:pt x="836676" y="240779"/>
                  </a:lnTo>
                  <a:lnTo>
                    <a:pt x="836676" y="215379"/>
                  </a:lnTo>
                  <a:lnTo>
                    <a:pt x="846201" y="215379"/>
                  </a:lnTo>
                  <a:lnTo>
                    <a:pt x="846201" y="214109"/>
                  </a:lnTo>
                  <a:lnTo>
                    <a:pt x="847039" y="214109"/>
                  </a:lnTo>
                  <a:lnTo>
                    <a:pt x="847039" y="187439"/>
                  </a:lnTo>
                  <a:lnTo>
                    <a:pt x="848309" y="187439"/>
                  </a:lnTo>
                  <a:lnTo>
                    <a:pt x="848309" y="165849"/>
                  </a:lnTo>
                  <a:lnTo>
                    <a:pt x="848385" y="148069"/>
                  </a:lnTo>
                  <a:close/>
                </a:path>
              </a:pathLst>
            </a:custGeom>
            <a:solidFill>
              <a:srgbClr val="D8E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4784" y="7066788"/>
              <a:ext cx="809244" cy="3352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616451" y="7199376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25907" y="0"/>
                  </a:moveTo>
                  <a:lnTo>
                    <a:pt x="16073" y="2143"/>
                  </a:lnTo>
                  <a:lnTo>
                    <a:pt x="7810" y="8000"/>
                  </a:lnTo>
                  <a:lnTo>
                    <a:pt x="2119" y="16716"/>
                  </a:lnTo>
                  <a:lnTo>
                    <a:pt x="0" y="27431"/>
                  </a:lnTo>
                  <a:lnTo>
                    <a:pt x="2119" y="38147"/>
                  </a:lnTo>
                  <a:lnTo>
                    <a:pt x="7810" y="46862"/>
                  </a:lnTo>
                  <a:lnTo>
                    <a:pt x="16073" y="52720"/>
                  </a:lnTo>
                  <a:lnTo>
                    <a:pt x="25907" y="54863"/>
                  </a:lnTo>
                  <a:lnTo>
                    <a:pt x="36623" y="52720"/>
                  </a:lnTo>
                  <a:lnTo>
                    <a:pt x="45338" y="46862"/>
                  </a:lnTo>
                  <a:lnTo>
                    <a:pt x="51196" y="38147"/>
                  </a:lnTo>
                  <a:lnTo>
                    <a:pt x="53339" y="27431"/>
                  </a:lnTo>
                  <a:lnTo>
                    <a:pt x="51196" y="16716"/>
                  </a:lnTo>
                  <a:lnTo>
                    <a:pt x="45338" y="8000"/>
                  </a:lnTo>
                  <a:lnTo>
                    <a:pt x="36623" y="214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18687" y="7072884"/>
              <a:ext cx="848994" cy="335280"/>
            </a:xfrm>
            <a:custGeom>
              <a:avLst/>
              <a:gdLst/>
              <a:ahLst/>
              <a:cxnLst/>
              <a:rect l="l" t="t" r="r" b="b"/>
              <a:pathLst>
                <a:path w="848995" h="335279">
                  <a:moveTo>
                    <a:pt x="848874" y="167632"/>
                  </a:moveTo>
                  <a:lnTo>
                    <a:pt x="842784" y="122938"/>
                  </a:lnTo>
                  <a:lnTo>
                    <a:pt x="825561" y="82858"/>
                  </a:lnTo>
                  <a:lnTo>
                    <a:pt x="798771" y="48957"/>
                  </a:lnTo>
                  <a:lnTo>
                    <a:pt x="763980" y="22803"/>
                  </a:lnTo>
                  <a:lnTo>
                    <a:pt x="722755" y="5961"/>
                  </a:lnTo>
                  <a:lnTo>
                    <a:pt x="676661" y="0"/>
                  </a:lnTo>
                  <a:lnTo>
                    <a:pt x="172212" y="0"/>
                  </a:lnTo>
                  <a:lnTo>
                    <a:pt x="126119" y="5961"/>
                  </a:lnTo>
                  <a:lnTo>
                    <a:pt x="84893" y="22803"/>
                  </a:lnTo>
                  <a:lnTo>
                    <a:pt x="50102" y="48957"/>
                  </a:lnTo>
                  <a:lnTo>
                    <a:pt x="23312" y="82858"/>
                  </a:lnTo>
                  <a:lnTo>
                    <a:pt x="6089" y="122938"/>
                  </a:lnTo>
                  <a:lnTo>
                    <a:pt x="0" y="167632"/>
                  </a:lnTo>
                  <a:lnTo>
                    <a:pt x="6089" y="212333"/>
                  </a:lnTo>
                  <a:lnTo>
                    <a:pt x="23312" y="252418"/>
                  </a:lnTo>
                  <a:lnTo>
                    <a:pt x="50102" y="286321"/>
                  </a:lnTo>
                  <a:lnTo>
                    <a:pt x="84893" y="312477"/>
                  </a:lnTo>
                  <a:lnTo>
                    <a:pt x="126119" y="329319"/>
                  </a:lnTo>
                  <a:lnTo>
                    <a:pt x="172212" y="335281"/>
                  </a:lnTo>
                  <a:lnTo>
                    <a:pt x="676661" y="335281"/>
                  </a:lnTo>
                  <a:lnTo>
                    <a:pt x="722755" y="329319"/>
                  </a:lnTo>
                  <a:lnTo>
                    <a:pt x="763980" y="312477"/>
                  </a:lnTo>
                  <a:lnTo>
                    <a:pt x="798771" y="286321"/>
                  </a:lnTo>
                  <a:lnTo>
                    <a:pt x="825561" y="252418"/>
                  </a:lnTo>
                  <a:lnTo>
                    <a:pt x="842784" y="212333"/>
                  </a:lnTo>
                  <a:lnTo>
                    <a:pt x="848874" y="167632"/>
                  </a:lnTo>
                  <a:close/>
                </a:path>
              </a:pathLst>
            </a:custGeom>
            <a:ln w="13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12579" y="6475488"/>
              <a:ext cx="848360" cy="335280"/>
            </a:xfrm>
            <a:custGeom>
              <a:avLst/>
              <a:gdLst/>
              <a:ahLst/>
              <a:cxnLst/>
              <a:rect l="l" t="t" r="r" b="b"/>
              <a:pathLst>
                <a:path w="848360" h="335279">
                  <a:moveTo>
                    <a:pt x="848347" y="147561"/>
                  </a:moveTo>
                  <a:lnTo>
                    <a:pt x="847102" y="147561"/>
                  </a:lnTo>
                  <a:lnTo>
                    <a:pt x="847102" y="120891"/>
                  </a:lnTo>
                  <a:lnTo>
                    <a:pt x="836676" y="120891"/>
                  </a:lnTo>
                  <a:lnTo>
                    <a:pt x="836676" y="92951"/>
                  </a:lnTo>
                  <a:lnTo>
                    <a:pt x="836676" y="80251"/>
                  </a:lnTo>
                  <a:lnTo>
                    <a:pt x="822960" y="80251"/>
                  </a:lnTo>
                  <a:lnTo>
                    <a:pt x="822960" y="67551"/>
                  </a:lnTo>
                  <a:lnTo>
                    <a:pt x="809244" y="67551"/>
                  </a:lnTo>
                  <a:lnTo>
                    <a:pt x="809244" y="53581"/>
                  </a:lnTo>
                  <a:lnTo>
                    <a:pt x="795528" y="53581"/>
                  </a:lnTo>
                  <a:lnTo>
                    <a:pt x="795528" y="39611"/>
                  </a:lnTo>
                  <a:lnTo>
                    <a:pt x="768096" y="39611"/>
                  </a:lnTo>
                  <a:lnTo>
                    <a:pt x="768096" y="25908"/>
                  </a:lnTo>
                  <a:lnTo>
                    <a:pt x="742188" y="25908"/>
                  </a:lnTo>
                  <a:lnTo>
                    <a:pt x="742188" y="13716"/>
                  </a:lnTo>
                  <a:lnTo>
                    <a:pt x="673608" y="13716"/>
                  </a:lnTo>
                  <a:lnTo>
                    <a:pt x="673608" y="0"/>
                  </a:lnTo>
                  <a:lnTo>
                    <a:pt x="161544" y="0"/>
                  </a:lnTo>
                  <a:lnTo>
                    <a:pt x="161544" y="13716"/>
                  </a:lnTo>
                  <a:lnTo>
                    <a:pt x="106680" y="13716"/>
                  </a:lnTo>
                  <a:lnTo>
                    <a:pt x="106680" y="25908"/>
                  </a:lnTo>
                  <a:lnTo>
                    <a:pt x="80772" y="25908"/>
                  </a:lnTo>
                  <a:lnTo>
                    <a:pt x="80772" y="39611"/>
                  </a:lnTo>
                  <a:lnTo>
                    <a:pt x="39624" y="39611"/>
                  </a:lnTo>
                  <a:lnTo>
                    <a:pt x="39624" y="53581"/>
                  </a:lnTo>
                  <a:lnTo>
                    <a:pt x="39624" y="67551"/>
                  </a:lnTo>
                  <a:lnTo>
                    <a:pt x="25908" y="67551"/>
                  </a:lnTo>
                  <a:lnTo>
                    <a:pt x="25908" y="80251"/>
                  </a:lnTo>
                  <a:lnTo>
                    <a:pt x="25908" y="92951"/>
                  </a:lnTo>
                  <a:lnTo>
                    <a:pt x="12192" y="92951"/>
                  </a:lnTo>
                  <a:lnTo>
                    <a:pt x="12192" y="120891"/>
                  </a:lnTo>
                  <a:lnTo>
                    <a:pt x="12192" y="147561"/>
                  </a:lnTo>
                  <a:lnTo>
                    <a:pt x="0" y="147561"/>
                  </a:lnTo>
                  <a:lnTo>
                    <a:pt x="0" y="167881"/>
                  </a:lnTo>
                  <a:lnTo>
                    <a:pt x="0" y="186931"/>
                  </a:lnTo>
                  <a:lnTo>
                    <a:pt x="12192" y="186931"/>
                  </a:lnTo>
                  <a:lnTo>
                    <a:pt x="12192" y="214871"/>
                  </a:lnTo>
                  <a:lnTo>
                    <a:pt x="12192" y="240271"/>
                  </a:lnTo>
                  <a:lnTo>
                    <a:pt x="25908" y="240271"/>
                  </a:lnTo>
                  <a:lnTo>
                    <a:pt x="25908" y="254241"/>
                  </a:lnTo>
                  <a:lnTo>
                    <a:pt x="25908" y="268211"/>
                  </a:lnTo>
                  <a:lnTo>
                    <a:pt x="39624" y="268211"/>
                  </a:lnTo>
                  <a:lnTo>
                    <a:pt x="39624" y="282181"/>
                  </a:lnTo>
                  <a:lnTo>
                    <a:pt x="39624" y="296151"/>
                  </a:lnTo>
                  <a:lnTo>
                    <a:pt x="67056" y="296151"/>
                  </a:lnTo>
                  <a:lnTo>
                    <a:pt x="67056" y="309372"/>
                  </a:lnTo>
                  <a:lnTo>
                    <a:pt x="94488" y="309372"/>
                  </a:lnTo>
                  <a:lnTo>
                    <a:pt x="94488" y="321564"/>
                  </a:lnTo>
                  <a:lnTo>
                    <a:pt x="106680" y="321564"/>
                  </a:lnTo>
                  <a:lnTo>
                    <a:pt x="106680" y="335280"/>
                  </a:lnTo>
                  <a:lnTo>
                    <a:pt x="742188" y="335280"/>
                  </a:lnTo>
                  <a:lnTo>
                    <a:pt x="742188" y="321564"/>
                  </a:lnTo>
                  <a:lnTo>
                    <a:pt x="768096" y="321564"/>
                  </a:lnTo>
                  <a:lnTo>
                    <a:pt x="768096" y="309372"/>
                  </a:lnTo>
                  <a:lnTo>
                    <a:pt x="781812" y="309372"/>
                  </a:lnTo>
                  <a:lnTo>
                    <a:pt x="781812" y="296151"/>
                  </a:lnTo>
                  <a:lnTo>
                    <a:pt x="795528" y="296151"/>
                  </a:lnTo>
                  <a:lnTo>
                    <a:pt x="795528" y="282181"/>
                  </a:lnTo>
                  <a:lnTo>
                    <a:pt x="809244" y="282181"/>
                  </a:lnTo>
                  <a:lnTo>
                    <a:pt x="809244" y="268211"/>
                  </a:lnTo>
                  <a:lnTo>
                    <a:pt x="822960" y="268211"/>
                  </a:lnTo>
                  <a:lnTo>
                    <a:pt x="822960" y="254241"/>
                  </a:lnTo>
                  <a:lnTo>
                    <a:pt x="836676" y="254241"/>
                  </a:lnTo>
                  <a:lnTo>
                    <a:pt x="836676" y="240271"/>
                  </a:lnTo>
                  <a:lnTo>
                    <a:pt x="836676" y="214871"/>
                  </a:lnTo>
                  <a:lnTo>
                    <a:pt x="847102" y="214871"/>
                  </a:lnTo>
                  <a:lnTo>
                    <a:pt x="847102" y="186931"/>
                  </a:lnTo>
                  <a:lnTo>
                    <a:pt x="848347" y="186931"/>
                  </a:lnTo>
                  <a:lnTo>
                    <a:pt x="848347" y="167881"/>
                  </a:lnTo>
                  <a:lnTo>
                    <a:pt x="848347" y="147561"/>
                  </a:lnTo>
                  <a:close/>
                </a:path>
              </a:pathLst>
            </a:custGeom>
            <a:solidFill>
              <a:srgbClr val="D8E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4784" y="6475476"/>
              <a:ext cx="809244" cy="33527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616451" y="6608064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25907" y="0"/>
                  </a:moveTo>
                  <a:lnTo>
                    <a:pt x="16073" y="2143"/>
                  </a:lnTo>
                  <a:lnTo>
                    <a:pt x="7810" y="8000"/>
                  </a:lnTo>
                  <a:lnTo>
                    <a:pt x="2119" y="16716"/>
                  </a:lnTo>
                  <a:lnTo>
                    <a:pt x="0" y="27431"/>
                  </a:lnTo>
                  <a:lnTo>
                    <a:pt x="2119" y="38147"/>
                  </a:lnTo>
                  <a:lnTo>
                    <a:pt x="7810" y="46862"/>
                  </a:lnTo>
                  <a:lnTo>
                    <a:pt x="16073" y="52720"/>
                  </a:lnTo>
                  <a:lnTo>
                    <a:pt x="25907" y="54863"/>
                  </a:lnTo>
                  <a:lnTo>
                    <a:pt x="36623" y="52720"/>
                  </a:lnTo>
                  <a:lnTo>
                    <a:pt x="45338" y="46862"/>
                  </a:lnTo>
                  <a:lnTo>
                    <a:pt x="51196" y="38147"/>
                  </a:lnTo>
                  <a:lnTo>
                    <a:pt x="53339" y="27431"/>
                  </a:lnTo>
                  <a:lnTo>
                    <a:pt x="51196" y="16716"/>
                  </a:lnTo>
                  <a:lnTo>
                    <a:pt x="45338" y="8000"/>
                  </a:lnTo>
                  <a:lnTo>
                    <a:pt x="36623" y="214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18687" y="6481576"/>
              <a:ext cx="848994" cy="335280"/>
            </a:xfrm>
            <a:custGeom>
              <a:avLst/>
              <a:gdLst/>
              <a:ahLst/>
              <a:cxnLst/>
              <a:rect l="l" t="t" r="r" b="b"/>
              <a:pathLst>
                <a:path w="848995" h="335279">
                  <a:moveTo>
                    <a:pt x="848874" y="167632"/>
                  </a:moveTo>
                  <a:lnTo>
                    <a:pt x="842784" y="122938"/>
                  </a:lnTo>
                  <a:lnTo>
                    <a:pt x="825561" y="82858"/>
                  </a:lnTo>
                  <a:lnTo>
                    <a:pt x="798771" y="48957"/>
                  </a:lnTo>
                  <a:lnTo>
                    <a:pt x="763980" y="22803"/>
                  </a:lnTo>
                  <a:lnTo>
                    <a:pt x="722755" y="5961"/>
                  </a:lnTo>
                  <a:lnTo>
                    <a:pt x="676661" y="0"/>
                  </a:lnTo>
                  <a:lnTo>
                    <a:pt x="172212" y="0"/>
                  </a:lnTo>
                  <a:lnTo>
                    <a:pt x="126119" y="5961"/>
                  </a:lnTo>
                  <a:lnTo>
                    <a:pt x="84893" y="22803"/>
                  </a:lnTo>
                  <a:lnTo>
                    <a:pt x="50102" y="48957"/>
                  </a:lnTo>
                  <a:lnTo>
                    <a:pt x="23312" y="82858"/>
                  </a:lnTo>
                  <a:lnTo>
                    <a:pt x="6089" y="122938"/>
                  </a:lnTo>
                  <a:lnTo>
                    <a:pt x="0" y="167632"/>
                  </a:lnTo>
                  <a:lnTo>
                    <a:pt x="6089" y="212333"/>
                  </a:lnTo>
                  <a:lnTo>
                    <a:pt x="23312" y="252418"/>
                  </a:lnTo>
                  <a:lnTo>
                    <a:pt x="50102" y="286321"/>
                  </a:lnTo>
                  <a:lnTo>
                    <a:pt x="84893" y="312477"/>
                  </a:lnTo>
                  <a:lnTo>
                    <a:pt x="126119" y="329319"/>
                  </a:lnTo>
                  <a:lnTo>
                    <a:pt x="172212" y="335281"/>
                  </a:lnTo>
                  <a:lnTo>
                    <a:pt x="676661" y="335281"/>
                  </a:lnTo>
                  <a:lnTo>
                    <a:pt x="722755" y="329319"/>
                  </a:lnTo>
                  <a:lnTo>
                    <a:pt x="763980" y="312477"/>
                  </a:lnTo>
                  <a:lnTo>
                    <a:pt x="798771" y="286321"/>
                  </a:lnTo>
                  <a:lnTo>
                    <a:pt x="825561" y="252418"/>
                  </a:lnTo>
                  <a:lnTo>
                    <a:pt x="842784" y="212333"/>
                  </a:lnTo>
                  <a:lnTo>
                    <a:pt x="848874" y="167632"/>
                  </a:lnTo>
                  <a:close/>
                </a:path>
              </a:pathLst>
            </a:custGeom>
            <a:ln w="13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07451" y="7146048"/>
              <a:ext cx="864235" cy="337185"/>
            </a:xfrm>
            <a:custGeom>
              <a:avLst/>
              <a:gdLst/>
              <a:ahLst/>
              <a:cxnLst/>
              <a:rect l="l" t="t" r="r" b="b"/>
              <a:pathLst>
                <a:path w="864235" h="337184">
                  <a:moveTo>
                    <a:pt x="864108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0" y="336804"/>
                  </a:lnTo>
                  <a:lnTo>
                    <a:pt x="864108" y="336804"/>
                  </a:lnTo>
                  <a:lnTo>
                    <a:pt x="864108" y="256032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28215" y="7066788"/>
              <a:ext cx="850900" cy="335280"/>
            </a:xfrm>
            <a:custGeom>
              <a:avLst/>
              <a:gdLst/>
              <a:ahLst/>
              <a:cxnLst/>
              <a:rect l="l" t="t" r="r" b="b"/>
              <a:pathLst>
                <a:path w="850900" h="335279">
                  <a:moveTo>
                    <a:pt x="850391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850391" y="335279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8215" y="7066788"/>
              <a:ext cx="850391" cy="3352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132075" y="7199376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27431" y="0"/>
                  </a:moveTo>
                  <a:lnTo>
                    <a:pt x="16716" y="2143"/>
                  </a:lnTo>
                  <a:lnTo>
                    <a:pt x="8000" y="8000"/>
                  </a:lnTo>
                  <a:lnTo>
                    <a:pt x="2143" y="16716"/>
                  </a:lnTo>
                  <a:lnTo>
                    <a:pt x="0" y="27431"/>
                  </a:lnTo>
                  <a:lnTo>
                    <a:pt x="2143" y="38147"/>
                  </a:lnTo>
                  <a:lnTo>
                    <a:pt x="8000" y="46862"/>
                  </a:lnTo>
                  <a:lnTo>
                    <a:pt x="16716" y="52720"/>
                  </a:lnTo>
                  <a:lnTo>
                    <a:pt x="27431" y="54863"/>
                  </a:lnTo>
                  <a:lnTo>
                    <a:pt x="37266" y="52720"/>
                  </a:lnTo>
                  <a:lnTo>
                    <a:pt x="45529" y="46862"/>
                  </a:lnTo>
                  <a:lnTo>
                    <a:pt x="51220" y="38147"/>
                  </a:lnTo>
                  <a:lnTo>
                    <a:pt x="53339" y="27431"/>
                  </a:lnTo>
                  <a:lnTo>
                    <a:pt x="51220" y="16716"/>
                  </a:lnTo>
                  <a:lnTo>
                    <a:pt x="45529" y="8000"/>
                  </a:lnTo>
                  <a:lnTo>
                    <a:pt x="37266" y="2143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34307" y="7072884"/>
              <a:ext cx="850900" cy="335280"/>
            </a:xfrm>
            <a:custGeom>
              <a:avLst/>
              <a:gdLst/>
              <a:ahLst/>
              <a:cxnLst/>
              <a:rect l="l" t="t" r="r" b="b"/>
              <a:pathLst>
                <a:path w="850900" h="335279">
                  <a:moveTo>
                    <a:pt x="850401" y="0"/>
                  </a:moveTo>
                  <a:lnTo>
                    <a:pt x="0" y="0"/>
                  </a:lnTo>
                  <a:lnTo>
                    <a:pt x="0" y="335281"/>
                  </a:lnTo>
                  <a:lnTo>
                    <a:pt x="850401" y="335281"/>
                  </a:lnTo>
                  <a:lnTo>
                    <a:pt x="850401" y="0"/>
                  </a:lnTo>
                  <a:close/>
                </a:path>
              </a:pathLst>
            </a:custGeom>
            <a:ln w="13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499" y="6554724"/>
              <a:ext cx="864235" cy="349250"/>
            </a:xfrm>
            <a:custGeom>
              <a:avLst/>
              <a:gdLst/>
              <a:ahLst/>
              <a:cxnLst/>
              <a:rect l="l" t="t" r="r" b="b"/>
              <a:pathLst>
                <a:path w="864235" h="349250">
                  <a:moveTo>
                    <a:pt x="864107" y="0"/>
                  </a:moveTo>
                  <a:lnTo>
                    <a:pt x="0" y="0"/>
                  </a:lnTo>
                  <a:lnTo>
                    <a:pt x="0" y="348995"/>
                  </a:lnTo>
                  <a:lnTo>
                    <a:pt x="864107" y="348995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83251" y="6475476"/>
              <a:ext cx="862965" cy="335280"/>
            </a:xfrm>
            <a:custGeom>
              <a:avLst/>
              <a:gdLst/>
              <a:ahLst/>
              <a:cxnLst/>
              <a:rect l="l" t="t" r="r" b="b"/>
              <a:pathLst>
                <a:path w="862964" h="335279">
                  <a:moveTo>
                    <a:pt x="856831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856527" y="335279"/>
                  </a:lnTo>
                  <a:lnTo>
                    <a:pt x="862583" y="318765"/>
                  </a:lnTo>
                  <a:lnTo>
                    <a:pt x="862583" y="15751"/>
                  </a:lnTo>
                  <a:lnTo>
                    <a:pt x="856831" y="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83251" y="6473952"/>
              <a:ext cx="862583" cy="33680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087111" y="6608064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25907" y="0"/>
                  </a:moveTo>
                  <a:lnTo>
                    <a:pt x="16073" y="2143"/>
                  </a:lnTo>
                  <a:lnTo>
                    <a:pt x="7810" y="8000"/>
                  </a:lnTo>
                  <a:lnTo>
                    <a:pt x="2119" y="16716"/>
                  </a:lnTo>
                  <a:lnTo>
                    <a:pt x="0" y="27431"/>
                  </a:lnTo>
                  <a:lnTo>
                    <a:pt x="2119" y="38147"/>
                  </a:lnTo>
                  <a:lnTo>
                    <a:pt x="7810" y="46862"/>
                  </a:lnTo>
                  <a:lnTo>
                    <a:pt x="16073" y="52720"/>
                  </a:lnTo>
                  <a:lnTo>
                    <a:pt x="25907" y="54863"/>
                  </a:lnTo>
                  <a:lnTo>
                    <a:pt x="36623" y="52720"/>
                  </a:lnTo>
                  <a:lnTo>
                    <a:pt x="45338" y="46862"/>
                  </a:lnTo>
                  <a:lnTo>
                    <a:pt x="51196" y="38147"/>
                  </a:lnTo>
                  <a:lnTo>
                    <a:pt x="53339" y="27431"/>
                  </a:lnTo>
                  <a:lnTo>
                    <a:pt x="51196" y="16716"/>
                  </a:lnTo>
                  <a:lnTo>
                    <a:pt x="45338" y="8000"/>
                  </a:lnTo>
                  <a:lnTo>
                    <a:pt x="36623" y="214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89354" y="6481576"/>
              <a:ext cx="862965" cy="335280"/>
            </a:xfrm>
            <a:custGeom>
              <a:avLst/>
              <a:gdLst/>
              <a:ahLst/>
              <a:cxnLst/>
              <a:rect l="l" t="t" r="r" b="b"/>
              <a:pathLst>
                <a:path w="862964" h="335279">
                  <a:moveTo>
                    <a:pt x="862587" y="0"/>
                  </a:moveTo>
                  <a:lnTo>
                    <a:pt x="0" y="0"/>
                  </a:lnTo>
                  <a:lnTo>
                    <a:pt x="0" y="335281"/>
                  </a:lnTo>
                  <a:lnTo>
                    <a:pt x="862587" y="335281"/>
                  </a:lnTo>
                  <a:lnTo>
                    <a:pt x="862587" y="0"/>
                  </a:lnTo>
                  <a:close/>
                </a:path>
              </a:pathLst>
            </a:custGeom>
            <a:ln w="13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62499" y="7737348"/>
              <a:ext cx="864235" cy="349250"/>
            </a:xfrm>
            <a:custGeom>
              <a:avLst/>
              <a:gdLst/>
              <a:ahLst/>
              <a:cxnLst/>
              <a:rect l="l" t="t" r="r" b="b"/>
              <a:pathLst>
                <a:path w="864235" h="349250">
                  <a:moveTo>
                    <a:pt x="864107" y="0"/>
                  </a:moveTo>
                  <a:lnTo>
                    <a:pt x="0" y="0"/>
                  </a:lnTo>
                  <a:lnTo>
                    <a:pt x="0" y="348995"/>
                  </a:lnTo>
                  <a:lnTo>
                    <a:pt x="864107" y="348995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6D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83251" y="7658100"/>
              <a:ext cx="862965" cy="335280"/>
            </a:xfrm>
            <a:custGeom>
              <a:avLst/>
              <a:gdLst/>
              <a:ahLst/>
              <a:cxnLst/>
              <a:rect l="l" t="t" r="r" b="b"/>
              <a:pathLst>
                <a:path w="862964" h="335279">
                  <a:moveTo>
                    <a:pt x="857313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856274" y="335279"/>
                  </a:lnTo>
                  <a:lnTo>
                    <a:pt x="862583" y="318004"/>
                  </a:lnTo>
                  <a:lnTo>
                    <a:pt x="862583" y="14399"/>
                  </a:lnTo>
                  <a:lnTo>
                    <a:pt x="857313" y="0"/>
                  </a:lnTo>
                  <a:close/>
                </a:path>
              </a:pathLst>
            </a:custGeom>
            <a:solidFill>
              <a:srgbClr val="D3E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83251" y="7658100"/>
              <a:ext cx="862583" cy="33527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087111" y="7804404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25907" y="0"/>
                  </a:moveTo>
                  <a:lnTo>
                    <a:pt x="16073" y="2143"/>
                  </a:lnTo>
                  <a:lnTo>
                    <a:pt x="7810" y="8000"/>
                  </a:lnTo>
                  <a:lnTo>
                    <a:pt x="2119" y="16716"/>
                  </a:lnTo>
                  <a:lnTo>
                    <a:pt x="0" y="27431"/>
                  </a:lnTo>
                  <a:lnTo>
                    <a:pt x="2119" y="37909"/>
                  </a:lnTo>
                  <a:lnTo>
                    <a:pt x="7810" y="46100"/>
                  </a:lnTo>
                  <a:lnTo>
                    <a:pt x="16073" y="51434"/>
                  </a:lnTo>
                  <a:lnTo>
                    <a:pt x="25907" y="53339"/>
                  </a:lnTo>
                  <a:lnTo>
                    <a:pt x="36623" y="51434"/>
                  </a:lnTo>
                  <a:lnTo>
                    <a:pt x="45338" y="46100"/>
                  </a:lnTo>
                  <a:lnTo>
                    <a:pt x="51196" y="37909"/>
                  </a:lnTo>
                  <a:lnTo>
                    <a:pt x="53339" y="27431"/>
                  </a:lnTo>
                  <a:lnTo>
                    <a:pt x="51196" y="16716"/>
                  </a:lnTo>
                  <a:lnTo>
                    <a:pt x="45338" y="8000"/>
                  </a:lnTo>
                  <a:lnTo>
                    <a:pt x="36623" y="214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89354" y="7664193"/>
              <a:ext cx="862965" cy="335280"/>
            </a:xfrm>
            <a:custGeom>
              <a:avLst/>
              <a:gdLst/>
              <a:ahLst/>
              <a:cxnLst/>
              <a:rect l="l" t="t" r="r" b="b"/>
              <a:pathLst>
                <a:path w="862964" h="335279">
                  <a:moveTo>
                    <a:pt x="862587" y="0"/>
                  </a:moveTo>
                  <a:lnTo>
                    <a:pt x="0" y="0"/>
                  </a:lnTo>
                  <a:lnTo>
                    <a:pt x="0" y="335281"/>
                  </a:lnTo>
                  <a:lnTo>
                    <a:pt x="862587" y="335281"/>
                  </a:lnTo>
                  <a:lnTo>
                    <a:pt x="862587" y="0"/>
                  </a:lnTo>
                  <a:close/>
                </a:path>
              </a:pathLst>
            </a:custGeom>
            <a:ln w="13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577088" y="6508374"/>
            <a:ext cx="2111375" cy="1370330"/>
            <a:chOff x="2577088" y="6508374"/>
            <a:chExt cx="2111375" cy="1370330"/>
          </a:xfrm>
        </p:grpSpPr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9745" y="7099697"/>
              <a:ext cx="188711" cy="9420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577088" y="7146039"/>
              <a:ext cx="1996439" cy="81280"/>
            </a:xfrm>
            <a:custGeom>
              <a:avLst/>
              <a:gdLst/>
              <a:ahLst/>
              <a:cxnLst/>
              <a:rect l="l" t="t" r="r" b="b"/>
              <a:pathLst>
                <a:path w="1996439" h="81279">
                  <a:moveTo>
                    <a:pt x="0" y="80774"/>
                  </a:moveTo>
                  <a:lnTo>
                    <a:pt x="419099" y="80774"/>
                  </a:lnTo>
                </a:path>
                <a:path w="1996439" h="81279">
                  <a:moveTo>
                    <a:pt x="1578862" y="0"/>
                  </a:moveTo>
                  <a:lnTo>
                    <a:pt x="1996435" y="0"/>
                  </a:lnTo>
                </a:path>
              </a:pathLst>
            </a:custGeom>
            <a:ln w="134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62939" y="7261229"/>
              <a:ext cx="175002" cy="10642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264161" y="7307573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29">
                  <a:moveTo>
                    <a:pt x="417572" y="0"/>
                  </a:moveTo>
                  <a:lnTo>
                    <a:pt x="0" y="0"/>
                  </a:lnTo>
                </a:path>
              </a:pathLst>
            </a:custGeom>
            <a:ln w="13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9745" y="6508374"/>
              <a:ext cx="188711" cy="9421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155950" y="6554731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29">
                  <a:moveTo>
                    <a:pt x="0" y="0"/>
                  </a:moveTo>
                  <a:lnTo>
                    <a:pt x="417572" y="0"/>
                  </a:lnTo>
                </a:path>
              </a:pathLst>
            </a:custGeom>
            <a:ln w="13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62939" y="6669921"/>
              <a:ext cx="175002" cy="10640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264161" y="6729983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29">
                  <a:moveTo>
                    <a:pt x="417572" y="0"/>
                  </a:moveTo>
                  <a:lnTo>
                    <a:pt x="0" y="0"/>
                  </a:lnTo>
                </a:path>
              </a:pathLst>
            </a:custGeom>
            <a:ln w="13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99744" y="7771779"/>
              <a:ext cx="188714" cy="10640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155950" y="7831841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29">
                  <a:moveTo>
                    <a:pt x="0" y="0"/>
                  </a:moveTo>
                  <a:lnTo>
                    <a:pt x="417572" y="0"/>
                  </a:lnTo>
                </a:path>
              </a:pathLst>
            </a:custGeom>
            <a:ln w="13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76768" y="6810758"/>
              <a:ext cx="94249" cy="26124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01503" y="6804019"/>
              <a:ext cx="107975" cy="26124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76768" y="7402066"/>
              <a:ext cx="94249" cy="26124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01503" y="7395327"/>
              <a:ext cx="107975" cy="261245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17691" y="5402579"/>
            <a:ext cx="254507" cy="307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3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519" y="1718900"/>
            <a:ext cx="3711575" cy="21501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33045" indent="-233679" algn="just">
              <a:lnSpc>
                <a:spcPct val="100000"/>
              </a:lnSpc>
              <a:spcBef>
                <a:spcPts val="450"/>
              </a:spcBef>
              <a:buSzPct val="53571"/>
              <a:buFont typeface="MS UI Gothic"/>
              <a:buChar char="■"/>
              <a:tabLst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Exploratory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prototyping</a:t>
            </a:r>
            <a:endParaRPr sz="1400">
              <a:latin typeface="Arial MT"/>
              <a:cs typeface="Arial MT"/>
            </a:endParaRPr>
          </a:p>
          <a:p>
            <a:pPr marL="517525" marR="328295" lvl="1" indent="-228600" algn="just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Objective is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10" dirty="0">
                <a:latin typeface="Arial MT"/>
                <a:cs typeface="Arial MT"/>
              </a:rPr>
              <a:t>work with </a:t>
            </a:r>
            <a:r>
              <a:rPr sz="1200" dirty="0">
                <a:latin typeface="Arial MT"/>
                <a:cs typeface="Arial MT"/>
              </a:rPr>
              <a:t>customers </a:t>
            </a:r>
            <a:r>
              <a:rPr sz="1200" spc="-5" dirty="0">
                <a:latin typeface="Arial MT"/>
                <a:cs typeface="Arial MT"/>
              </a:rPr>
              <a:t>and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evolve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dirty="0">
                <a:latin typeface="Arial MT"/>
                <a:cs typeface="Arial MT"/>
              </a:rPr>
              <a:t>final </a:t>
            </a:r>
            <a:r>
              <a:rPr sz="1200" spc="-5" dirty="0">
                <a:latin typeface="Arial MT"/>
                <a:cs typeface="Arial MT"/>
              </a:rPr>
              <a:t>system </a:t>
            </a:r>
            <a:r>
              <a:rPr sz="1200" dirty="0">
                <a:latin typeface="Arial MT"/>
                <a:cs typeface="Arial MT"/>
              </a:rPr>
              <a:t>from </a:t>
            </a:r>
            <a:r>
              <a:rPr sz="1200" spc="-5" dirty="0">
                <a:latin typeface="Arial MT"/>
                <a:cs typeface="Arial MT"/>
              </a:rPr>
              <a:t>an initial outline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specification</a:t>
            </a:r>
            <a:endParaRPr sz="1200">
              <a:latin typeface="Arial MT"/>
              <a:cs typeface="Arial MT"/>
            </a:endParaRPr>
          </a:p>
          <a:p>
            <a:pPr marL="518159" lvl="1" indent="-229235" algn="just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Should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start</a:t>
            </a:r>
            <a:r>
              <a:rPr sz="1200" spc="-10" dirty="0">
                <a:latin typeface="Arial MT"/>
                <a:cs typeface="Arial MT"/>
              </a:rPr>
              <a:t> with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well-understood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requirements</a:t>
            </a:r>
            <a:endParaRPr sz="1200">
              <a:latin typeface="Arial MT"/>
              <a:cs typeface="Arial MT"/>
            </a:endParaRPr>
          </a:p>
          <a:p>
            <a:pPr marL="233045" indent="-233679" algn="just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Throw-away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prototyping</a:t>
            </a:r>
            <a:endParaRPr sz="1400">
              <a:latin typeface="Arial MT"/>
              <a:cs typeface="Arial MT"/>
            </a:endParaRPr>
          </a:p>
          <a:p>
            <a:pPr marL="517525" marR="644525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Objective is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understand the system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requirements</a:t>
            </a:r>
            <a:endParaRPr sz="1200">
              <a:latin typeface="Arial MT"/>
              <a:cs typeface="Arial MT"/>
            </a:endParaRPr>
          </a:p>
          <a:p>
            <a:pPr marL="517525" marR="791845" lvl="1" indent="-228600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Should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start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with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poorly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understood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requirements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4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7793"/>
            <a:ext cx="4546600" cy="263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495300" indent="-233679">
              <a:lnSpc>
                <a:spcPct val="100000"/>
              </a:lnSpc>
              <a:buSzPct val="53571"/>
              <a:buFont typeface="MS UI Gothic"/>
              <a:buChar char="■"/>
              <a:tabLst>
                <a:tab pos="494665" algn="l"/>
                <a:tab pos="495300" algn="l"/>
              </a:tabLst>
            </a:pPr>
            <a:r>
              <a:rPr sz="1400" spc="-5" dirty="0">
                <a:latin typeface="Arial MT"/>
                <a:cs typeface="Arial MT"/>
              </a:rPr>
              <a:t>Problems</a:t>
            </a:r>
            <a:endParaRPr sz="1400">
              <a:latin typeface="Arial MT"/>
              <a:cs typeface="Arial MT"/>
            </a:endParaRPr>
          </a:p>
          <a:p>
            <a:pPr marL="779780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Lack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visibility</a:t>
            </a:r>
            <a:endParaRPr sz="1200">
              <a:latin typeface="Arial MT"/>
              <a:cs typeface="Arial MT"/>
            </a:endParaRPr>
          </a:p>
          <a:p>
            <a:pPr marL="779780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Systems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are </a:t>
            </a:r>
            <a:r>
              <a:rPr sz="1200" dirty="0">
                <a:latin typeface="Arial MT"/>
                <a:cs typeface="Arial MT"/>
              </a:rPr>
              <a:t>often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poorly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structured</a:t>
            </a:r>
            <a:endParaRPr sz="1200">
              <a:latin typeface="Arial MT"/>
              <a:cs typeface="Arial MT"/>
            </a:endParaRPr>
          </a:p>
          <a:p>
            <a:pPr marL="779780" marR="494030" lvl="1" indent="-228600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Requires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Special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skills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(e.g.,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languages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rapid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prototyping)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 required</a:t>
            </a:r>
            <a:endParaRPr sz="1200">
              <a:latin typeface="Arial MT"/>
              <a:cs typeface="Arial MT"/>
            </a:endParaRPr>
          </a:p>
          <a:p>
            <a:pPr marL="495300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494665" algn="l"/>
                <a:tab pos="495300" algn="l"/>
              </a:tabLst>
            </a:pPr>
            <a:r>
              <a:rPr sz="1400" dirty="0">
                <a:latin typeface="Arial MT"/>
                <a:cs typeface="Arial MT"/>
              </a:rPr>
              <a:t>Applicability</a:t>
            </a:r>
            <a:endParaRPr sz="1400">
              <a:latin typeface="Arial MT"/>
              <a:cs typeface="Arial MT"/>
            </a:endParaRPr>
          </a:p>
          <a:p>
            <a:pPr marL="779780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For small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medium-size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interactive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systems</a:t>
            </a:r>
            <a:endParaRPr sz="1200">
              <a:latin typeface="Arial MT"/>
              <a:cs typeface="Arial MT"/>
            </a:endParaRPr>
          </a:p>
          <a:p>
            <a:pPr marL="779780" marR="1055370" lvl="1" indent="-228600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For parts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large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(e.g.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 user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interface)</a:t>
            </a:r>
            <a:endParaRPr sz="1200">
              <a:latin typeface="Arial MT"/>
              <a:cs typeface="Arial MT"/>
            </a:endParaRPr>
          </a:p>
          <a:p>
            <a:pPr marL="779780" lvl="1" indent="-22923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For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short-lifetime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4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381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345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mma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ub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619" y="1762763"/>
            <a:ext cx="3782695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178435" indent="-233679">
              <a:lnSpc>
                <a:spcPct val="100000"/>
              </a:lnSpc>
              <a:spcBef>
                <a:spcPts val="10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software process consists </a:t>
            </a:r>
            <a:r>
              <a:rPr sz="1400" spc="-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those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activities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involved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software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endParaRPr sz="1400">
              <a:latin typeface="Arial MT"/>
              <a:cs typeface="Arial MT"/>
            </a:endParaRPr>
          </a:p>
          <a:p>
            <a:pPr marL="233045" marR="64135" indent="-233679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The waterfall model </a:t>
            </a:r>
            <a:r>
              <a:rPr sz="1400" dirty="0">
                <a:latin typeface="Arial MT"/>
                <a:cs typeface="Arial MT"/>
              </a:rPr>
              <a:t>considers each process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activity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</a:t>
            </a:r>
            <a:r>
              <a:rPr sz="1400" dirty="0">
                <a:latin typeface="Arial MT"/>
                <a:cs typeface="Arial MT"/>
              </a:rPr>
              <a:t> 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discrete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phase</a:t>
            </a:r>
            <a:endParaRPr sz="1400">
              <a:latin typeface="Arial MT"/>
              <a:cs typeface="Arial MT"/>
            </a:endParaRPr>
          </a:p>
          <a:p>
            <a:pPr marL="233045" marR="5080" indent="-233679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Evolutionary development </a:t>
            </a:r>
            <a:r>
              <a:rPr sz="1400" dirty="0">
                <a:latin typeface="Arial MT"/>
                <a:cs typeface="Arial MT"/>
              </a:rPr>
              <a:t>considers process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activities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</a:t>
            </a:r>
            <a:r>
              <a:rPr sz="1400" dirty="0">
                <a:latin typeface="Arial MT"/>
                <a:cs typeface="Arial MT"/>
              </a:rPr>
              <a:t> concurrent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6295" y="1231392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4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00200" y="5402579"/>
            <a:ext cx="4572000" cy="2071370"/>
            <a:chOff x="1600200" y="5402579"/>
            <a:chExt cx="4572000" cy="2071370"/>
          </a:xfrm>
        </p:grpSpPr>
        <p:sp>
          <p:nvSpPr>
            <p:cNvPr id="10" name="object 10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1427" y="6850379"/>
              <a:ext cx="2666999" cy="1341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380" y="6847331"/>
              <a:ext cx="2673096" cy="1417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78380" y="6847331"/>
              <a:ext cx="2673350" cy="142240"/>
            </a:xfrm>
            <a:custGeom>
              <a:avLst/>
              <a:gdLst/>
              <a:ahLst/>
              <a:cxnLst/>
              <a:rect l="l" t="t" r="r" b="b"/>
              <a:pathLst>
                <a:path w="2673350" h="142240">
                  <a:moveTo>
                    <a:pt x="2647188" y="0"/>
                  </a:moveTo>
                  <a:lnTo>
                    <a:pt x="24384" y="0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4572" y="12192"/>
                  </a:lnTo>
                  <a:lnTo>
                    <a:pt x="1524" y="1524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0396"/>
                  </a:lnTo>
                  <a:lnTo>
                    <a:pt x="1524" y="124968"/>
                  </a:lnTo>
                  <a:lnTo>
                    <a:pt x="1524" y="126492"/>
                  </a:lnTo>
                  <a:lnTo>
                    <a:pt x="4572" y="129540"/>
                  </a:lnTo>
                  <a:lnTo>
                    <a:pt x="7620" y="134112"/>
                  </a:lnTo>
                  <a:lnTo>
                    <a:pt x="10668" y="137160"/>
                  </a:lnTo>
                  <a:lnTo>
                    <a:pt x="19812" y="140208"/>
                  </a:lnTo>
                  <a:lnTo>
                    <a:pt x="25908" y="141732"/>
                  </a:lnTo>
                  <a:lnTo>
                    <a:pt x="2647188" y="141732"/>
                  </a:lnTo>
                  <a:lnTo>
                    <a:pt x="2651760" y="140208"/>
                  </a:lnTo>
                  <a:lnTo>
                    <a:pt x="2653284" y="140208"/>
                  </a:lnTo>
                  <a:lnTo>
                    <a:pt x="2656332" y="138684"/>
                  </a:lnTo>
                  <a:lnTo>
                    <a:pt x="2657856" y="138684"/>
                  </a:lnTo>
                  <a:lnTo>
                    <a:pt x="2660904" y="137160"/>
                  </a:lnTo>
                  <a:lnTo>
                    <a:pt x="2662428" y="137160"/>
                  </a:lnTo>
                  <a:lnTo>
                    <a:pt x="2665476" y="134112"/>
                  </a:lnTo>
                  <a:lnTo>
                    <a:pt x="18288" y="134112"/>
                  </a:lnTo>
                  <a:lnTo>
                    <a:pt x="13716" y="131064"/>
                  </a:lnTo>
                  <a:lnTo>
                    <a:pt x="15240" y="131064"/>
                  </a:lnTo>
                  <a:lnTo>
                    <a:pt x="10668" y="129540"/>
                  </a:lnTo>
                  <a:lnTo>
                    <a:pt x="12192" y="129540"/>
                  </a:lnTo>
                  <a:lnTo>
                    <a:pt x="9144" y="126492"/>
                  </a:lnTo>
                  <a:lnTo>
                    <a:pt x="7620" y="123444"/>
                  </a:lnTo>
                  <a:lnTo>
                    <a:pt x="6604" y="120396"/>
                  </a:lnTo>
                  <a:lnTo>
                    <a:pt x="6096" y="120396"/>
                  </a:lnTo>
                  <a:lnTo>
                    <a:pt x="6096" y="21336"/>
                  </a:lnTo>
                  <a:lnTo>
                    <a:pt x="6604" y="21336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0668" y="12192"/>
                  </a:lnTo>
                  <a:lnTo>
                    <a:pt x="15240" y="10668"/>
                  </a:lnTo>
                  <a:lnTo>
                    <a:pt x="13716" y="10668"/>
                  </a:lnTo>
                  <a:lnTo>
                    <a:pt x="18288" y="7620"/>
                  </a:lnTo>
                  <a:lnTo>
                    <a:pt x="2665476" y="7620"/>
                  </a:lnTo>
                  <a:lnTo>
                    <a:pt x="2662428" y="4572"/>
                  </a:lnTo>
                  <a:lnTo>
                    <a:pt x="2660904" y="4572"/>
                  </a:lnTo>
                  <a:lnTo>
                    <a:pt x="2657856" y="3048"/>
                  </a:lnTo>
                  <a:lnTo>
                    <a:pt x="2653284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  <a:path w="2673350" h="142240">
                  <a:moveTo>
                    <a:pt x="16764" y="132588"/>
                  </a:moveTo>
                  <a:lnTo>
                    <a:pt x="18288" y="134112"/>
                  </a:lnTo>
                  <a:lnTo>
                    <a:pt x="21336" y="134112"/>
                  </a:lnTo>
                  <a:lnTo>
                    <a:pt x="16764" y="132588"/>
                  </a:lnTo>
                  <a:close/>
                </a:path>
                <a:path w="2673350" h="142240">
                  <a:moveTo>
                    <a:pt x="2654808" y="132588"/>
                  </a:moveTo>
                  <a:lnTo>
                    <a:pt x="2651760" y="134112"/>
                  </a:lnTo>
                  <a:lnTo>
                    <a:pt x="2654808" y="134112"/>
                  </a:lnTo>
                  <a:lnTo>
                    <a:pt x="2654808" y="132588"/>
                  </a:lnTo>
                  <a:close/>
                </a:path>
                <a:path w="2673350" h="142240">
                  <a:moveTo>
                    <a:pt x="2673096" y="118872"/>
                  </a:moveTo>
                  <a:lnTo>
                    <a:pt x="2667000" y="118872"/>
                  </a:lnTo>
                  <a:lnTo>
                    <a:pt x="2665476" y="123444"/>
                  </a:lnTo>
                  <a:lnTo>
                    <a:pt x="2663952" y="126492"/>
                  </a:lnTo>
                  <a:lnTo>
                    <a:pt x="2660904" y="129540"/>
                  </a:lnTo>
                  <a:lnTo>
                    <a:pt x="2657856" y="131064"/>
                  </a:lnTo>
                  <a:lnTo>
                    <a:pt x="2654808" y="134112"/>
                  </a:lnTo>
                  <a:lnTo>
                    <a:pt x="2665476" y="134112"/>
                  </a:lnTo>
                  <a:lnTo>
                    <a:pt x="2668524" y="129540"/>
                  </a:lnTo>
                  <a:lnTo>
                    <a:pt x="2671572" y="126492"/>
                  </a:lnTo>
                  <a:lnTo>
                    <a:pt x="2671572" y="124968"/>
                  </a:lnTo>
                  <a:lnTo>
                    <a:pt x="2673096" y="120396"/>
                  </a:lnTo>
                  <a:lnTo>
                    <a:pt x="2673096" y="118872"/>
                  </a:lnTo>
                  <a:close/>
                </a:path>
                <a:path w="2673350" h="142240">
                  <a:moveTo>
                    <a:pt x="6096" y="118872"/>
                  </a:moveTo>
                  <a:lnTo>
                    <a:pt x="6096" y="120396"/>
                  </a:lnTo>
                  <a:lnTo>
                    <a:pt x="6604" y="120396"/>
                  </a:lnTo>
                  <a:lnTo>
                    <a:pt x="6096" y="118872"/>
                  </a:lnTo>
                  <a:close/>
                </a:path>
                <a:path w="2673350" h="142240">
                  <a:moveTo>
                    <a:pt x="2665476" y="21336"/>
                  </a:moveTo>
                  <a:lnTo>
                    <a:pt x="2667000" y="25908"/>
                  </a:lnTo>
                  <a:lnTo>
                    <a:pt x="2667000" y="115824"/>
                  </a:lnTo>
                  <a:lnTo>
                    <a:pt x="2665476" y="120396"/>
                  </a:lnTo>
                  <a:lnTo>
                    <a:pt x="2667000" y="118872"/>
                  </a:lnTo>
                  <a:lnTo>
                    <a:pt x="2673096" y="118872"/>
                  </a:lnTo>
                  <a:lnTo>
                    <a:pt x="2673096" y="22860"/>
                  </a:lnTo>
                  <a:lnTo>
                    <a:pt x="2667000" y="22860"/>
                  </a:lnTo>
                  <a:lnTo>
                    <a:pt x="2665476" y="21336"/>
                  </a:lnTo>
                  <a:close/>
                </a:path>
                <a:path w="2673350" h="142240">
                  <a:moveTo>
                    <a:pt x="6604" y="21336"/>
                  </a:moveTo>
                  <a:lnTo>
                    <a:pt x="6096" y="21336"/>
                  </a:lnTo>
                  <a:lnTo>
                    <a:pt x="6096" y="22860"/>
                  </a:lnTo>
                  <a:lnTo>
                    <a:pt x="6604" y="21336"/>
                  </a:lnTo>
                  <a:close/>
                </a:path>
                <a:path w="2673350" h="142240">
                  <a:moveTo>
                    <a:pt x="2665476" y="7620"/>
                  </a:moveTo>
                  <a:lnTo>
                    <a:pt x="2654808" y="7620"/>
                  </a:lnTo>
                  <a:lnTo>
                    <a:pt x="2657856" y="10668"/>
                  </a:ln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73096" y="22860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68524" y="12192"/>
                  </a:lnTo>
                  <a:lnTo>
                    <a:pt x="2665476" y="7620"/>
                  </a:lnTo>
                  <a:close/>
                </a:path>
                <a:path w="2673350" h="142240">
                  <a:moveTo>
                    <a:pt x="21336" y="7620"/>
                  </a:moveTo>
                  <a:lnTo>
                    <a:pt x="18288" y="7620"/>
                  </a:lnTo>
                  <a:lnTo>
                    <a:pt x="16764" y="9144"/>
                  </a:lnTo>
                  <a:lnTo>
                    <a:pt x="21336" y="7620"/>
                  </a:lnTo>
                  <a:close/>
                </a:path>
                <a:path w="2673350" h="142240">
                  <a:moveTo>
                    <a:pt x="2654808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4808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7004303"/>
              <a:ext cx="2666999" cy="1417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9152" y="7001255"/>
              <a:ext cx="2674620" cy="1478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59152" y="7001255"/>
              <a:ext cx="2674620" cy="147955"/>
            </a:xfrm>
            <a:custGeom>
              <a:avLst/>
              <a:gdLst/>
              <a:ahLst/>
              <a:cxnLst/>
              <a:rect l="l" t="t" r="r" b="b"/>
              <a:pathLst>
                <a:path w="2674620" h="147954">
                  <a:moveTo>
                    <a:pt x="13716" y="12192"/>
                  </a:moveTo>
                  <a:lnTo>
                    <a:pt x="4572" y="12192"/>
                  </a:lnTo>
                  <a:lnTo>
                    <a:pt x="3048" y="15240"/>
                  </a:lnTo>
                  <a:lnTo>
                    <a:pt x="3048" y="16764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3048" y="131064"/>
                  </a:lnTo>
                  <a:lnTo>
                    <a:pt x="3048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12192" y="143256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57856" y="146304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2192" y="135636"/>
                  </a:lnTo>
                  <a:lnTo>
                    <a:pt x="13716" y="135636"/>
                  </a:lnTo>
                  <a:lnTo>
                    <a:pt x="10668" y="132588"/>
                  </a:lnTo>
                  <a:lnTo>
                    <a:pt x="9144" y="129540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7954">
                  <a:moveTo>
                    <a:pt x="2667000" y="124968"/>
                  </a:moveTo>
                  <a:lnTo>
                    <a:pt x="2665476" y="129540"/>
                  </a:lnTo>
                  <a:lnTo>
                    <a:pt x="2663952" y="132588"/>
                  </a:lnTo>
                  <a:lnTo>
                    <a:pt x="2660904" y="135636"/>
                  </a:lnTo>
                  <a:lnTo>
                    <a:pt x="2662428" y="135636"/>
                  </a:ln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70048" y="137160"/>
                  </a:lnTo>
                  <a:lnTo>
                    <a:pt x="2670048" y="135636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7954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7954">
                  <a:moveTo>
                    <a:pt x="2663952" y="6096"/>
                  </a:moveTo>
                  <a:lnTo>
                    <a:pt x="2650236" y="6096"/>
                  </a:lnTo>
                  <a:lnTo>
                    <a:pt x="2659380" y="9144"/>
                  </a:lnTo>
                  <a:lnTo>
                    <a:pt x="2657856" y="9144"/>
                  </a:lnTo>
                  <a:lnTo>
                    <a:pt x="2662428" y="12192"/>
                  </a:ln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5908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70048" y="12192"/>
                  </a:lnTo>
                  <a:lnTo>
                    <a:pt x="2663952" y="6096"/>
                  </a:lnTo>
                  <a:close/>
                </a:path>
                <a:path w="2674620" h="147954">
                  <a:moveTo>
                    <a:pt x="2653284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2192" y="4572"/>
                  </a:lnTo>
                  <a:lnTo>
                    <a:pt x="9144" y="7620"/>
                  </a:lnTo>
                  <a:lnTo>
                    <a:pt x="7620" y="7620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9144"/>
                  </a:lnTo>
                  <a:lnTo>
                    <a:pt x="15240" y="9144"/>
                  </a:lnTo>
                  <a:lnTo>
                    <a:pt x="24384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1524"/>
                  </a:lnTo>
                  <a:lnTo>
                    <a:pt x="26532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1427" y="7327391"/>
              <a:ext cx="2666999" cy="1432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8380" y="7324343"/>
              <a:ext cx="2673096" cy="1493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278380" y="7324343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59">
                  <a:moveTo>
                    <a:pt x="2651760" y="147828"/>
                  </a:moveTo>
                  <a:lnTo>
                    <a:pt x="21336" y="147828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3350" h="149859">
                  <a:moveTo>
                    <a:pt x="2645664" y="0"/>
                  </a:moveTo>
                  <a:lnTo>
                    <a:pt x="25908" y="0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10668" y="6096"/>
                  </a:lnTo>
                  <a:lnTo>
                    <a:pt x="7620" y="7620"/>
                  </a:lnTo>
                  <a:lnTo>
                    <a:pt x="7620" y="9144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7620" y="141732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16764" y="147828"/>
                  </a:lnTo>
                  <a:lnTo>
                    <a:pt x="2656332" y="147828"/>
                  </a:lnTo>
                  <a:lnTo>
                    <a:pt x="2656332" y="146304"/>
                  </a:lnTo>
                  <a:lnTo>
                    <a:pt x="2660904" y="144780"/>
                  </a:lnTo>
                  <a:lnTo>
                    <a:pt x="2663190" y="143256"/>
                  </a:lnTo>
                  <a:lnTo>
                    <a:pt x="25908" y="143256"/>
                  </a:lnTo>
                  <a:lnTo>
                    <a:pt x="21336" y="141732"/>
                  </a:lnTo>
                  <a:lnTo>
                    <a:pt x="18288" y="141732"/>
                  </a:lnTo>
                  <a:lnTo>
                    <a:pt x="15240" y="138684"/>
                  </a:lnTo>
                  <a:lnTo>
                    <a:pt x="12192" y="137160"/>
                  </a:lnTo>
                  <a:lnTo>
                    <a:pt x="9144" y="134112"/>
                  </a:lnTo>
                  <a:lnTo>
                    <a:pt x="8128" y="131064"/>
                  </a:lnTo>
                  <a:lnTo>
                    <a:pt x="7620" y="131064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6604" y="22860"/>
                  </a:lnTo>
                  <a:lnTo>
                    <a:pt x="9144" y="15240"/>
                  </a:lnTo>
                  <a:lnTo>
                    <a:pt x="10160" y="15240"/>
                  </a:lnTo>
                  <a:lnTo>
                    <a:pt x="12192" y="12192"/>
                  </a:lnTo>
                  <a:lnTo>
                    <a:pt x="13716" y="12192"/>
                  </a:lnTo>
                  <a:lnTo>
                    <a:pt x="15240" y="10668"/>
                  </a:lnTo>
                  <a:lnTo>
                    <a:pt x="18288" y="9144"/>
                  </a:lnTo>
                  <a:lnTo>
                    <a:pt x="22860" y="7620"/>
                  </a:lnTo>
                  <a:lnTo>
                    <a:pt x="2663190" y="7620"/>
                  </a:lnTo>
                  <a:lnTo>
                    <a:pt x="2660904" y="6096"/>
                  </a:lnTo>
                  <a:lnTo>
                    <a:pt x="2660904" y="4572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  <a:path w="2673350" h="149859">
                  <a:moveTo>
                    <a:pt x="2657856" y="138684"/>
                  </a:moveTo>
                  <a:lnTo>
                    <a:pt x="2653284" y="141732"/>
                  </a:lnTo>
                  <a:lnTo>
                    <a:pt x="2650236" y="141732"/>
                  </a:lnTo>
                  <a:lnTo>
                    <a:pt x="2645664" y="143256"/>
                  </a:lnTo>
                  <a:lnTo>
                    <a:pt x="2663190" y="143256"/>
                  </a:lnTo>
                  <a:lnTo>
                    <a:pt x="2665476" y="141732"/>
                  </a:lnTo>
                  <a:lnTo>
                    <a:pt x="2666492" y="140208"/>
                  </a:lnTo>
                  <a:lnTo>
                    <a:pt x="2657856" y="140208"/>
                  </a:lnTo>
                  <a:lnTo>
                    <a:pt x="2657856" y="138684"/>
                  </a:lnTo>
                  <a:close/>
                </a:path>
                <a:path w="2673350" h="149859">
                  <a:moveTo>
                    <a:pt x="2665476" y="129540"/>
                  </a:moveTo>
                  <a:lnTo>
                    <a:pt x="2662428" y="134112"/>
                  </a:lnTo>
                  <a:lnTo>
                    <a:pt x="2663952" y="134112"/>
                  </a:lnTo>
                  <a:lnTo>
                    <a:pt x="2657856" y="140208"/>
                  </a:lnTo>
                  <a:lnTo>
                    <a:pt x="2666492" y="140208"/>
                  </a:lnTo>
                  <a:lnTo>
                    <a:pt x="2668524" y="137160"/>
                  </a:lnTo>
                  <a:lnTo>
                    <a:pt x="2670048" y="132588"/>
                  </a:lnTo>
                  <a:lnTo>
                    <a:pt x="2671572" y="132588"/>
                  </a:lnTo>
                  <a:lnTo>
                    <a:pt x="2672080" y="131064"/>
                  </a:lnTo>
                  <a:lnTo>
                    <a:pt x="2665476" y="131064"/>
                  </a:lnTo>
                  <a:lnTo>
                    <a:pt x="2665476" y="129540"/>
                  </a:lnTo>
                  <a:close/>
                </a:path>
                <a:path w="2673350" h="149859">
                  <a:moveTo>
                    <a:pt x="7620" y="129540"/>
                  </a:moveTo>
                  <a:lnTo>
                    <a:pt x="7620" y="131064"/>
                  </a:lnTo>
                  <a:lnTo>
                    <a:pt x="8128" y="131064"/>
                  </a:lnTo>
                  <a:lnTo>
                    <a:pt x="7620" y="129540"/>
                  </a:lnTo>
                  <a:close/>
                </a:path>
                <a:path w="2673350" h="149859">
                  <a:moveTo>
                    <a:pt x="2665476" y="22860"/>
                  </a:move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6492"/>
                  </a:lnTo>
                  <a:lnTo>
                    <a:pt x="2665476" y="131064"/>
                  </a:lnTo>
                  <a:lnTo>
                    <a:pt x="2672080" y="131064"/>
                  </a:lnTo>
                  <a:lnTo>
                    <a:pt x="2673096" y="128016"/>
                  </a:lnTo>
                  <a:lnTo>
                    <a:pt x="2673096" y="24384"/>
                  </a:lnTo>
                  <a:lnTo>
                    <a:pt x="2667000" y="24384"/>
                  </a:lnTo>
                  <a:lnTo>
                    <a:pt x="2665476" y="22860"/>
                  </a:lnTo>
                  <a:close/>
                </a:path>
                <a:path w="2673350" h="149859">
                  <a:moveTo>
                    <a:pt x="6604" y="22860"/>
                  </a:moveTo>
                  <a:lnTo>
                    <a:pt x="6096" y="22860"/>
                  </a:lnTo>
                  <a:lnTo>
                    <a:pt x="6096" y="24384"/>
                  </a:lnTo>
                  <a:lnTo>
                    <a:pt x="6604" y="22860"/>
                  </a:lnTo>
                  <a:close/>
                </a:path>
                <a:path w="2673350" h="149859">
                  <a:moveTo>
                    <a:pt x="2662428" y="15240"/>
                  </a:moveTo>
                  <a:lnTo>
                    <a:pt x="2665476" y="19812"/>
                  </a:lnTo>
                  <a:lnTo>
                    <a:pt x="2667000" y="24384"/>
                  </a:lnTo>
                  <a:lnTo>
                    <a:pt x="2673096" y="24384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63952" y="16764"/>
                  </a:lnTo>
                  <a:lnTo>
                    <a:pt x="2662428" y="15240"/>
                  </a:lnTo>
                  <a:close/>
                </a:path>
                <a:path w="2673350" h="149859">
                  <a:moveTo>
                    <a:pt x="10160" y="15240"/>
                  </a:moveTo>
                  <a:lnTo>
                    <a:pt x="9144" y="15240"/>
                  </a:lnTo>
                  <a:lnTo>
                    <a:pt x="9144" y="16764"/>
                  </a:lnTo>
                  <a:lnTo>
                    <a:pt x="10160" y="15240"/>
                  </a:lnTo>
                  <a:close/>
                </a:path>
                <a:path w="2673350" h="149859">
                  <a:moveTo>
                    <a:pt x="2668524" y="12192"/>
                  </a:moveTo>
                  <a:lnTo>
                    <a:pt x="2660904" y="12192"/>
                  </a:lnTo>
                  <a:lnTo>
                    <a:pt x="2663952" y="16764"/>
                  </a:lnTo>
                  <a:lnTo>
                    <a:pt x="2670048" y="16764"/>
                  </a:lnTo>
                  <a:lnTo>
                    <a:pt x="2668524" y="12192"/>
                  </a:lnTo>
                  <a:close/>
                </a:path>
                <a:path w="2673350" h="149859">
                  <a:moveTo>
                    <a:pt x="13716" y="12192"/>
                  </a:moveTo>
                  <a:lnTo>
                    <a:pt x="12192" y="12192"/>
                  </a:lnTo>
                  <a:lnTo>
                    <a:pt x="12192" y="13716"/>
                  </a:lnTo>
                  <a:lnTo>
                    <a:pt x="13716" y="12192"/>
                  </a:lnTo>
                  <a:close/>
                </a:path>
                <a:path w="2673350" h="149859">
                  <a:moveTo>
                    <a:pt x="2663190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3284" y="9144"/>
                  </a:lnTo>
                  <a:lnTo>
                    <a:pt x="2657856" y="10668"/>
                  </a:lnTo>
                  <a:lnTo>
                    <a:pt x="2660904" y="13716"/>
                  </a:lnTo>
                  <a:lnTo>
                    <a:pt x="2660904" y="12192"/>
                  </a:lnTo>
                  <a:lnTo>
                    <a:pt x="2668524" y="12192"/>
                  </a:lnTo>
                  <a:lnTo>
                    <a:pt x="2665476" y="9144"/>
                  </a:lnTo>
                  <a:lnTo>
                    <a:pt x="266319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1427" y="7165847"/>
              <a:ext cx="2666999" cy="1417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8380" y="7162799"/>
              <a:ext cx="2673096" cy="1493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78380" y="7162799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59">
                  <a:moveTo>
                    <a:pt x="2656332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4572" y="137160"/>
                  </a:lnTo>
                  <a:lnTo>
                    <a:pt x="7620" y="140208"/>
                  </a:lnTo>
                  <a:lnTo>
                    <a:pt x="7620" y="141732"/>
                  </a:lnTo>
                  <a:lnTo>
                    <a:pt x="10668" y="143256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60904" y="144780"/>
                  </a:lnTo>
                  <a:lnTo>
                    <a:pt x="2660904" y="143256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13716" y="137160"/>
                  </a:lnTo>
                  <a:lnTo>
                    <a:pt x="12192" y="137160"/>
                  </a:lnTo>
                  <a:lnTo>
                    <a:pt x="10160" y="134112"/>
                  </a:lnTo>
                  <a:lnTo>
                    <a:pt x="9144" y="134112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8128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5240" y="10668"/>
                  </a:lnTo>
                  <a:lnTo>
                    <a:pt x="18288" y="7620"/>
                  </a:lnTo>
                  <a:lnTo>
                    <a:pt x="21336" y="7620"/>
                  </a:lnTo>
                  <a:lnTo>
                    <a:pt x="27432" y="6096"/>
                  </a:lnTo>
                  <a:lnTo>
                    <a:pt x="2663190" y="6096"/>
                  </a:lnTo>
                  <a:lnTo>
                    <a:pt x="2660904" y="4572"/>
                  </a:lnTo>
                  <a:lnTo>
                    <a:pt x="2656332" y="3048"/>
                  </a:lnTo>
                  <a:lnTo>
                    <a:pt x="2656332" y="1524"/>
                  </a:lnTo>
                  <a:close/>
                </a:path>
                <a:path w="2673350" h="149859">
                  <a:moveTo>
                    <a:pt x="2660904" y="135636"/>
                  </a:move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0904" y="135636"/>
                  </a:lnTo>
                  <a:close/>
                </a:path>
                <a:path w="2673350" h="149859">
                  <a:moveTo>
                    <a:pt x="12192" y="135636"/>
                  </a:moveTo>
                  <a:lnTo>
                    <a:pt x="12192" y="137160"/>
                  </a:lnTo>
                  <a:lnTo>
                    <a:pt x="13716" y="137160"/>
                  </a:lnTo>
                  <a:lnTo>
                    <a:pt x="12192" y="135636"/>
                  </a:lnTo>
                  <a:close/>
                </a:path>
                <a:path w="2673350" h="149859">
                  <a:moveTo>
                    <a:pt x="2670048" y="132588"/>
                  </a:moveTo>
                  <a:lnTo>
                    <a:pt x="2663952" y="132588"/>
                  </a:lnTo>
                  <a:lnTo>
                    <a:pt x="2660904" y="137160"/>
                  </a:lnTo>
                  <a:lnTo>
                    <a:pt x="2668524" y="137160"/>
                  </a:lnTo>
                  <a:lnTo>
                    <a:pt x="2670048" y="132588"/>
                  </a:lnTo>
                  <a:close/>
                </a:path>
                <a:path w="2673350" h="149859">
                  <a:moveTo>
                    <a:pt x="9144" y="132588"/>
                  </a:moveTo>
                  <a:lnTo>
                    <a:pt x="9144" y="134112"/>
                  </a:lnTo>
                  <a:lnTo>
                    <a:pt x="10160" y="134112"/>
                  </a:lnTo>
                  <a:lnTo>
                    <a:pt x="9144" y="132588"/>
                  </a:lnTo>
                  <a:close/>
                </a:path>
                <a:path w="2673350" h="149859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4112"/>
                  </a:lnTo>
                  <a:lnTo>
                    <a:pt x="2663952" y="132588"/>
                  </a:lnTo>
                  <a:lnTo>
                    <a:pt x="2671572" y="132588"/>
                  </a:lnTo>
                  <a:lnTo>
                    <a:pt x="2673096" y="128016"/>
                  </a:lnTo>
                  <a:lnTo>
                    <a:pt x="2673096" y="124968"/>
                  </a:lnTo>
                  <a:close/>
                </a:path>
                <a:path w="2673350" h="149859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3350" h="149859">
                  <a:moveTo>
                    <a:pt x="8128" y="18288"/>
                  </a:moveTo>
                  <a:lnTo>
                    <a:pt x="7620" y="18288"/>
                  </a:lnTo>
                  <a:lnTo>
                    <a:pt x="7620" y="19812"/>
                  </a:lnTo>
                  <a:lnTo>
                    <a:pt x="8128" y="18288"/>
                  </a:lnTo>
                  <a:close/>
                </a:path>
                <a:path w="267335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1572" y="16764"/>
                  </a:lnTo>
                  <a:lnTo>
                    <a:pt x="2670048" y="16764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3350" h="149859">
                  <a:moveTo>
                    <a:pt x="2663190" y="6096"/>
                  </a:moveTo>
                  <a:lnTo>
                    <a:pt x="2645664" y="6096"/>
                  </a:lnTo>
                  <a:lnTo>
                    <a:pt x="2650236" y="7620"/>
                  </a:lnTo>
                  <a:lnTo>
                    <a:pt x="2653284" y="7620"/>
                  </a:lnTo>
                  <a:lnTo>
                    <a:pt x="2657856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  <a:path w="2673350" h="149859">
                  <a:moveTo>
                    <a:pt x="2645664" y="0"/>
                  </a:moveTo>
                  <a:lnTo>
                    <a:pt x="25908" y="0"/>
                  </a:lnTo>
                  <a:lnTo>
                    <a:pt x="21336" y="1524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82952" y="6676643"/>
            <a:ext cx="2674620" cy="147955"/>
            <a:chOff x="2282952" y="6676643"/>
            <a:chExt cx="2674620" cy="14795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6000" y="6679691"/>
              <a:ext cx="2666999" cy="1417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82952" y="6676643"/>
              <a:ext cx="2674620" cy="1478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282952" y="6676643"/>
              <a:ext cx="2674620" cy="147955"/>
            </a:xfrm>
            <a:custGeom>
              <a:avLst/>
              <a:gdLst/>
              <a:ahLst/>
              <a:cxnLst/>
              <a:rect l="l" t="t" r="r" b="b"/>
              <a:pathLst>
                <a:path w="2674620" h="147954">
                  <a:moveTo>
                    <a:pt x="13716" y="12192"/>
                  </a:moveTo>
                  <a:lnTo>
                    <a:pt x="4572" y="12192"/>
                  </a:lnTo>
                  <a:lnTo>
                    <a:pt x="3048" y="15240"/>
                  </a:lnTo>
                  <a:lnTo>
                    <a:pt x="3048" y="16764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3048" y="131064"/>
                  </a:lnTo>
                  <a:lnTo>
                    <a:pt x="3048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12192" y="143256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57856" y="146304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2192" y="135636"/>
                  </a:lnTo>
                  <a:lnTo>
                    <a:pt x="13716" y="135636"/>
                  </a:lnTo>
                  <a:lnTo>
                    <a:pt x="10668" y="132588"/>
                  </a:lnTo>
                  <a:lnTo>
                    <a:pt x="9144" y="129540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7954">
                  <a:moveTo>
                    <a:pt x="2667000" y="124968"/>
                  </a:moveTo>
                  <a:lnTo>
                    <a:pt x="2665476" y="129540"/>
                  </a:lnTo>
                  <a:lnTo>
                    <a:pt x="2663952" y="132588"/>
                  </a:lnTo>
                  <a:lnTo>
                    <a:pt x="2660904" y="135636"/>
                  </a:lnTo>
                  <a:lnTo>
                    <a:pt x="2662428" y="135636"/>
                  </a:ln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70048" y="137160"/>
                  </a:lnTo>
                  <a:lnTo>
                    <a:pt x="2670048" y="135636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7954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7954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5908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70048" y="12192"/>
                  </a:lnTo>
                  <a:close/>
                </a:path>
                <a:path w="2674620" h="147954">
                  <a:moveTo>
                    <a:pt x="2653284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2192" y="4572"/>
                  </a:lnTo>
                  <a:lnTo>
                    <a:pt x="9144" y="7620"/>
                  </a:lnTo>
                  <a:lnTo>
                    <a:pt x="7620" y="7620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9144"/>
                  </a:lnTo>
                  <a:lnTo>
                    <a:pt x="15240" y="9144"/>
                  </a:lnTo>
                  <a:lnTo>
                    <a:pt x="24384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1524"/>
                  </a:lnTo>
                  <a:lnTo>
                    <a:pt x="2653284" y="0"/>
                  </a:lnTo>
                  <a:close/>
                </a:path>
                <a:path w="2674620" h="147954">
                  <a:moveTo>
                    <a:pt x="2663952" y="6096"/>
                  </a:moveTo>
                  <a:lnTo>
                    <a:pt x="2650236" y="6096"/>
                  </a:lnTo>
                  <a:lnTo>
                    <a:pt x="2659380" y="9144"/>
                  </a:ln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7000" y="7620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25979" y="6509504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019300" y="5897879"/>
            <a:ext cx="2971800" cy="2024380"/>
            <a:chOff x="2019300" y="5897879"/>
            <a:chExt cx="2971800" cy="2024380"/>
          </a:xfrm>
        </p:grpSpPr>
        <p:sp>
          <p:nvSpPr>
            <p:cNvPr id="30" name="object 30"/>
            <p:cNvSpPr/>
            <p:nvPr/>
          </p:nvSpPr>
          <p:spPr>
            <a:xfrm>
              <a:off x="2057400" y="6448043"/>
              <a:ext cx="190500" cy="201295"/>
            </a:xfrm>
            <a:custGeom>
              <a:avLst/>
              <a:gdLst/>
              <a:ahLst/>
              <a:cxnLst/>
              <a:rect l="l" t="t" r="r" b="b"/>
              <a:pathLst>
                <a:path w="190500" h="201295">
                  <a:moveTo>
                    <a:pt x="190499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90499" y="201167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54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7900" y="6448043"/>
              <a:ext cx="2552700" cy="201295"/>
            </a:xfrm>
            <a:custGeom>
              <a:avLst/>
              <a:gdLst/>
              <a:ahLst/>
              <a:cxnLst/>
              <a:rect l="l" t="t" r="r" b="b"/>
              <a:pathLst>
                <a:path w="2552700" h="201295">
                  <a:moveTo>
                    <a:pt x="2552700" y="100584"/>
                  </a:moveTo>
                  <a:lnTo>
                    <a:pt x="2395728" y="0"/>
                  </a:lnTo>
                  <a:lnTo>
                    <a:pt x="0" y="0"/>
                  </a:lnTo>
                  <a:lnTo>
                    <a:pt x="0" y="201168"/>
                  </a:lnTo>
                  <a:lnTo>
                    <a:pt x="2395728" y="201168"/>
                  </a:lnTo>
                  <a:lnTo>
                    <a:pt x="2552700" y="100584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7900" y="7002779"/>
              <a:ext cx="114299" cy="1142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9300" y="5897879"/>
              <a:ext cx="2971784" cy="5288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7470647"/>
              <a:ext cx="2666999" cy="1417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7467599"/>
              <a:ext cx="2674620" cy="1493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282952" y="74675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7623047"/>
              <a:ext cx="2666999" cy="1417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7619999"/>
              <a:ext cx="2674620" cy="14935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82952" y="76199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7775447"/>
              <a:ext cx="2666999" cy="1417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7772399"/>
              <a:ext cx="2674620" cy="14935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282952" y="77723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125979" y="6488685"/>
            <a:ext cx="214757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750" b="1" dirty="0">
                <a:latin typeface="Arial"/>
                <a:cs typeface="Arial"/>
              </a:rPr>
              <a:t>2   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  <a:p>
            <a:pPr marL="207010" marR="675640" indent="5715">
              <a:lnSpc>
                <a:spcPct val="200000"/>
              </a:lnSpc>
              <a:spcBef>
                <a:spcPts val="175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Scope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ipli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550">
              <a:latin typeface="Verdana"/>
              <a:cs typeface="Verdana"/>
            </a:endParaRPr>
          </a:p>
          <a:p>
            <a:pPr marL="207010" marR="172720" indent="81915">
              <a:lnSpc>
                <a:spcPts val="1270"/>
              </a:lnSpc>
              <a:spcBef>
                <a:spcPts val="110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Challenges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Refining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Human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Side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5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55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  <a:spcBef>
                <a:spcPts val="325"/>
              </a:spcBef>
            </a:pP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ala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</a:pP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Agile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4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176023"/>
            <a:ext cx="454660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sks</a:t>
            </a:r>
            <a:endParaRPr sz="1200">
              <a:latin typeface="Microsoft Sans Serif"/>
              <a:cs typeface="Microsoft Sans Serif"/>
            </a:endParaRPr>
          </a:p>
          <a:p>
            <a:pPr marL="34925">
              <a:lnSpc>
                <a:spcPct val="100000"/>
              </a:lnSpc>
              <a:spcBef>
                <a:spcPts val="5"/>
              </a:spcBef>
            </a:pP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http://www.ibm.com/developerworks/rational/library/1719.html)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6043" y="1716433"/>
            <a:ext cx="2385695" cy="25069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2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Sponsorship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5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Budget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Culture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Business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Understanding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5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Priorities</a:t>
            </a:r>
            <a:endParaRPr sz="16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145"/>
              </a:spcBef>
              <a:buSzPct val="54166"/>
              <a:buFont typeface="MS UI Gothic"/>
              <a:buChar char="■"/>
              <a:tabLst>
                <a:tab pos="372110" algn="l"/>
              </a:tabLst>
            </a:pPr>
            <a:r>
              <a:rPr sz="1200" spc="-5" dirty="0">
                <a:latin typeface="Arial MT"/>
                <a:cs typeface="Arial MT"/>
              </a:rPr>
              <a:t>Business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changes</a:t>
            </a:r>
            <a:endParaRPr sz="12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145"/>
              </a:spcBef>
              <a:buSzPct val="54166"/>
              <a:buFont typeface="MS UI Gothic"/>
              <a:buChar char="■"/>
              <a:tabLst>
                <a:tab pos="372110" algn="l"/>
              </a:tabLst>
            </a:pPr>
            <a:r>
              <a:rPr sz="1200" spc="-5" dirty="0">
                <a:latin typeface="Arial MT"/>
                <a:cs typeface="Arial MT"/>
              </a:rPr>
              <a:t>Features</a:t>
            </a:r>
            <a:endParaRPr sz="12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145"/>
              </a:spcBef>
              <a:buSzPct val="54166"/>
              <a:buFont typeface="MS UI Gothic"/>
              <a:buChar char="■"/>
              <a:tabLst>
                <a:tab pos="372110" algn="l"/>
              </a:tabLst>
            </a:pPr>
            <a:r>
              <a:rPr sz="1200" spc="-5" dirty="0">
                <a:latin typeface="Arial MT"/>
                <a:cs typeface="Arial MT"/>
              </a:rPr>
              <a:t>Schedule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slips</a:t>
            </a:r>
            <a:endParaRPr sz="12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Methodology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Misuse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Software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Quality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4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295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4519" y="5892191"/>
            <a:ext cx="3387090" cy="24396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2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User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 business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needs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met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5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Requirements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churn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Modules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don’t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integrate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Hard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maintain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5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Late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discovery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flaws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Poor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quality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 end-user experience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5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Poor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performance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under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load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10" dirty="0">
                <a:latin typeface="Arial MT"/>
                <a:cs typeface="Arial MT"/>
              </a:rPr>
              <a:t>No </a:t>
            </a:r>
            <a:r>
              <a:rPr sz="1600" spc="-5" dirty="0">
                <a:latin typeface="Arial MT"/>
                <a:cs typeface="Arial MT"/>
              </a:rPr>
              <a:t>coordinated team</a:t>
            </a:r>
            <a:r>
              <a:rPr sz="1600" spc="-10" dirty="0">
                <a:latin typeface="Arial MT"/>
                <a:cs typeface="Arial MT"/>
              </a:rPr>
              <a:t> effort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90"/>
              </a:spcBef>
              <a:buSzPct val="53125"/>
              <a:buFont typeface="MS UI Gothic"/>
              <a:buChar char="■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Build-and-release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issues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0200" y="1225296"/>
          <a:ext cx="4558029" cy="4037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2855"/>
                <a:gridCol w="1554480"/>
                <a:gridCol w="1535430"/>
                <a:gridCol w="215264"/>
              </a:tblGrid>
              <a:tr h="298703">
                <a:tc gridSpan="4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race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Sym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pto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ms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Roo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ses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22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1200" spc="-8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Symptoms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Roo</a:t>
                      </a:r>
                      <a:r>
                        <a:rPr sz="12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spc="-5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2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2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2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ses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sz="12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est</a:t>
                      </a:r>
                      <a:r>
                        <a:rPr sz="1200" spc="-5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Prac</a:t>
                      </a:r>
                      <a:r>
                        <a:rPr sz="12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ices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ts val="555"/>
                        </a:lnSpc>
                        <a:spcBef>
                          <a:spcPts val="425"/>
                        </a:spcBef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45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0054">
                <a:tc>
                  <a:txBody>
                    <a:bodyPr/>
                    <a:lstStyle/>
                    <a:p>
                      <a:pPr marL="200660" marR="130175">
                        <a:lnSpc>
                          <a:spcPct val="135000"/>
                        </a:lnSpc>
                        <a:spcBef>
                          <a:spcPts val="120"/>
                        </a:spcBef>
                      </a:pP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Nee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900" spc="-3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5" dirty="0">
                          <a:solidFill>
                            <a:srgbClr val="99CC0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4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 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Re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qu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900" spc="-3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hu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rn 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odu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le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don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’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t 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Ha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rd</a:t>
                      </a:r>
                      <a:r>
                        <a:rPr sz="900" spc="-3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spc="-3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ai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ai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  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-3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isc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ry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oo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qu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ali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00660" marR="121285">
                        <a:lnSpc>
                          <a:spcPct val="135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oo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rm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 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lli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sz="900" spc="-4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evel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op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rs  </a:t>
                      </a:r>
                      <a:r>
                        <a:rPr sz="900" spc="-5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Build-and-release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8905" marR="128905">
                        <a:lnSpc>
                          <a:spcPct val="134900"/>
                        </a:lnSpc>
                        <a:spcBef>
                          <a:spcPts val="120"/>
                        </a:spcBef>
                      </a:pP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ff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icie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3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qu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s 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guou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9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mm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un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ica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s  </a:t>
                      </a:r>
                      <a:r>
                        <a:rPr sz="900" spc="-3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Brittle</a:t>
                      </a:r>
                      <a:r>
                        <a:rPr sz="900" spc="-2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4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architectures </a:t>
                      </a:r>
                      <a:r>
                        <a:rPr sz="900" spc="-4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rw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el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sz="900" spc="-3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lexi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y 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nd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ec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sis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cie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s 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oo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es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28905" marR="384810">
                        <a:lnSpc>
                          <a:spcPct val="1348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ub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jec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iv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-1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assess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  </a:t>
                      </a:r>
                      <a:r>
                        <a:rPr sz="900" spc="-2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al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900" spc="-1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evel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op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 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lle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900" spc="-4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ng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e 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ff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icie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3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-1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dirty="0">
                          <a:solidFill>
                            <a:srgbClr val="96969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Devel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ivel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y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Ma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Re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qu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s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Us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pon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ec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s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36525" marR="166370">
                        <a:lnSpc>
                          <a:spcPct val="245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od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V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is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all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e.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UM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) 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nuou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sl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sz="9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V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Q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ali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y 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Ma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ng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e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31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400" y="2377439"/>
            <a:ext cx="4229100" cy="1409700"/>
          </a:xfrm>
          <a:custGeom>
            <a:avLst/>
            <a:gdLst/>
            <a:ahLst/>
            <a:cxnLst/>
            <a:rect l="l" t="t" r="r" b="b"/>
            <a:pathLst>
              <a:path w="4229100" h="1409700">
                <a:moveTo>
                  <a:pt x="1028700" y="190500"/>
                </a:moveTo>
                <a:lnTo>
                  <a:pt x="0" y="190500"/>
                </a:lnTo>
                <a:lnTo>
                  <a:pt x="0" y="381000"/>
                </a:lnTo>
                <a:lnTo>
                  <a:pt x="1028700" y="381000"/>
                </a:lnTo>
                <a:lnTo>
                  <a:pt x="1028700" y="190500"/>
                </a:lnTo>
                <a:close/>
              </a:path>
              <a:path w="4229100" h="1409700">
                <a:moveTo>
                  <a:pt x="2590800" y="0"/>
                </a:moveTo>
                <a:lnTo>
                  <a:pt x="1267968" y="0"/>
                </a:lnTo>
                <a:lnTo>
                  <a:pt x="1267968" y="190500"/>
                </a:lnTo>
                <a:lnTo>
                  <a:pt x="2590800" y="190500"/>
                </a:lnTo>
                <a:lnTo>
                  <a:pt x="2590800" y="0"/>
                </a:lnTo>
                <a:close/>
              </a:path>
              <a:path w="4229100" h="1409700">
                <a:moveTo>
                  <a:pt x="2601468" y="571500"/>
                </a:moveTo>
                <a:lnTo>
                  <a:pt x="1267968" y="571500"/>
                </a:lnTo>
                <a:lnTo>
                  <a:pt x="1267968" y="762000"/>
                </a:lnTo>
                <a:lnTo>
                  <a:pt x="2601468" y="762000"/>
                </a:lnTo>
                <a:lnTo>
                  <a:pt x="2601468" y="571500"/>
                </a:lnTo>
                <a:close/>
              </a:path>
              <a:path w="4229100" h="1409700">
                <a:moveTo>
                  <a:pt x="4226052" y="1219200"/>
                </a:moveTo>
                <a:lnTo>
                  <a:pt x="2819400" y="1219200"/>
                </a:lnTo>
                <a:lnTo>
                  <a:pt x="2819400" y="1409700"/>
                </a:lnTo>
                <a:lnTo>
                  <a:pt x="4226052" y="1409700"/>
                </a:lnTo>
                <a:lnTo>
                  <a:pt x="4226052" y="1219200"/>
                </a:lnTo>
                <a:close/>
              </a:path>
              <a:path w="4229100" h="1409700">
                <a:moveTo>
                  <a:pt x="4229100" y="876300"/>
                </a:moveTo>
                <a:lnTo>
                  <a:pt x="2816352" y="876300"/>
                </a:lnTo>
                <a:lnTo>
                  <a:pt x="2816352" y="1066800"/>
                </a:lnTo>
                <a:lnTo>
                  <a:pt x="4229100" y="1066800"/>
                </a:lnTo>
                <a:lnTo>
                  <a:pt x="4229100" y="8763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705100" y="2462783"/>
            <a:ext cx="1771014" cy="1237615"/>
            <a:chOff x="2705100" y="2462783"/>
            <a:chExt cx="1771014" cy="1237615"/>
          </a:xfrm>
        </p:grpSpPr>
        <p:sp>
          <p:nvSpPr>
            <p:cNvPr id="7" name="object 7"/>
            <p:cNvSpPr/>
            <p:nvPr/>
          </p:nvSpPr>
          <p:spPr>
            <a:xfrm>
              <a:off x="2705100" y="2709671"/>
              <a:ext cx="228600" cy="365760"/>
            </a:xfrm>
            <a:custGeom>
              <a:avLst/>
              <a:gdLst/>
              <a:ahLst/>
              <a:cxnLst/>
              <a:rect l="l" t="t" r="r" b="b"/>
              <a:pathLst>
                <a:path w="228600" h="365760">
                  <a:moveTo>
                    <a:pt x="228600" y="336804"/>
                  </a:moveTo>
                  <a:lnTo>
                    <a:pt x="215900" y="327660"/>
                  </a:lnTo>
                  <a:lnTo>
                    <a:pt x="190500" y="309372"/>
                  </a:lnTo>
                  <a:lnTo>
                    <a:pt x="190500" y="327660"/>
                  </a:lnTo>
                  <a:lnTo>
                    <a:pt x="160020" y="327660"/>
                  </a:lnTo>
                  <a:lnTo>
                    <a:pt x="160020" y="19812"/>
                  </a:lnTo>
                  <a:lnTo>
                    <a:pt x="160020" y="10668"/>
                  </a:lnTo>
                  <a:lnTo>
                    <a:pt x="160020" y="4572"/>
                  </a:lnTo>
                  <a:lnTo>
                    <a:pt x="155448" y="0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140208" y="19812"/>
                  </a:lnTo>
                  <a:lnTo>
                    <a:pt x="140208" y="342900"/>
                  </a:lnTo>
                  <a:lnTo>
                    <a:pt x="144780" y="347472"/>
                  </a:lnTo>
                  <a:lnTo>
                    <a:pt x="190500" y="347472"/>
                  </a:lnTo>
                  <a:lnTo>
                    <a:pt x="190500" y="365760"/>
                  </a:lnTo>
                  <a:lnTo>
                    <a:pt x="214553" y="347472"/>
                  </a:lnTo>
                  <a:lnTo>
                    <a:pt x="228600" y="336804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100" y="2462783"/>
              <a:ext cx="228600" cy="1905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41292" y="2481071"/>
              <a:ext cx="234950" cy="1219200"/>
            </a:xfrm>
            <a:custGeom>
              <a:avLst/>
              <a:gdLst/>
              <a:ahLst/>
              <a:cxnLst/>
              <a:rect l="l" t="t" r="r" b="b"/>
              <a:pathLst>
                <a:path w="234950" h="1219200">
                  <a:moveTo>
                    <a:pt x="216408" y="1191768"/>
                  </a:moveTo>
                  <a:lnTo>
                    <a:pt x="202361" y="1181100"/>
                  </a:lnTo>
                  <a:lnTo>
                    <a:pt x="178308" y="1162812"/>
                  </a:lnTo>
                  <a:lnTo>
                    <a:pt x="178308" y="1181100"/>
                  </a:lnTo>
                  <a:lnTo>
                    <a:pt x="106680" y="1181100"/>
                  </a:lnTo>
                  <a:lnTo>
                    <a:pt x="106680" y="553212"/>
                  </a:lnTo>
                  <a:lnTo>
                    <a:pt x="106680" y="544068"/>
                  </a:lnTo>
                  <a:lnTo>
                    <a:pt x="106680" y="537972"/>
                  </a:lnTo>
                  <a:lnTo>
                    <a:pt x="102108" y="533400"/>
                  </a:lnTo>
                  <a:lnTo>
                    <a:pt x="0" y="533400"/>
                  </a:lnTo>
                  <a:lnTo>
                    <a:pt x="0" y="553212"/>
                  </a:lnTo>
                  <a:lnTo>
                    <a:pt x="86868" y="553212"/>
                  </a:lnTo>
                  <a:lnTo>
                    <a:pt x="86868" y="1196340"/>
                  </a:lnTo>
                  <a:lnTo>
                    <a:pt x="91440" y="1200912"/>
                  </a:lnTo>
                  <a:lnTo>
                    <a:pt x="178308" y="1200912"/>
                  </a:lnTo>
                  <a:lnTo>
                    <a:pt x="178308" y="1219200"/>
                  </a:lnTo>
                  <a:lnTo>
                    <a:pt x="203708" y="1200912"/>
                  </a:lnTo>
                  <a:lnTo>
                    <a:pt x="216408" y="1191768"/>
                  </a:lnTo>
                  <a:close/>
                </a:path>
                <a:path w="234950" h="1219200">
                  <a:moveTo>
                    <a:pt x="234696" y="810768"/>
                  </a:moveTo>
                  <a:lnTo>
                    <a:pt x="220649" y="800100"/>
                  </a:lnTo>
                  <a:lnTo>
                    <a:pt x="196596" y="781812"/>
                  </a:lnTo>
                  <a:lnTo>
                    <a:pt x="196596" y="800100"/>
                  </a:lnTo>
                  <a:lnTo>
                    <a:pt x="149352" y="800100"/>
                  </a:lnTo>
                  <a:lnTo>
                    <a:pt x="149352" y="19812"/>
                  </a:lnTo>
                  <a:lnTo>
                    <a:pt x="149352" y="10668"/>
                  </a:lnTo>
                  <a:lnTo>
                    <a:pt x="149352" y="4572"/>
                  </a:lnTo>
                  <a:lnTo>
                    <a:pt x="146304" y="0"/>
                  </a:lnTo>
                  <a:lnTo>
                    <a:pt x="64008" y="0"/>
                  </a:lnTo>
                  <a:lnTo>
                    <a:pt x="64008" y="19812"/>
                  </a:lnTo>
                  <a:lnTo>
                    <a:pt x="131064" y="19812"/>
                  </a:lnTo>
                  <a:lnTo>
                    <a:pt x="131064" y="815340"/>
                  </a:lnTo>
                  <a:lnTo>
                    <a:pt x="135636" y="819912"/>
                  </a:lnTo>
                  <a:lnTo>
                    <a:pt x="196596" y="819912"/>
                  </a:lnTo>
                  <a:lnTo>
                    <a:pt x="196596" y="838200"/>
                  </a:lnTo>
                  <a:lnTo>
                    <a:pt x="221996" y="819912"/>
                  </a:lnTo>
                  <a:lnTo>
                    <a:pt x="234696" y="810768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7691" y="1225296"/>
            <a:ext cx="254507" cy="30784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4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sk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2619" y="5940045"/>
            <a:ext cx="3771265" cy="229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5080" indent="-233679">
              <a:lnSpc>
                <a:spcPct val="100000"/>
              </a:lnSpc>
              <a:spcBef>
                <a:spcPts val="10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Perhaps </a:t>
            </a:r>
            <a:r>
              <a:rPr sz="1400" dirty="0">
                <a:latin typeface="Arial MT"/>
                <a:cs typeface="Arial MT"/>
              </a:rPr>
              <a:t>the </a:t>
            </a:r>
            <a:r>
              <a:rPr sz="1400" spc="-5" dirty="0">
                <a:latin typeface="Arial MT"/>
                <a:cs typeface="Arial MT"/>
              </a:rPr>
              <a:t>principal </a:t>
            </a:r>
            <a:r>
              <a:rPr sz="1400" dirty="0">
                <a:latin typeface="Arial MT"/>
                <a:cs typeface="Arial MT"/>
              </a:rPr>
              <a:t>task </a:t>
            </a:r>
            <a:r>
              <a:rPr sz="1400" spc="-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5" dirty="0">
                <a:latin typeface="Arial MT"/>
                <a:cs typeface="Arial MT"/>
              </a:rPr>
              <a:t>manager </a:t>
            </a:r>
            <a:r>
              <a:rPr sz="1400" dirty="0">
                <a:latin typeface="Arial MT"/>
                <a:cs typeface="Arial MT"/>
              </a:rPr>
              <a:t>is to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minimize</a:t>
            </a:r>
            <a:r>
              <a:rPr sz="1400" dirty="0">
                <a:latin typeface="Arial MT"/>
                <a:cs typeface="Arial MT"/>
              </a:rPr>
              <a:t> risk</a:t>
            </a:r>
            <a:endParaRPr sz="1400">
              <a:latin typeface="Arial MT"/>
              <a:cs typeface="Arial MT"/>
            </a:endParaRPr>
          </a:p>
          <a:p>
            <a:pPr marL="233045" marR="36830" indent="-233679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'risk' </a:t>
            </a:r>
            <a:r>
              <a:rPr sz="1400" spc="-5" dirty="0">
                <a:latin typeface="Arial MT"/>
                <a:cs typeface="Arial MT"/>
              </a:rPr>
              <a:t>inherent </a:t>
            </a:r>
            <a:r>
              <a:rPr sz="1400" dirty="0">
                <a:latin typeface="Arial MT"/>
                <a:cs typeface="Arial MT"/>
              </a:rPr>
              <a:t>in </a:t>
            </a:r>
            <a:r>
              <a:rPr sz="1400" spc="-5" dirty="0">
                <a:latin typeface="Arial MT"/>
                <a:cs typeface="Arial MT"/>
              </a:rPr>
              <a:t>an </a:t>
            </a:r>
            <a:r>
              <a:rPr sz="1400" dirty="0">
                <a:latin typeface="Arial MT"/>
                <a:cs typeface="Arial MT"/>
              </a:rPr>
              <a:t>activity is a </a:t>
            </a:r>
            <a:r>
              <a:rPr sz="1400" spc="-5" dirty="0">
                <a:latin typeface="Arial MT"/>
                <a:cs typeface="Arial MT"/>
              </a:rPr>
              <a:t>measure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the uncertainty </a:t>
            </a:r>
            <a:r>
              <a:rPr sz="1400" spc="-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the outcome </a:t>
            </a:r>
            <a:r>
              <a:rPr sz="1400" spc="-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that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activity</a:t>
            </a:r>
            <a:endParaRPr sz="1400">
              <a:latin typeface="Arial MT"/>
              <a:cs typeface="Arial MT"/>
            </a:endParaRPr>
          </a:p>
          <a:p>
            <a:pPr marL="233045" marR="83185" indent="-233679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High-risk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activities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cause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schedule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overruns</a:t>
            </a:r>
            <a:endParaRPr sz="1400">
              <a:latin typeface="Arial MT"/>
              <a:cs typeface="Arial MT"/>
            </a:endParaRPr>
          </a:p>
          <a:p>
            <a:pPr marL="233045" marR="163830" indent="-233679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Risk is related to the </a:t>
            </a:r>
            <a:r>
              <a:rPr sz="1400" spc="-5" dirty="0">
                <a:latin typeface="Arial MT"/>
                <a:cs typeface="Arial MT"/>
              </a:rPr>
              <a:t>amount and </a:t>
            </a:r>
            <a:r>
              <a:rPr sz="1400" dirty="0">
                <a:latin typeface="Arial MT"/>
                <a:cs typeface="Arial MT"/>
              </a:rPr>
              <a:t>quality </a:t>
            </a:r>
            <a:r>
              <a:rPr sz="1400" spc="-5" dirty="0">
                <a:latin typeface="Arial MT"/>
                <a:cs typeface="Arial MT"/>
              </a:rPr>
              <a:t>of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available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information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information,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higher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risk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90323"/>
            <a:ext cx="4546600" cy="2515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qu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50" dirty="0">
              <a:latin typeface="Microsoft Sans Serif"/>
              <a:cs typeface="Microsoft Sans Serif"/>
            </a:endParaRPr>
          </a:p>
          <a:p>
            <a:pPr marL="321310" indent="-172720" algn="just">
              <a:lnSpc>
                <a:spcPct val="100000"/>
              </a:lnSpc>
              <a:buSzPct val="53571"/>
              <a:buFont typeface="MS UI Gothic"/>
              <a:buChar char="■"/>
              <a:tabLst>
                <a:tab pos="321945" algn="l"/>
              </a:tabLst>
            </a:pPr>
            <a:r>
              <a:rPr sz="1400" dirty="0">
                <a:latin typeface="Arial MT"/>
                <a:cs typeface="Arial MT"/>
              </a:rPr>
              <a:t>Microsoft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Windows </a:t>
            </a:r>
            <a:r>
              <a:rPr sz="1400" spc="5" dirty="0">
                <a:latin typeface="Arial MT"/>
                <a:cs typeface="Arial MT"/>
              </a:rPr>
              <a:t>XP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(Professional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Ed.)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/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Vista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/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7</a:t>
            </a:r>
          </a:p>
          <a:p>
            <a:pPr marL="321310" marR="196215" indent="-172720" algn="just">
              <a:lnSpc>
                <a:spcPct val="13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321945" algn="l"/>
              </a:tabLst>
            </a:pPr>
            <a:r>
              <a:rPr sz="1400" spc="-5" dirty="0">
                <a:latin typeface="Arial MT"/>
                <a:cs typeface="Arial MT"/>
              </a:rPr>
              <a:t>Software </a:t>
            </a:r>
            <a:r>
              <a:rPr sz="1400" dirty="0">
                <a:latin typeface="Arial MT"/>
                <a:cs typeface="Arial MT"/>
              </a:rPr>
              <a:t>tools </a:t>
            </a:r>
            <a:r>
              <a:rPr sz="1400" spc="-5" dirty="0">
                <a:latin typeface="Arial MT"/>
                <a:cs typeface="Arial MT"/>
              </a:rPr>
              <a:t>will be available </a:t>
            </a:r>
            <a:r>
              <a:rPr sz="1400" dirty="0">
                <a:latin typeface="Arial MT"/>
                <a:cs typeface="Arial MT"/>
              </a:rPr>
              <a:t>from the Internet </a:t>
            </a:r>
            <a:r>
              <a:rPr sz="1400" spc="-5" dirty="0">
                <a:latin typeface="Arial MT"/>
                <a:cs typeface="Arial MT"/>
              </a:rPr>
              <a:t>or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 the course </a:t>
            </a:r>
            <a:r>
              <a:rPr sz="1400" spc="5" dirty="0">
                <a:latin typeface="Arial MT"/>
                <a:cs typeface="Arial MT"/>
              </a:rPr>
              <a:t>Web </a:t>
            </a:r>
            <a:r>
              <a:rPr sz="1400" dirty="0">
                <a:latin typeface="Arial MT"/>
                <a:cs typeface="Arial MT"/>
              </a:rPr>
              <a:t>site </a:t>
            </a:r>
            <a:r>
              <a:rPr sz="1400" spc="-5" dirty="0">
                <a:latin typeface="Arial MT"/>
                <a:cs typeface="Arial MT"/>
              </a:rPr>
              <a:t>under demos as </a:t>
            </a:r>
            <a:r>
              <a:rPr sz="1400" dirty="0">
                <a:latin typeface="Arial MT"/>
                <a:cs typeface="Arial MT"/>
              </a:rPr>
              <a:t>a choice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 freeware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commercial </a:t>
            </a:r>
            <a:r>
              <a:rPr sz="1400" dirty="0">
                <a:latin typeface="Arial MT"/>
                <a:cs typeface="Arial MT"/>
              </a:rPr>
              <a:t>tools</a:t>
            </a:r>
          </a:p>
          <a:p>
            <a:pPr marL="520700" lvl="1" indent="-143510" algn="just">
              <a:lnSpc>
                <a:spcPct val="100000"/>
              </a:lnSpc>
              <a:spcBef>
                <a:spcPts val="840"/>
              </a:spcBef>
              <a:buSzPct val="53571"/>
              <a:buFont typeface="MS UI Gothic"/>
              <a:buChar char="■"/>
              <a:tabLst>
                <a:tab pos="521334" algn="l"/>
              </a:tabLst>
            </a:pPr>
            <a:r>
              <a:rPr sz="1400" dirty="0">
                <a:latin typeface="Arial MT"/>
                <a:cs typeface="Arial MT"/>
              </a:rPr>
              <a:t>Business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 </a:t>
            </a:r>
            <a:r>
              <a:rPr sz="1400" dirty="0">
                <a:latin typeface="Arial MT"/>
                <a:cs typeface="Arial MT"/>
              </a:rPr>
              <a:t>Application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Modeling Tools</a:t>
            </a:r>
            <a:endParaRPr sz="1400" dirty="0">
              <a:latin typeface="Arial MT"/>
              <a:cs typeface="Arial MT"/>
            </a:endParaRPr>
          </a:p>
          <a:p>
            <a:pPr marL="520700" lvl="1" indent="-143510" algn="just">
              <a:lnSpc>
                <a:spcPct val="100000"/>
              </a:lnSpc>
              <a:spcBef>
                <a:spcPts val="840"/>
              </a:spcBef>
              <a:buSzPct val="53571"/>
              <a:buFont typeface="MS UI Gothic"/>
              <a:buChar char="■"/>
              <a:tabLst>
                <a:tab pos="521334" algn="l"/>
              </a:tabLst>
            </a:pPr>
            <a:r>
              <a:rPr sz="1400" spc="-5" dirty="0">
                <a:latin typeface="Arial MT"/>
                <a:cs typeface="Arial MT"/>
              </a:rPr>
              <a:t>Software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Tools</a:t>
            </a:r>
            <a:endParaRPr sz="1400" dirty="0">
              <a:latin typeface="Arial MT"/>
              <a:cs typeface="Arial MT"/>
            </a:endParaRPr>
          </a:p>
          <a:p>
            <a:pPr marL="520700" lvl="1" indent="-143510" algn="just">
              <a:lnSpc>
                <a:spcPct val="100000"/>
              </a:lnSpc>
              <a:spcBef>
                <a:spcPts val="840"/>
              </a:spcBef>
              <a:buSzPct val="53571"/>
              <a:buFont typeface="MS UI Gothic"/>
              <a:buChar char="■"/>
              <a:tabLst>
                <a:tab pos="521334" algn="l"/>
              </a:tabLst>
            </a:pPr>
            <a:r>
              <a:rPr sz="1400" dirty="0">
                <a:latin typeface="Arial MT"/>
                <a:cs typeface="Arial MT"/>
              </a:rPr>
              <a:t>Workflow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Management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 smtClean="0">
                <a:latin typeface="Arial MT"/>
                <a:cs typeface="Arial MT"/>
              </a:rPr>
              <a:t>Framework</a:t>
            </a:r>
            <a:r>
              <a:rPr lang="en-GB" sz="1400" spc="-5" dirty="0" smtClean="0">
                <a:latin typeface="Arial MT"/>
                <a:cs typeface="Arial MT"/>
              </a:rPr>
              <a:t>S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4352" y="1225296"/>
              <a:ext cx="307847" cy="307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90333" y="8725916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5979" y="62260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7400" y="6164579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0054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13279" y="61915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47900" y="61645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65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80919" y="6202173"/>
            <a:ext cx="17094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2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1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60"/>
              </a:spcBef>
            </a:pP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Agenda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5979" y="59974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57400" y="5935979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377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13279" y="59629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47900" y="59359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5EA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80919" y="5972049"/>
            <a:ext cx="165988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45" dirty="0">
                <a:latin typeface="Verdana"/>
                <a:cs typeface="Verdana"/>
              </a:rPr>
              <a:t>Instructor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and</a:t>
            </a:r>
            <a:r>
              <a:rPr sz="650" spc="-15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Course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45" dirty="0">
                <a:latin typeface="Verdana"/>
                <a:cs typeface="Verdana"/>
              </a:rPr>
              <a:t>Introduction</a:t>
            </a:r>
            <a:endParaRPr sz="65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827" y="6158483"/>
            <a:ext cx="274320" cy="18745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125979" y="66832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57400" y="6621780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13279" y="66487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47900" y="66217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80919" y="6659373"/>
            <a:ext cx="119507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35" dirty="0">
                <a:latin typeface="Verdana"/>
                <a:cs typeface="Verdana"/>
              </a:rPr>
              <a:t>Summary</a:t>
            </a:r>
            <a:r>
              <a:rPr sz="65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and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Conclusion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25979" y="64546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57400" y="6393179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CC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13279" y="64201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47900" y="63931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280919" y="6430773"/>
            <a:ext cx="199072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50" dirty="0">
                <a:latin typeface="Verdana"/>
                <a:cs typeface="Verdana"/>
              </a:rPr>
              <a:t>Towards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a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Pattern-Driven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20" dirty="0">
                <a:latin typeface="Verdana"/>
                <a:cs typeface="Verdana"/>
              </a:rPr>
              <a:t>SE</a:t>
            </a:r>
            <a:r>
              <a:rPr sz="65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Methodology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4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sk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619" y="1714830"/>
            <a:ext cx="3536315" cy="27330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84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Waterfall</a:t>
            </a:r>
            <a:endParaRPr sz="1600">
              <a:latin typeface="Arial MT"/>
              <a:cs typeface="Arial MT"/>
            </a:endParaRPr>
          </a:p>
          <a:p>
            <a:pPr marL="517525" marR="485140" lvl="1" indent="-228600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10" dirty="0">
                <a:latin typeface="Arial MT"/>
                <a:cs typeface="Arial MT"/>
              </a:rPr>
              <a:t>High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risk</a:t>
            </a:r>
            <a:r>
              <a:rPr sz="1200" dirty="0">
                <a:latin typeface="Arial MT"/>
                <a:cs typeface="Arial MT"/>
              </a:rPr>
              <a:t> for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new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systems because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specification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design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problems</a:t>
            </a:r>
            <a:endParaRPr sz="1200">
              <a:latin typeface="Arial MT"/>
              <a:cs typeface="Arial MT"/>
            </a:endParaRPr>
          </a:p>
          <a:p>
            <a:pPr marL="517525" marR="116205" lvl="1" indent="-228600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Low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risk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well-understood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developments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using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familiar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technology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Prototyping</a:t>
            </a:r>
            <a:endParaRPr sz="1600">
              <a:latin typeface="Arial MT"/>
              <a:cs typeface="Arial MT"/>
            </a:endParaRPr>
          </a:p>
          <a:p>
            <a:pPr marL="517525" marR="439420" lvl="1" indent="-228600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Low risk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new applications because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specification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stay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step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10" dirty="0">
                <a:latin typeface="Arial MT"/>
                <a:cs typeface="Arial MT"/>
              </a:rPr>
              <a:t>High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risk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because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lack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visibility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Transformational</a:t>
            </a:r>
            <a:endParaRPr sz="1600">
              <a:latin typeface="Arial MT"/>
              <a:cs typeface="Arial MT"/>
            </a:endParaRPr>
          </a:p>
          <a:p>
            <a:pPr marL="517525" marR="322580" lvl="1" indent="-228600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10" dirty="0">
                <a:latin typeface="Arial MT"/>
                <a:cs typeface="Arial MT"/>
              </a:rPr>
              <a:t>High </a:t>
            </a:r>
            <a:r>
              <a:rPr sz="1200" spc="-5" dirty="0">
                <a:latin typeface="Arial MT"/>
                <a:cs typeface="Arial MT"/>
              </a:rPr>
              <a:t>risk because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5" dirty="0">
                <a:latin typeface="Arial MT"/>
                <a:cs typeface="Arial MT"/>
              </a:rPr>
              <a:t>need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advanced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technology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 </a:t>
            </a:r>
            <a:r>
              <a:rPr sz="1200" dirty="0">
                <a:latin typeface="Arial MT"/>
                <a:cs typeface="Arial MT"/>
              </a:rPr>
              <a:t>staff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skills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4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00200" y="5402579"/>
            <a:ext cx="4572000" cy="2071370"/>
            <a:chOff x="1600200" y="5402579"/>
            <a:chExt cx="4572000" cy="2071370"/>
          </a:xfrm>
        </p:grpSpPr>
        <p:sp>
          <p:nvSpPr>
            <p:cNvPr id="12" name="object 12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1427" y="6850379"/>
              <a:ext cx="2666999" cy="1341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8380" y="6847331"/>
              <a:ext cx="2673096" cy="1417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78380" y="6847331"/>
              <a:ext cx="2673350" cy="142240"/>
            </a:xfrm>
            <a:custGeom>
              <a:avLst/>
              <a:gdLst/>
              <a:ahLst/>
              <a:cxnLst/>
              <a:rect l="l" t="t" r="r" b="b"/>
              <a:pathLst>
                <a:path w="2673350" h="142240">
                  <a:moveTo>
                    <a:pt x="2647188" y="0"/>
                  </a:moveTo>
                  <a:lnTo>
                    <a:pt x="24384" y="0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4572" y="12192"/>
                  </a:lnTo>
                  <a:lnTo>
                    <a:pt x="1524" y="1524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0396"/>
                  </a:lnTo>
                  <a:lnTo>
                    <a:pt x="1524" y="124968"/>
                  </a:lnTo>
                  <a:lnTo>
                    <a:pt x="1524" y="126492"/>
                  </a:lnTo>
                  <a:lnTo>
                    <a:pt x="4572" y="129540"/>
                  </a:lnTo>
                  <a:lnTo>
                    <a:pt x="7620" y="134112"/>
                  </a:lnTo>
                  <a:lnTo>
                    <a:pt x="10668" y="137160"/>
                  </a:lnTo>
                  <a:lnTo>
                    <a:pt x="19812" y="140208"/>
                  </a:lnTo>
                  <a:lnTo>
                    <a:pt x="25908" y="141732"/>
                  </a:lnTo>
                  <a:lnTo>
                    <a:pt x="2647188" y="141732"/>
                  </a:lnTo>
                  <a:lnTo>
                    <a:pt x="2651760" y="140208"/>
                  </a:lnTo>
                  <a:lnTo>
                    <a:pt x="2653284" y="140208"/>
                  </a:lnTo>
                  <a:lnTo>
                    <a:pt x="2656332" y="138684"/>
                  </a:lnTo>
                  <a:lnTo>
                    <a:pt x="2657856" y="138684"/>
                  </a:lnTo>
                  <a:lnTo>
                    <a:pt x="2660904" y="137160"/>
                  </a:lnTo>
                  <a:lnTo>
                    <a:pt x="2662428" y="137160"/>
                  </a:lnTo>
                  <a:lnTo>
                    <a:pt x="2665476" y="134112"/>
                  </a:lnTo>
                  <a:lnTo>
                    <a:pt x="18288" y="134112"/>
                  </a:lnTo>
                  <a:lnTo>
                    <a:pt x="13716" y="131064"/>
                  </a:lnTo>
                  <a:lnTo>
                    <a:pt x="15240" y="131064"/>
                  </a:lnTo>
                  <a:lnTo>
                    <a:pt x="10668" y="129540"/>
                  </a:lnTo>
                  <a:lnTo>
                    <a:pt x="12192" y="129540"/>
                  </a:lnTo>
                  <a:lnTo>
                    <a:pt x="9144" y="126492"/>
                  </a:lnTo>
                  <a:lnTo>
                    <a:pt x="7620" y="123444"/>
                  </a:lnTo>
                  <a:lnTo>
                    <a:pt x="6604" y="120396"/>
                  </a:lnTo>
                  <a:lnTo>
                    <a:pt x="6096" y="120396"/>
                  </a:lnTo>
                  <a:lnTo>
                    <a:pt x="6096" y="21336"/>
                  </a:lnTo>
                  <a:lnTo>
                    <a:pt x="6604" y="21336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0668" y="12192"/>
                  </a:lnTo>
                  <a:lnTo>
                    <a:pt x="15240" y="10668"/>
                  </a:lnTo>
                  <a:lnTo>
                    <a:pt x="13716" y="10668"/>
                  </a:lnTo>
                  <a:lnTo>
                    <a:pt x="18288" y="7620"/>
                  </a:lnTo>
                  <a:lnTo>
                    <a:pt x="2665476" y="7620"/>
                  </a:lnTo>
                  <a:lnTo>
                    <a:pt x="2662428" y="4572"/>
                  </a:lnTo>
                  <a:lnTo>
                    <a:pt x="2660904" y="4572"/>
                  </a:lnTo>
                  <a:lnTo>
                    <a:pt x="2657856" y="3048"/>
                  </a:lnTo>
                  <a:lnTo>
                    <a:pt x="2653284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  <a:path w="2673350" h="142240">
                  <a:moveTo>
                    <a:pt x="16764" y="132588"/>
                  </a:moveTo>
                  <a:lnTo>
                    <a:pt x="18288" y="134112"/>
                  </a:lnTo>
                  <a:lnTo>
                    <a:pt x="21336" y="134112"/>
                  </a:lnTo>
                  <a:lnTo>
                    <a:pt x="16764" y="132588"/>
                  </a:lnTo>
                  <a:close/>
                </a:path>
                <a:path w="2673350" h="142240">
                  <a:moveTo>
                    <a:pt x="2654808" y="132588"/>
                  </a:moveTo>
                  <a:lnTo>
                    <a:pt x="2651760" y="134112"/>
                  </a:lnTo>
                  <a:lnTo>
                    <a:pt x="2654808" y="134112"/>
                  </a:lnTo>
                  <a:lnTo>
                    <a:pt x="2654808" y="132588"/>
                  </a:lnTo>
                  <a:close/>
                </a:path>
                <a:path w="2673350" h="142240">
                  <a:moveTo>
                    <a:pt x="2673096" y="118872"/>
                  </a:moveTo>
                  <a:lnTo>
                    <a:pt x="2667000" y="118872"/>
                  </a:lnTo>
                  <a:lnTo>
                    <a:pt x="2665476" y="123444"/>
                  </a:lnTo>
                  <a:lnTo>
                    <a:pt x="2663952" y="126492"/>
                  </a:lnTo>
                  <a:lnTo>
                    <a:pt x="2660904" y="129540"/>
                  </a:lnTo>
                  <a:lnTo>
                    <a:pt x="2657856" y="131064"/>
                  </a:lnTo>
                  <a:lnTo>
                    <a:pt x="2654808" y="134112"/>
                  </a:lnTo>
                  <a:lnTo>
                    <a:pt x="2665476" y="134112"/>
                  </a:lnTo>
                  <a:lnTo>
                    <a:pt x="2668524" y="129540"/>
                  </a:lnTo>
                  <a:lnTo>
                    <a:pt x="2671572" y="126492"/>
                  </a:lnTo>
                  <a:lnTo>
                    <a:pt x="2671572" y="124968"/>
                  </a:lnTo>
                  <a:lnTo>
                    <a:pt x="2673096" y="120396"/>
                  </a:lnTo>
                  <a:lnTo>
                    <a:pt x="2673096" y="118872"/>
                  </a:lnTo>
                  <a:close/>
                </a:path>
                <a:path w="2673350" h="142240">
                  <a:moveTo>
                    <a:pt x="6096" y="118872"/>
                  </a:moveTo>
                  <a:lnTo>
                    <a:pt x="6096" y="120396"/>
                  </a:lnTo>
                  <a:lnTo>
                    <a:pt x="6604" y="120396"/>
                  </a:lnTo>
                  <a:lnTo>
                    <a:pt x="6096" y="118872"/>
                  </a:lnTo>
                  <a:close/>
                </a:path>
                <a:path w="2673350" h="142240">
                  <a:moveTo>
                    <a:pt x="2665476" y="21336"/>
                  </a:moveTo>
                  <a:lnTo>
                    <a:pt x="2667000" y="25908"/>
                  </a:lnTo>
                  <a:lnTo>
                    <a:pt x="2667000" y="115824"/>
                  </a:lnTo>
                  <a:lnTo>
                    <a:pt x="2665476" y="120396"/>
                  </a:lnTo>
                  <a:lnTo>
                    <a:pt x="2667000" y="118872"/>
                  </a:lnTo>
                  <a:lnTo>
                    <a:pt x="2673096" y="118872"/>
                  </a:lnTo>
                  <a:lnTo>
                    <a:pt x="2673096" y="22860"/>
                  </a:lnTo>
                  <a:lnTo>
                    <a:pt x="2667000" y="22860"/>
                  </a:lnTo>
                  <a:lnTo>
                    <a:pt x="2665476" y="21336"/>
                  </a:lnTo>
                  <a:close/>
                </a:path>
                <a:path w="2673350" h="142240">
                  <a:moveTo>
                    <a:pt x="6604" y="21336"/>
                  </a:moveTo>
                  <a:lnTo>
                    <a:pt x="6096" y="21336"/>
                  </a:lnTo>
                  <a:lnTo>
                    <a:pt x="6096" y="22860"/>
                  </a:lnTo>
                  <a:lnTo>
                    <a:pt x="6604" y="21336"/>
                  </a:lnTo>
                  <a:close/>
                </a:path>
                <a:path w="2673350" h="142240">
                  <a:moveTo>
                    <a:pt x="2665476" y="7620"/>
                  </a:moveTo>
                  <a:lnTo>
                    <a:pt x="2654808" y="7620"/>
                  </a:lnTo>
                  <a:lnTo>
                    <a:pt x="2657856" y="10668"/>
                  </a:ln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73096" y="22860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68524" y="12192"/>
                  </a:lnTo>
                  <a:lnTo>
                    <a:pt x="2665476" y="7620"/>
                  </a:lnTo>
                  <a:close/>
                </a:path>
                <a:path w="2673350" h="142240">
                  <a:moveTo>
                    <a:pt x="21336" y="7620"/>
                  </a:moveTo>
                  <a:lnTo>
                    <a:pt x="18288" y="7620"/>
                  </a:lnTo>
                  <a:lnTo>
                    <a:pt x="16764" y="9144"/>
                  </a:lnTo>
                  <a:lnTo>
                    <a:pt x="21336" y="7620"/>
                  </a:lnTo>
                  <a:close/>
                </a:path>
                <a:path w="2673350" h="142240">
                  <a:moveTo>
                    <a:pt x="2654808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4808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1427" y="7004303"/>
              <a:ext cx="2666999" cy="1417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380" y="7001255"/>
              <a:ext cx="2673096" cy="1478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78380" y="7001255"/>
              <a:ext cx="2673350" cy="147955"/>
            </a:xfrm>
            <a:custGeom>
              <a:avLst/>
              <a:gdLst/>
              <a:ahLst/>
              <a:cxnLst/>
              <a:rect l="l" t="t" r="r" b="b"/>
              <a:pathLst>
                <a:path w="2673350" h="147954">
                  <a:moveTo>
                    <a:pt x="2651760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6492"/>
                  </a:lnTo>
                  <a:lnTo>
                    <a:pt x="1524" y="131064"/>
                  </a:lnTo>
                  <a:lnTo>
                    <a:pt x="1524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10668" y="143256"/>
                  </a:lnTo>
                  <a:lnTo>
                    <a:pt x="12192" y="143256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1760" y="147828"/>
                  </a:lnTo>
                  <a:lnTo>
                    <a:pt x="2656332" y="146304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9144" y="132588"/>
                  </a:lnTo>
                  <a:lnTo>
                    <a:pt x="7620" y="129540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5240" y="9144"/>
                  </a:lnTo>
                  <a:lnTo>
                    <a:pt x="18288" y="7620"/>
                  </a:lnTo>
                  <a:lnTo>
                    <a:pt x="22860" y="6096"/>
                  </a:lnTo>
                  <a:lnTo>
                    <a:pt x="2663190" y="6096"/>
                  </a:lnTo>
                  <a:lnTo>
                    <a:pt x="2656332" y="1524"/>
                  </a:lnTo>
                  <a:lnTo>
                    <a:pt x="2651760" y="0"/>
                  </a:lnTo>
                  <a:close/>
                </a:path>
                <a:path w="2673350" h="147954">
                  <a:moveTo>
                    <a:pt x="2670048" y="132588"/>
                  </a:moveTo>
                  <a:lnTo>
                    <a:pt x="2663952" y="132588"/>
                  </a:ln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8524" y="135636"/>
                  </a:lnTo>
                  <a:lnTo>
                    <a:pt x="2670048" y="132588"/>
                  </a:lnTo>
                  <a:close/>
                </a:path>
                <a:path w="2673350" h="147954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2588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73096" y="124968"/>
                  </a:lnTo>
                  <a:close/>
                </a:path>
                <a:path w="2673350" h="147954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7954">
                  <a:moveTo>
                    <a:pt x="2663190" y="6096"/>
                  </a:moveTo>
                  <a:lnTo>
                    <a:pt x="2650236" y="6096"/>
                  </a:lnTo>
                  <a:lnTo>
                    <a:pt x="2654808" y="7620"/>
                  </a:lnTo>
                  <a:lnTo>
                    <a:pt x="2653284" y="7620"/>
                  </a:ln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0048" y="15240"/>
                  </a:lnTo>
                  <a:lnTo>
                    <a:pt x="2668524" y="12192"/>
                  </a:lnTo>
                  <a:lnTo>
                    <a:pt x="2668524" y="10668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1427" y="7327391"/>
              <a:ext cx="2666999" cy="1432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8380" y="7324343"/>
              <a:ext cx="2673096" cy="1493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78380" y="7324343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59">
                  <a:moveTo>
                    <a:pt x="2651760" y="147828"/>
                  </a:moveTo>
                  <a:lnTo>
                    <a:pt x="21336" y="147828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3350" h="149859">
                  <a:moveTo>
                    <a:pt x="2645664" y="0"/>
                  </a:moveTo>
                  <a:lnTo>
                    <a:pt x="25908" y="0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10668" y="6096"/>
                  </a:lnTo>
                  <a:lnTo>
                    <a:pt x="7620" y="7620"/>
                  </a:lnTo>
                  <a:lnTo>
                    <a:pt x="7620" y="9144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7620" y="141732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16764" y="147828"/>
                  </a:lnTo>
                  <a:lnTo>
                    <a:pt x="2656332" y="147828"/>
                  </a:lnTo>
                  <a:lnTo>
                    <a:pt x="2656332" y="146304"/>
                  </a:lnTo>
                  <a:lnTo>
                    <a:pt x="2660904" y="144780"/>
                  </a:lnTo>
                  <a:lnTo>
                    <a:pt x="2663190" y="143256"/>
                  </a:lnTo>
                  <a:lnTo>
                    <a:pt x="25908" y="143256"/>
                  </a:lnTo>
                  <a:lnTo>
                    <a:pt x="21336" y="141732"/>
                  </a:lnTo>
                  <a:lnTo>
                    <a:pt x="18288" y="141732"/>
                  </a:lnTo>
                  <a:lnTo>
                    <a:pt x="15240" y="138684"/>
                  </a:lnTo>
                  <a:lnTo>
                    <a:pt x="12192" y="137160"/>
                  </a:lnTo>
                  <a:lnTo>
                    <a:pt x="9144" y="134112"/>
                  </a:lnTo>
                  <a:lnTo>
                    <a:pt x="8128" y="131064"/>
                  </a:lnTo>
                  <a:lnTo>
                    <a:pt x="7620" y="131064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6604" y="22860"/>
                  </a:lnTo>
                  <a:lnTo>
                    <a:pt x="9144" y="15240"/>
                  </a:lnTo>
                  <a:lnTo>
                    <a:pt x="10160" y="15240"/>
                  </a:lnTo>
                  <a:lnTo>
                    <a:pt x="12192" y="12192"/>
                  </a:lnTo>
                  <a:lnTo>
                    <a:pt x="13716" y="12192"/>
                  </a:lnTo>
                  <a:lnTo>
                    <a:pt x="15240" y="10668"/>
                  </a:lnTo>
                  <a:lnTo>
                    <a:pt x="18288" y="9144"/>
                  </a:lnTo>
                  <a:lnTo>
                    <a:pt x="22860" y="7620"/>
                  </a:lnTo>
                  <a:lnTo>
                    <a:pt x="2663190" y="7620"/>
                  </a:lnTo>
                  <a:lnTo>
                    <a:pt x="2660904" y="6096"/>
                  </a:lnTo>
                  <a:lnTo>
                    <a:pt x="2660904" y="4572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  <a:path w="2673350" h="149859">
                  <a:moveTo>
                    <a:pt x="2657856" y="138684"/>
                  </a:moveTo>
                  <a:lnTo>
                    <a:pt x="2653284" y="141732"/>
                  </a:lnTo>
                  <a:lnTo>
                    <a:pt x="2650236" y="141732"/>
                  </a:lnTo>
                  <a:lnTo>
                    <a:pt x="2645664" y="143256"/>
                  </a:lnTo>
                  <a:lnTo>
                    <a:pt x="2663190" y="143256"/>
                  </a:lnTo>
                  <a:lnTo>
                    <a:pt x="2665476" y="141732"/>
                  </a:lnTo>
                  <a:lnTo>
                    <a:pt x="2666492" y="140208"/>
                  </a:lnTo>
                  <a:lnTo>
                    <a:pt x="2657856" y="140208"/>
                  </a:lnTo>
                  <a:lnTo>
                    <a:pt x="2657856" y="138684"/>
                  </a:lnTo>
                  <a:close/>
                </a:path>
                <a:path w="2673350" h="149859">
                  <a:moveTo>
                    <a:pt x="2665476" y="129540"/>
                  </a:moveTo>
                  <a:lnTo>
                    <a:pt x="2662428" y="134112"/>
                  </a:lnTo>
                  <a:lnTo>
                    <a:pt x="2663952" y="134112"/>
                  </a:lnTo>
                  <a:lnTo>
                    <a:pt x="2657856" y="140208"/>
                  </a:lnTo>
                  <a:lnTo>
                    <a:pt x="2666492" y="140208"/>
                  </a:lnTo>
                  <a:lnTo>
                    <a:pt x="2668524" y="137160"/>
                  </a:lnTo>
                  <a:lnTo>
                    <a:pt x="2670048" y="132588"/>
                  </a:lnTo>
                  <a:lnTo>
                    <a:pt x="2671572" y="132588"/>
                  </a:lnTo>
                  <a:lnTo>
                    <a:pt x="2672080" y="131064"/>
                  </a:lnTo>
                  <a:lnTo>
                    <a:pt x="2665476" y="131064"/>
                  </a:lnTo>
                  <a:lnTo>
                    <a:pt x="2665476" y="129540"/>
                  </a:lnTo>
                  <a:close/>
                </a:path>
                <a:path w="2673350" h="149859">
                  <a:moveTo>
                    <a:pt x="7620" y="129540"/>
                  </a:moveTo>
                  <a:lnTo>
                    <a:pt x="7620" y="131064"/>
                  </a:lnTo>
                  <a:lnTo>
                    <a:pt x="8128" y="131064"/>
                  </a:lnTo>
                  <a:lnTo>
                    <a:pt x="7620" y="129540"/>
                  </a:lnTo>
                  <a:close/>
                </a:path>
                <a:path w="2673350" h="149859">
                  <a:moveTo>
                    <a:pt x="2665476" y="22860"/>
                  </a:move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6492"/>
                  </a:lnTo>
                  <a:lnTo>
                    <a:pt x="2665476" y="131064"/>
                  </a:lnTo>
                  <a:lnTo>
                    <a:pt x="2672080" y="131064"/>
                  </a:lnTo>
                  <a:lnTo>
                    <a:pt x="2673096" y="128016"/>
                  </a:lnTo>
                  <a:lnTo>
                    <a:pt x="2673096" y="24384"/>
                  </a:lnTo>
                  <a:lnTo>
                    <a:pt x="2667000" y="24384"/>
                  </a:lnTo>
                  <a:lnTo>
                    <a:pt x="2665476" y="22860"/>
                  </a:lnTo>
                  <a:close/>
                </a:path>
                <a:path w="2673350" h="149859">
                  <a:moveTo>
                    <a:pt x="6604" y="22860"/>
                  </a:moveTo>
                  <a:lnTo>
                    <a:pt x="6096" y="22860"/>
                  </a:lnTo>
                  <a:lnTo>
                    <a:pt x="6096" y="24384"/>
                  </a:lnTo>
                  <a:lnTo>
                    <a:pt x="6604" y="22860"/>
                  </a:lnTo>
                  <a:close/>
                </a:path>
                <a:path w="2673350" h="149859">
                  <a:moveTo>
                    <a:pt x="2662428" y="15240"/>
                  </a:moveTo>
                  <a:lnTo>
                    <a:pt x="2665476" y="19812"/>
                  </a:lnTo>
                  <a:lnTo>
                    <a:pt x="2667000" y="24384"/>
                  </a:lnTo>
                  <a:lnTo>
                    <a:pt x="2673096" y="24384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63952" y="16764"/>
                  </a:lnTo>
                  <a:lnTo>
                    <a:pt x="2662428" y="15240"/>
                  </a:lnTo>
                  <a:close/>
                </a:path>
                <a:path w="2673350" h="149859">
                  <a:moveTo>
                    <a:pt x="10160" y="15240"/>
                  </a:moveTo>
                  <a:lnTo>
                    <a:pt x="9144" y="15240"/>
                  </a:lnTo>
                  <a:lnTo>
                    <a:pt x="9144" y="16764"/>
                  </a:lnTo>
                  <a:lnTo>
                    <a:pt x="10160" y="15240"/>
                  </a:lnTo>
                  <a:close/>
                </a:path>
                <a:path w="2673350" h="149859">
                  <a:moveTo>
                    <a:pt x="2668524" y="12192"/>
                  </a:moveTo>
                  <a:lnTo>
                    <a:pt x="2660904" y="12192"/>
                  </a:lnTo>
                  <a:lnTo>
                    <a:pt x="2663952" y="16764"/>
                  </a:lnTo>
                  <a:lnTo>
                    <a:pt x="2670048" y="16764"/>
                  </a:lnTo>
                  <a:lnTo>
                    <a:pt x="2668524" y="12192"/>
                  </a:lnTo>
                  <a:close/>
                </a:path>
                <a:path w="2673350" h="149859">
                  <a:moveTo>
                    <a:pt x="13716" y="12192"/>
                  </a:moveTo>
                  <a:lnTo>
                    <a:pt x="12192" y="12192"/>
                  </a:lnTo>
                  <a:lnTo>
                    <a:pt x="12192" y="13716"/>
                  </a:lnTo>
                  <a:lnTo>
                    <a:pt x="13716" y="12192"/>
                  </a:lnTo>
                  <a:close/>
                </a:path>
                <a:path w="2673350" h="149859">
                  <a:moveTo>
                    <a:pt x="2663190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3284" y="9144"/>
                  </a:lnTo>
                  <a:lnTo>
                    <a:pt x="2657856" y="10668"/>
                  </a:lnTo>
                  <a:lnTo>
                    <a:pt x="2660904" y="13716"/>
                  </a:lnTo>
                  <a:lnTo>
                    <a:pt x="2660904" y="12192"/>
                  </a:lnTo>
                  <a:lnTo>
                    <a:pt x="2668524" y="12192"/>
                  </a:lnTo>
                  <a:lnTo>
                    <a:pt x="2665476" y="9144"/>
                  </a:lnTo>
                  <a:lnTo>
                    <a:pt x="266319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2200" y="7165847"/>
              <a:ext cx="2666999" cy="1417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59152" y="7162799"/>
              <a:ext cx="2674620" cy="1493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59152" y="71627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282952" y="6676643"/>
            <a:ext cx="2674620" cy="147955"/>
            <a:chOff x="2282952" y="6676643"/>
            <a:chExt cx="2674620" cy="14795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86000" y="6679691"/>
              <a:ext cx="2666999" cy="1417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2952" y="6676643"/>
              <a:ext cx="2674620" cy="14782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282952" y="6676643"/>
              <a:ext cx="2674620" cy="147955"/>
            </a:xfrm>
            <a:custGeom>
              <a:avLst/>
              <a:gdLst/>
              <a:ahLst/>
              <a:cxnLst/>
              <a:rect l="l" t="t" r="r" b="b"/>
              <a:pathLst>
                <a:path w="2674620" h="147954">
                  <a:moveTo>
                    <a:pt x="13716" y="12192"/>
                  </a:moveTo>
                  <a:lnTo>
                    <a:pt x="4572" y="12192"/>
                  </a:lnTo>
                  <a:lnTo>
                    <a:pt x="3048" y="15240"/>
                  </a:lnTo>
                  <a:lnTo>
                    <a:pt x="3048" y="16764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3048" y="131064"/>
                  </a:lnTo>
                  <a:lnTo>
                    <a:pt x="3048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12192" y="143256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57856" y="146304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2192" y="135636"/>
                  </a:lnTo>
                  <a:lnTo>
                    <a:pt x="13716" y="135636"/>
                  </a:lnTo>
                  <a:lnTo>
                    <a:pt x="10668" y="132588"/>
                  </a:lnTo>
                  <a:lnTo>
                    <a:pt x="9144" y="129540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7954">
                  <a:moveTo>
                    <a:pt x="2667000" y="124968"/>
                  </a:moveTo>
                  <a:lnTo>
                    <a:pt x="2665476" y="129540"/>
                  </a:lnTo>
                  <a:lnTo>
                    <a:pt x="2663952" y="132588"/>
                  </a:lnTo>
                  <a:lnTo>
                    <a:pt x="2660904" y="135636"/>
                  </a:lnTo>
                  <a:lnTo>
                    <a:pt x="2662428" y="135636"/>
                  </a:ln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70048" y="137160"/>
                  </a:lnTo>
                  <a:lnTo>
                    <a:pt x="2670048" y="135636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7954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7954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5908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70048" y="12192"/>
                  </a:lnTo>
                  <a:close/>
                </a:path>
                <a:path w="2674620" h="147954">
                  <a:moveTo>
                    <a:pt x="2653284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2192" y="4572"/>
                  </a:lnTo>
                  <a:lnTo>
                    <a:pt x="9144" y="7620"/>
                  </a:lnTo>
                  <a:lnTo>
                    <a:pt x="7620" y="7620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9144"/>
                  </a:lnTo>
                  <a:lnTo>
                    <a:pt x="15240" y="9144"/>
                  </a:lnTo>
                  <a:lnTo>
                    <a:pt x="24384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1524"/>
                  </a:lnTo>
                  <a:lnTo>
                    <a:pt x="2653284" y="0"/>
                  </a:lnTo>
                  <a:close/>
                </a:path>
                <a:path w="2674620" h="147954">
                  <a:moveTo>
                    <a:pt x="2663952" y="6096"/>
                  </a:moveTo>
                  <a:lnTo>
                    <a:pt x="2650236" y="6096"/>
                  </a:lnTo>
                  <a:lnTo>
                    <a:pt x="2659380" y="9144"/>
                  </a:ln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7000" y="7620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25979" y="6509504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19300" y="5897879"/>
            <a:ext cx="2971800" cy="2024380"/>
            <a:chOff x="2019300" y="5897879"/>
            <a:chExt cx="2971800" cy="2024380"/>
          </a:xfrm>
        </p:grpSpPr>
        <p:sp>
          <p:nvSpPr>
            <p:cNvPr id="32" name="object 32"/>
            <p:cNvSpPr/>
            <p:nvPr/>
          </p:nvSpPr>
          <p:spPr>
            <a:xfrm>
              <a:off x="2057400" y="6448043"/>
              <a:ext cx="190500" cy="201295"/>
            </a:xfrm>
            <a:custGeom>
              <a:avLst/>
              <a:gdLst/>
              <a:ahLst/>
              <a:cxnLst/>
              <a:rect l="l" t="t" r="r" b="b"/>
              <a:pathLst>
                <a:path w="190500" h="201295">
                  <a:moveTo>
                    <a:pt x="190499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90499" y="201167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54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47900" y="6448043"/>
              <a:ext cx="2552700" cy="201295"/>
            </a:xfrm>
            <a:custGeom>
              <a:avLst/>
              <a:gdLst/>
              <a:ahLst/>
              <a:cxnLst/>
              <a:rect l="l" t="t" r="r" b="b"/>
              <a:pathLst>
                <a:path w="2552700" h="201295">
                  <a:moveTo>
                    <a:pt x="2552700" y="100584"/>
                  </a:moveTo>
                  <a:lnTo>
                    <a:pt x="2395728" y="0"/>
                  </a:lnTo>
                  <a:lnTo>
                    <a:pt x="0" y="0"/>
                  </a:lnTo>
                  <a:lnTo>
                    <a:pt x="0" y="201168"/>
                  </a:lnTo>
                  <a:lnTo>
                    <a:pt x="2395728" y="201168"/>
                  </a:lnTo>
                  <a:lnTo>
                    <a:pt x="2552700" y="100584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47900" y="7193279"/>
              <a:ext cx="114299" cy="1142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19300" y="5897879"/>
              <a:ext cx="2971784" cy="5288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6000" y="7470647"/>
              <a:ext cx="2666999" cy="14173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2952" y="7467599"/>
              <a:ext cx="2674620" cy="14935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82952" y="74675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6000" y="7623047"/>
              <a:ext cx="2666999" cy="1417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2952" y="7619999"/>
              <a:ext cx="2674620" cy="14935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282952" y="76199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6000" y="7775447"/>
              <a:ext cx="2666999" cy="14173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2952" y="7772399"/>
              <a:ext cx="2674620" cy="14935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282952" y="77723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125979" y="6488685"/>
            <a:ext cx="214757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750" b="1" dirty="0">
                <a:latin typeface="Arial"/>
                <a:cs typeface="Arial"/>
              </a:rPr>
              <a:t>2   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  <a:p>
            <a:pPr marL="207010" marR="579755" indent="5715">
              <a:lnSpc>
                <a:spcPct val="193600"/>
              </a:lnSpc>
              <a:spcBef>
                <a:spcPts val="215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Scope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Challenges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00">
              <a:latin typeface="Verdana"/>
              <a:cs typeface="Verdana"/>
            </a:endParaRPr>
          </a:p>
          <a:p>
            <a:pPr marL="288925">
              <a:lnSpc>
                <a:spcPct val="100000"/>
              </a:lnSpc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Refining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</a:t>
            </a:r>
            <a:endParaRPr sz="550">
              <a:latin typeface="Verdana"/>
              <a:cs typeface="Verdana"/>
            </a:endParaRPr>
          </a:p>
          <a:p>
            <a:pPr marL="212725" marR="5080" indent="-6350">
              <a:lnSpc>
                <a:spcPct val="176400"/>
              </a:lnSpc>
              <a:spcBef>
                <a:spcPts val="110"/>
              </a:spcBef>
            </a:pP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Human 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Side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ala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l  Rational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Unified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endParaRPr sz="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  <a:spcBef>
                <a:spcPts val="5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Agile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4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519" y="1778003"/>
            <a:ext cx="3673475" cy="19513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3045" marR="5080" indent="-233679">
              <a:lnSpc>
                <a:spcPts val="1730"/>
              </a:lnSpc>
              <a:spcBef>
                <a:spcPts val="31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Large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systems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usually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made up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several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sub-systems</a:t>
            </a:r>
            <a:endParaRPr sz="1600">
              <a:latin typeface="Arial MT"/>
              <a:cs typeface="Arial MT"/>
            </a:endParaRPr>
          </a:p>
          <a:p>
            <a:pPr marL="233045" marR="27940" indent="-233679">
              <a:lnSpc>
                <a:spcPts val="173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The same process model need not be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used for </a:t>
            </a:r>
            <a:r>
              <a:rPr sz="1600" dirty="0">
                <a:latin typeface="Arial MT"/>
                <a:cs typeface="Arial MT"/>
              </a:rPr>
              <a:t>all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subsystems</a:t>
            </a:r>
            <a:endParaRPr sz="1600">
              <a:latin typeface="Arial MT"/>
              <a:cs typeface="Arial MT"/>
            </a:endParaRPr>
          </a:p>
          <a:p>
            <a:pPr marL="233045" marR="173355" indent="-233679">
              <a:lnSpc>
                <a:spcPts val="173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Prototyping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should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used for high-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risk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specifications</a:t>
            </a:r>
            <a:endParaRPr sz="1600">
              <a:latin typeface="Arial MT"/>
              <a:cs typeface="Arial MT"/>
            </a:endParaRPr>
          </a:p>
          <a:p>
            <a:pPr marL="233045" marR="297180" indent="-233679">
              <a:lnSpc>
                <a:spcPts val="173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Waterfall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model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should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well-understood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developments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91857" y="8727440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6103" y="5892580"/>
            <a:ext cx="4483100" cy="2678430"/>
            <a:chOff x="1606103" y="5892580"/>
            <a:chExt cx="4483100" cy="2678430"/>
          </a:xfrm>
        </p:grpSpPr>
        <p:sp>
          <p:nvSpPr>
            <p:cNvPr id="14" name="object 14"/>
            <p:cNvSpPr/>
            <p:nvPr/>
          </p:nvSpPr>
          <p:spPr>
            <a:xfrm>
              <a:off x="1610866" y="7211568"/>
              <a:ext cx="4473575" cy="0"/>
            </a:xfrm>
            <a:custGeom>
              <a:avLst/>
              <a:gdLst/>
              <a:ahLst/>
              <a:cxnLst/>
              <a:rect l="l" t="t" r="r" b="b"/>
              <a:pathLst>
                <a:path w="4473575">
                  <a:moveTo>
                    <a:pt x="0" y="0"/>
                  </a:moveTo>
                  <a:lnTo>
                    <a:pt x="447295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4011" y="5945129"/>
              <a:ext cx="0" cy="2620010"/>
            </a:xfrm>
            <a:custGeom>
              <a:avLst/>
              <a:gdLst/>
              <a:ahLst/>
              <a:cxnLst/>
              <a:rect l="l" t="t" r="r" b="b"/>
              <a:pathLst>
                <a:path h="2620009">
                  <a:moveTo>
                    <a:pt x="0" y="0"/>
                  </a:moveTo>
                  <a:lnTo>
                    <a:pt x="0" y="2619756"/>
                  </a:lnTo>
                </a:path>
              </a:pathLst>
            </a:custGeom>
            <a:ln w="10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5278" y="6050273"/>
              <a:ext cx="4148454" cy="2456815"/>
            </a:xfrm>
            <a:custGeom>
              <a:avLst/>
              <a:gdLst/>
              <a:ahLst/>
              <a:cxnLst/>
              <a:rect l="l" t="t" r="r" b="b"/>
              <a:pathLst>
                <a:path w="4148454" h="2456815">
                  <a:moveTo>
                    <a:pt x="1382262" y="1161294"/>
                  </a:moveTo>
                  <a:lnTo>
                    <a:pt x="1392925" y="1085100"/>
                  </a:lnTo>
                  <a:lnTo>
                    <a:pt x="1437136" y="1018039"/>
                  </a:lnTo>
                  <a:lnTo>
                    <a:pt x="1502656" y="952500"/>
                  </a:lnTo>
                  <a:lnTo>
                    <a:pt x="1589534" y="894600"/>
                  </a:lnTo>
                  <a:lnTo>
                    <a:pt x="1687058" y="847356"/>
                  </a:lnTo>
                  <a:lnTo>
                    <a:pt x="1807468" y="818391"/>
                  </a:lnTo>
                  <a:lnTo>
                    <a:pt x="2078733" y="789442"/>
                  </a:lnTo>
                  <a:lnTo>
                    <a:pt x="2340862" y="818391"/>
                  </a:lnTo>
                  <a:lnTo>
                    <a:pt x="2569459" y="894600"/>
                  </a:lnTo>
                  <a:lnTo>
                    <a:pt x="2645658" y="952500"/>
                  </a:lnTo>
                  <a:lnTo>
                    <a:pt x="2711195" y="1018039"/>
                  </a:lnTo>
                  <a:lnTo>
                    <a:pt x="2753862" y="1085100"/>
                  </a:lnTo>
                  <a:lnTo>
                    <a:pt x="2764541" y="1161294"/>
                  </a:lnTo>
                  <a:lnTo>
                    <a:pt x="2743199" y="1266453"/>
                  </a:lnTo>
                  <a:lnTo>
                    <a:pt x="2700532" y="1360942"/>
                  </a:lnTo>
                  <a:lnTo>
                    <a:pt x="2612142" y="1447806"/>
                  </a:lnTo>
                  <a:lnTo>
                    <a:pt x="2493260" y="1524000"/>
                  </a:lnTo>
                  <a:lnTo>
                    <a:pt x="2427724" y="1551442"/>
                  </a:lnTo>
                  <a:lnTo>
                    <a:pt x="2362204" y="1580392"/>
                  </a:lnTo>
                  <a:lnTo>
                    <a:pt x="2199126" y="1627636"/>
                  </a:lnTo>
                  <a:lnTo>
                    <a:pt x="2025387" y="1656600"/>
                  </a:lnTo>
                  <a:lnTo>
                    <a:pt x="1839473" y="1665733"/>
                  </a:lnTo>
                  <a:lnTo>
                    <a:pt x="1655054" y="1656600"/>
                  </a:lnTo>
                  <a:lnTo>
                    <a:pt x="1481330" y="1627636"/>
                  </a:lnTo>
                  <a:lnTo>
                    <a:pt x="1187197" y="1524000"/>
                  </a:lnTo>
                  <a:lnTo>
                    <a:pt x="1077466" y="1447806"/>
                  </a:lnTo>
                  <a:lnTo>
                    <a:pt x="990588" y="1360942"/>
                  </a:lnTo>
                  <a:lnTo>
                    <a:pt x="935730" y="1266453"/>
                  </a:lnTo>
                  <a:lnTo>
                    <a:pt x="925067" y="1161294"/>
                  </a:lnTo>
                  <a:lnTo>
                    <a:pt x="947921" y="1037856"/>
                  </a:lnTo>
                  <a:lnTo>
                    <a:pt x="1011929" y="914403"/>
                  </a:lnTo>
                  <a:lnTo>
                    <a:pt x="1121660" y="809244"/>
                  </a:lnTo>
                  <a:lnTo>
                    <a:pt x="1263396" y="704100"/>
                  </a:lnTo>
                  <a:lnTo>
                    <a:pt x="1426457" y="627891"/>
                  </a:lnTo>
                  <a:lnTo>
                    <a:pt x="1621538" y="560830"/>
                  </a:lnTo>
                  <a:lnTo>
                    <a:pt x="1839473" y="522733"/>
                  </a:lnTo>
                  <a:lnTo>
                    <a:pt x="2078733" y="513600"/>
                  </a:lnTo>
                  <a:lnTo>
                    <a:pt x="2307330" y="522733"/>
                  </a:lnTo>
                  <a:lnTo>
                    <a:pt x="2525264" y="560830"/>
                  </a:lnTo>
                  <a:lnTo>
                    <a:pt x="2721857" y="627891"/>
                  </a:lnTo>
                  <a:lnTo>
                    <a:pt x="2895597" y="704100"/>
                  </a:lnTo>
                  <a:lnTo>
                    <a:pt x="3026670" y="809244"/>
                  </a:lnTo>
                  <a:lnTo>
                    <a:pt x="3134873" y="914403"/>
                  </a:lnTo>
                  <a:lnTo>
                    <a:pt x="3179068" y="970794"/>
                  </a:lnTo>
                  <a:lnTo>
                    <a:pt x="3200393" y="1037856"/>
                  </a:lnTo>
                  <a:lnTo>
                    <a:pt x="3233926" y="1161294"/>
                  </a:lnTo>
                  <a:lnTo>
                    <a:pt x="3200393" y="1313697"/>
                  </a:lnTo>
                  <a:lnTo>
                    <a:pt x="3124194" y="1466100"/>
                  </a:lnTo>
                  <a:lnTo>
                    <a:pt x="3058674" y="1533147"/>
                  </a:lnTo>
                  <a:lnTo>
                    <a:pt x="2993138" y="1600208"/>
                  </a:lnTo>
                  <a:lnTo>
                    <a:pt x="2819398" y="1714500"/>
                  </a:lnTo>
                  <a:lnTo>
                    <a:pt x="2624333" y="1808989"/>
                  </a:lnTo>
                  <a:lnTo>
                    <a:pt x="2383529" y="1885197"/>
                  </a:lnTo>
                  <a:lnTo>
                    <a:pt x="2122927" y="1932442"/>
                  </a:lnTo>
                  <a:lnTo>
                    <a:pt x="1839473" y="1943111"/>
                  </a:lnTo>
                  <a:lnTo>
                    <a:pt x="1568192" y="1932442"/>
                  </a:lnTo>
                  <a:lnTo>
                    <a:pt x="1306063" y="1885197"/>
                  </a:lnTo>
                  <a:lnTo>
                    <a:pt x="1066787" y="1808989"/>
                  </a:lnTo>
                  <a:lnTo>
                    <a:pt x="859531" y="1714500"/>
                  </a:lnTo>
                  <a:lnTo>
                    <a:pt x="696454" y="1600208"/>
                  </a:lnTo>
                  <a:lnTo>
                    <a:pt x="630934" y="1533147"/>
                  </a:lnTo>
                  <a:lnTo>
                    <a:pt x="566925" y="1466100"/>
                  </a:lnTo>
                  <a:lnTo>
                    <a:pt x="522730" y="1389892"/>
                  </a:lnTo>
                  <a:lnTo>
                    <a:pt x="490726" y="1313697"/>
                  </a:lnTo>
                  <a:lnTo>
                    <a:pt x="457194" y="1161294"/>
                  </a:lnTo>
                  <a:lnTo>
                    <a:pt x="490726" y="990611"/>
                  </a:lnTo>
                  <a:lnTo>
                    <a:pt x="588251" y="818391"/>
                  </a:lnTo>
                  <a:lnTo>
                    <a:pt x="653787" y="742197"/>
                  </a:lnTo>
                  <a:lnTo>
                    <a:pt x="740665" y="665989"/>
                  </a:lnTo>
                  <a:lnTo>
                    <a:pt x="827527" y="589794"/>
                  </a:lnTo>
                  <a:lnTo>
                    <a:pt x="935730" y="522733"/>
                  </a:lnTo>
                  <a:lnTo>
                    <a:pt x="1176518" y="419111"/>
                  </a:lnTo>
                  <a:lnTo>
                    <a:pt x="1306063" y="370330"/>
                  </a:lnTo>
                  <a:lnTo>
                    <a:pt x="1447798" y="332233"/>
                  </a:lnTo>
                  <a:lnTo>
                    <a:pt x="1752595" y="275855"/>
                  </a:lnTo>
                  <a:lnTo>
                    <a:pt x="2078733" y="256039"/>
                  </a:lnTo>
                  <a:lnTo>
                    <a:pt x="2395719" y="275855"/>
                  </a:lnTo>
                  <a:lnTo>
                    <a:pt x="2558797" y="294136"/>
                  </a:lnTo>
                  <a:lnTo>
                    <a:pt x="2700532" y="332233"/>
                  </a:lnTo>
                  <a:lnTo>
                    <a:pt x="2840740" y="370330"/>
                  </a:lnTo>
                  <a:lnTo>
                    <a:pt x="2982475" y="419111"/>
                  </a:lnTo>
                  <a:lnTo>
                    <a:pt x="3102869" y="466355"/>
                  </a:lnTo>
                  <a:lnTo>
                    <a:pt x="3211072" y="522733"/>
                  </a:lnTo>
                  <a:lnTo>
                    <a:pt x="3320804" y="589794"/>
                  </a:lnTo>
                  <a:lnTo>
                    <a:pt x="3418328" y="665989"/>
                  </a:lnTo>
                  <a:lnTo>
                    <a:pt x="3560064" y="818391"/>
                  </a:lnTo>
                  <a:lnTo>
                    <a:pt x="3657604" y="990611"/>
                  </a:lnTo>
                  <a:lnTo>
                    <a:pt x="3678930" y="1075953"/>
                  </a:lnTo>
                  <a:lnTo>
                    <a:pt x="3691136" y="1161294"/>
                  </a:lnTo>
                  <a:lnTo>
                    <a:pt x="3657604" y="1371611"/>
                  </a:lnTo>
                  <a:lnTo>
                    <a:pt x="3602730" y="1466100"/>
                  </a:lnTo>
                  <a:lnTo>
                    <a:pt x="3549401" y="1562111"/>
                  </a:lnTo>
                  <a:lnTo>
                    <a:pt x="3462523" y="1647453"/>
                  </a:lnTo>
                  <a:lnTo>
                    <a:pt x="3374133" y="1732795"/>
                  </a:lnTo>
                  <a:lnTo>
                    <a:pt x="3265930" y="1818136"/>
                  </a:lnTo>
                  <a:lnTo>
                    <a:pt x="3145536" y="1894330"/>
                  </a:lnTo>
                  <a:lnTo>
                    <a:pt x="2874256" y="2019306"/>
                  </a:lnTo>
                  <a:lnTo>
                    <a:pt x="2558797" y="2113795"/>
                  </a:lnTo>
                  <a:lnTo>
                    <a:pt x="2220468" y="2180856"/>
                  </a:lnTo>
                  <a:lnTo>
                    <a:pt x="1839473" y="2199136"/>
                  </a:lnTo>
                  <a:lnTo>
                    <a:pt x="1469124" y="2180856"/>
                  </a:lnTo>
                  <a:lnTo>
                    <a:pt x="1295400" y="2151892"/>
                  </a:lnTo>
                  <a:lnTo>
                    <a:pt x="1121660" y="2113795"/>
                  </a:lnTo>
                  <a:lnTo>
                    <a:pt x="816864" y="2019306"/>
                  </a:lnTo>
                  <a:lnTo>
                    <a:pt x="544056" y="1894330"/>
                  </a:lnTo>
                  <a:lnTo>
                    <a:pt x="425190" y="1818136"/>
                  </a:lnTo>
                  <a:lnTo>
                    <a:pt x="315458" y="1732795"/>
                  </a:lnTo>
                  <a:lnTo>
                    <a:pt x="141719" y="1562111"/>
                  </a:lnTo>
                  <a:lnTo>
                    <a:pt x="76199" y="1466100"/>
                  </a:lnTo>
                  <a:lnTo>
                    <a:pt x="33515" y="1371611"/>
                  </a:lnTo>
                  <a:lnTo>
                    <a:pt x="0" y="1161294"/>
                  </a:lnTo>
                  <a:lnTo>
                    <a:pt x="10662" y="1046989"/>
                  </a:lnTo>
                  <a:lnTo>
                    <a:pt x="44194" y="932697"/>
                  </a:lnTo>
                  <a:lnTo>
                    <a:pt x="163060" y="713233"/>
                  </a:lnTo>
                  <a:lnTo>
                    <a:pt x="348991" y="522733"/>
                  </a:lnTo>
                  <a:lnTo>
                    <a:pt x="467857" y="428244"/>
                  </a:lnTo>
                  <a:lnTo>
                    <a:pt x="609592" y="352050"/>
                  </a:lnTo>
                  <a:lnTo>
                    <a:pt x="751328" y="275855"/>
                  </a:lnTo>
                  <a:lnTo>
                    <a:pt x="914388" y="199647"/>
                  </a:lnTo>
                  <a:lnTo>
                    <a:pt x="1263396" y="94488"/>
                  </a:lnTo>
                  <a:lnTo>
                    <a:pt x="1458461" y="56391"/>
                  </a:lnTo>
                  <a:lnTo>
                    <a:pt x="1655054" y="27441"/>
                  </a:lnTo>
                  <a:lnTo>
                    <a:pt x="2078733" y="0"/>
                  </a:lnTo>
                  <a:lnTo>
                    <a:pt x="2493260" y="27441"/>
                  </a:lnTo>
                  <a:lnTo>
                    <a:pt x="2884934" y="94488"/>
                  </a:lnTo>
                  <a:lnTo>
                    <a:pt x="3233926" y="199647"/>
                  </a:lnTo>
                  <a:lnTo>
                    <a:pt x="3397003" y="275855"/>
                  </a:lnTo>
                  <a:lnTo>
                    <a:pt x="3538722" y="352050"/>
                  </a:lnTo>
                  <a:lnTo>
                    <a:pt x="3799340" y="522733"/>
                  </a:lnTo>
                  <a:lnTo>
                    <a:pt x="3896864" y="618744"/>
                  </a:lnTo>
                  <a:lnTo>
                    <a:pt x="3983742" y="713233"/>
                  </a:lnTo>
                  <a:lnTo>
                    <a:pt x="4059941" y="827539"/>
                  </a:lnTo>
                  <a:lnTo>
                    <a:pt x="4104136" y="932697"/>
                  </a:lnTo>
                  <a:lnTo>
                    <a:pt x="4136140" y="1046989"/>
                  </a:lnTo>
                  <a:lnTo>
                    <a:pt x="4148331" y="1161294"/>
                  </a:lnTo>
                  <a:lnTo>
                    <a:pt x="4136140" y="1284733"/>
                  </a:lnTo>
                  <a:lnTo>
                    <a:pt x="4104136" y="1399039"/>
                  </a:lnTo>
                  <a:lnTo>
                    <a:pt x="4059941" y="1513330"/>
                  </a:lnTo>
                  <a:lnTo>
                    <a:pt x="3983742" y="1627636"/>
                  </a:lnTo>
                  <a:lnTo>
                    <a:pt x="3896864" y="1741942"/>
                  </a:lnTo>
                  <a:lnTo>
                    <a:pt x="3799340" y="1847100"/>
                  </a:lnTo>
                  <a:lnTo>
                    <a:pt x="3538722" y="2046733"/>
                  </a:lnTo>
                  <a:lnTo>
                    <a:pt x="3233926" y="2209806"/>
                  </a:lnTo>
                  <a:lnTo>
                    <a:pt x="2884934" y="2342392"/>
                  </a:lnTo>
                  <a:lnTo>
                    <a:pt x="2688341" y="2389636"/>
                  </a:lnTo>
                  <a:lnTo>
                    <a:pt x="2493260" y="2427733"/>
                  </a:lnTo>
                  <a:lnTo>
                    <a:pt x="2078733" y="2456698"/>
                  </a:lnTo>
                </a:path>
              </a:pathLst>
            </a:custGeom>
            <a:ln w="9877">
              <a:solidFill>
                <a:srgbClr val="D908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4011" y="6449568"/>
              <a:ext cx="2070100" cy="1163320"/>
            </a:xfrm>
            <a:custGeom>
              <a:avLst/>
              <a:gdLst/>
              <a:ahLst/>
              <a:cxnLst/>
              <a:rect l="l" t="t" r="r" b="b"/>
              <a:pathLst>
                <a:path w="2070100" h="1163320">
                  <a:moveTo>
                    <a:pt x="0" y="762000"/>
                  </a:moveTo>
                  <a:lnTo>
                    <a:pt x="2069598" y="1162817"/>
                  </a:lnTo>
                </a:path>
                <a:path w="2070100" h="1163320">
                  <a:moveTo>
                    <a:pt x="327665" y="762000"/>
                  </a:moveTo>
                  <a:lnTo>
                    <a:pt x="327665" y="438914"/>
                  </a:lnTo>
                  <a:lnTo>
                    <a:pt x="1523997" y="0"/>
                  </a:lnTo>
                </a:path>
              </a:pathLst>
            </a:custGeom>
            <a:ln w="10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6702" y="5892580"/>
              <a:ext cx="76146" cy="12490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504434" y="6162168"/>
            <a:ext cx="321310" cy="222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760"/>
              </a:lnSpc>
              <a:spcBef>
                <a:spcPts val="125"/>
              </a:spcBef>
            </a:pPr>
            <a:r>
              <a:rPr sz="650" spc="20" dirty="0">
                <a:latin typeface="Times New Roman"/>
                <a:cs typeface="Times New Roman"/>
              </a:rPr>
              <a:t>Risk</a:t>
            </a:r>
            <a:endParaRPr sz="650">
              <a:latin typeface="Times New Roman"/>
              <a:cs typeface="Times New Roman"/>
            </a:endParaRPr>
          </a:p>
          <a:p>
            <a:pPr algn="ctr">
              <a:lnSpc>
                <a:spcPts val="760"/>
              </a:lnSpc>
            </a:pPr>
            <a:r>
              <a:rPr sz="650" spc="25" dirty="0">
                <a:latin typeface="Times New Roman"/>
                <a:cs typeface="Times New Roman"/>
              </a:rPr>
              <a:t>analysis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4498" y="6380100"/>
            <a:ext cx="319405" cy="224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770"/>
              </a:lnSpc>
              <a:spcBef>
                <a:spcPts val="125"/>
              </a:spcBef>
            </a:pPr>
            <a:r>
              <a:rPr sz="650" spc="15" dirty="0">
                <a:latin typeface="Times New Roman"/>
                <a:cs typeface="Times New Roman"/>
              </a:rPr>
              <a:t>Risk</a:t>
            </a:r>
            <a:endParaRPr sz="650">
              <a:latin typeface="Times New Roman"/>
              <a:cs typeface="Times New Roman"/>
            </a:endParaRPr>
          </a:p>
          <a:p>
            <a:pPr algn="ctr">
              <a:lnSpc>
                <a:spcPts val="770"/>
              </a:lnSpc>
            </a:pPr>
            <a:r>
              <a:rPr sz="650" spc="25" dirty="0">
                <a:latin typeface="Times New Roman"/>
                <a:cs typeface="Times New Roman"/>
              </a:rPr>
              <a:t>analysis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04561" y="6608700"/>
            <a:ext cx="319405" cy="2152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53340">
              <a:lnSpc>
                <a:spcPts val="680"/>
              </a:lnSpc>
              <a:spcBef>
                <a:spcPts val="229"/>
              </a:spcBef>
            </a:pPr>
            <a:r>
              <a:rPr sz="650" spc="20" dirty="0">
                <a:latin typeface="Times New Roman"/>
                <a:cs typeface="Times New Roman"/>
              </a:rPr>
              <a:t>Risk </a:t>
            </a:r>
            <a:r>
              <a:rPr sz="650" spc="25" dirty="0">
                <a:latin typeface="Times New Roman"/>
                <a:cs typeface="Times New Roman"/>
              </a:rPr>
              <a:t> </a:t>
            </a:r>
            <a:r>
              <a:rPr sz="650" spc="45" dirty="0">
                <a:latin typeface="Times New Roman"/>
                <a:cs typeface="Times New Roman"/>
              </a:rPr>
              <a:t>a</a:t>
            </a:r>
            <a:r>
              <a:rPr sz="650" spc="20" dirty="0">
                <a:latin typeface="Times New Roman"/>
                <a:cs typeface="Times New Roman"/>
              </a:rPr>
              <a:t>n</a:t>
            </a:r>
            <a:r>
              <a:rPr sz="650" spc="45" dirty="0">
                <a:latin typeface="Times New Roman"/>
                <a:cs typeface="Times New Roman"/>
              </a:rPr>
              <a:t>a</a:t>
            </a:r>
            <a:r>
              <a:rPr sz="650" spc="-5" dirty="0">
                <a:latin typeface="Times New Roman"/>
                <a:cs typeface="Times New Roman"/>
              </a:rPr>
              <a:t>l</a:t>
            </a:r>
            <a:r>
              <a:rPr sz="650" spc="5" dirty="0">
                <a:latin typeface="Times New Roman"/>
                <a:cs typeface="Times New Roman"/>
              </a:rPr>
              <a:t>ys</a:t>
            </a:r>
            <a:r>
              <a:rPr sz="650" spc="-8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i</a:t>
            </a:r>
            <a:r>
              <a:rPr sz="650" spc="5" dirty="0">
                <a:latin typeface="Times New Roman"/>
                <a:cs typeface="Times New Roman"/>
              </a:rPr>
              <a:t>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39029" y="6933312"/>
            <a:ext cx="18097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Times New Roman"/>
                <a:cs typeface="Times New Roman"/>
              </a:rPr>
              <a:t>R</a:t>
            </a:r>
            <a:r>
              <a:rPr sz="650" spc="-5" dirty="0">
                <a:latin typeface="Times New Roman"/>
                <a:cs typeface="Times New Roman"/>
              </a:rPr>
              <a:t>i</a:t>
            </a:r>
            <a:r>
              <a:rPr sz="650" spc="5" dirty="0">
                <a:latin typeface="Times New Roman"/>
                <a:cs typeface="Times New Roman"/>
              </a:rPr>
              <a:t>s</a:t>
            </a:r>
            <a:r>
              <a:rPr sz="650" spc="10" dirty="0">
                <a:latin typeface="Times New Roman"/>
                <a:cs typeface="Times New Roman"/>
              </a:rPr>
              <a:t>k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0302" y="6989700"/>
            <a:ext cx="25082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65" dirty="0">
                <a:latin typeface="Times New Roman"/>
                <a:cs typeface="Times New Roman"/>
              </a:rPr>
              <a:t>P</a:t>
            </a:r>
            <a:r>
              <a:rPr sz="650" spc="-55" dirty="0">
                <a:latin typeface="Times New Roman"/>
                <a:cs typeface="Times New Roman"/>
              </a:rPr>
              <a:t>r</a:t>
            </a:r>
            <a:r>
              <a:rPr sz="650" spc="20" dirty="0">
                <a:latin typeface="Times New Roman"/>
                <a:cs typeface="Times New Roman"/>
              </a:rPr>
              <a:t>o</a:t>
            </a:r>
            <a:r>
              <a:rPr sz="650" spc="65" dirty="0">
                <a:latin typeface="Times New Roman"/>
                <a:cs typeface="Times New Roman"/>
              </a:rPr>
              <a:t>t</a:t>
            </a:r>
            <a:r>
              <a:rPr sz="650" spc="20" dirty="0">
                <a:latin typeface="Times New Roman"/>
                <a:cs typeface="Times New Roman"/>
              </a:rPr>
              <a:t>o</a:t>
            </a:r>
            <a:r>
              <a:rPr sz="650" spc="5" dirty="0">
                <a:latin typeface="Times New Roman"/>
                <a:cs typeface="Times New Roman"/>
              </a:rPr>
              <a:t>-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84166" y="7018656"/>
            <a:ext cx="580390" cy="195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25"/>
              </a:spcBef>
            </a:pPr>
            <a:r>
              <a:rPr sz="650" dirty="0">
                <a:latin typeface="Times New Roman"/>
                <a:cs typeface="Times New Roman"/>
              </a:rPr>
              <a:t>analysis</a:t>
            </a:r>
            <a:endParaRPr sz="650">
              <a:latin typeface="Times New Roman"/>
              <a:cs typeface="Times New Roman"/>
            </a:endParaRPr>
          </a:p>
          <a:p>
            <a:pPr marL="338455">
              <a:lnSpc>
                <a:spcPts val="655"/>
              </a:lnSpc>
            </a:pPr>
            <a:r>
              <a:rPr sz="650" spc="30" dirty="0">
                <a:latin typeface="Times New Roman"/>
                <a:cs typeface="Times New Roman"/>
              </a:rPr>
              <a:t>type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5562" y="6857112"/>
            <a:ext cx="4495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5" dirty="0">
                <a:latin typeface="Times New Roman"/>
                <a:cs typeface="Times New Roman"/>
              </a:rPr>
              <a:t>P</a:t>
            </a:r>
            <a:r>
              <a:rPr sz="650" spc="-40" dirty="0">
                <a:latin typeface="Times New Roman"/>
                <a:cs typeface="Times New Roman"/>
              </a:rPr>
              <a:t>r</a:t>
            </a:r>
            <a:r>
              <a:rPr sz="650" spc="5" dirty="0">
                <a:latin typeface="Times New Roman"/>
                <a:cs typeface="Times New Roman"/>
              </a:rPr>
              <a:t>o</a:t>
            </a:r>
            <a:r>
              <a:rPr sz="650" spc="80" dirty="0">
                <a:latin typeface="Times New Roman"/>
                <a:cs typeface="Times New Roman"/>
              </a:rPr>
              <a:t>t</a:t>
            </a:r>
            <a:r>
              <a:rPr sz="650" spc="5" dirty="0">
                <a:latin typeface="Times New Roman"/>
                <a:cs typeface="Times New Roman"/>
              </a:rPr>
              <a:t>o</a:t>
            </a:r>
            <a:r>
              <a:rPr sz="650" spc="-5" dirty="0">
                <a:latin typeface="Times New Roman"/>
                <a:cs typeface="Times New Roman"/>
              </a:rPr>
              <a:t>t</a:t>
            </a:r>
            <a:r>
              <a:rPr sz="650" spc="5" dirty="0">
                <a:latin typeface="Times New Roman"/>
                <a:cs typeface="Times New Roman"/>
              </a:rPr>
              <a:t>y</a:t>
            </a:r>
            <a:r>
              <a:rPr sz="650" spc="10" dirty="0">
                <a:latin typeface="Times New Roman"/>
                <a:cs typeface="Times New Roman"/>
              </a:rPr>
              <a:t>p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e</a:t>
            </a:r>
            <a:r>
              <a:rPr sz="650" spc="5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83834" y="6666612"/>
            <a:ext cx="965835" cy="2139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30480" algn="r">
              <a:lnSpc>
                <a:spcPts val="725"/>
              </a:lnSpc>
              <a:spcBef>
                <a:spcPts val="125"/>
              </a:spcBef>
            </a:pPr>
            <a:r>
              <a:rPr sz="650" spc="30" dirty="0">
                <a:latin typeface="Times New Roman"/>
                <a:cs typeface="Times New Roman"/>
              </a:rPr>
              <a:t>Opera-</a:t>
            </a:r>
            <a:endParaRPr sz="650">
              <a:latin typeface="Times New Roman"/>
              <a:cs typeface="Times New Roman"/>
            </a:endParaRPr>
          </a:p>
          <a:p>
            <a:pPr marR="79375" algn="r">
              <a:lnSpc>
                <a:spcPts val="725"/>
              </a:lnSpc>
              <a:tabLst>
                <a:tab pos="631825" algn="l"/>
              </a:tabLst>
            </a:pPr>
            <a:r>
              <a:rPr sz="975" spc="37" baseline="4273" dirty="0">
                <a:latin typeface="Times New Roman"/>
                <a:cs typeface="Times New Roman"/>
              </a:rPr>
              <a:t>Prototype</a:t>
            </a:r>
            <a:r>
              <a:rPr sz="975" spc="75" baseline="4273" dirty="0">
                <a:latin typeface="Times New Roman"/>
                <a:cs typeface="Times New Roman"/>
              </a:rPr>
              <a:t> </a:t>
            </a:r>
            <a:r>
              <a:rPr sz="975" spc="15" baseline="4273" dirty="0">
                <a:latin typeface="Times New Roman"/>
                <a:cs typeface="Times New Roman"/>
              </a:rPr>
              <a:t>3	</a:t>
            </a:r>
            <a:r>
              <a:rPr sz="650" spc="20" dirty="0">
                <a:latin typeface="Times New Roman"/>
                <a:cs typeface="Times New Roman"/>
              </a:rPr>
              <a:t>tional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41694" y="6847968"/>
            <a:ext cx="34544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20" dirty="0">
                <a:latin typeface="Times New Roman"/>
                <a:cs typeface="Times New Roman"/>
              </a:rPr>
              <a:t>protoype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84168" y="7314312"/>
            <a:ext cx="434975" cy="2139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235"/>
              </a:spcBef>
            </a:pPr>
            <a:r>
              <a:rPr sz="650" spc="80" dirty="0">
                <a:latin typeface="Times New Roman"/>
                <a:cs typeface="Times New Roman"/>
              </a:rPr>
              <a:t>C</a:t>
            </a:r>
            <a:r>
              <a:rPr sz="650" spc="20" dirty="0">
                <a:latin typeface="Times New Roman"/>
                <a:cs typeface="Times New Roman"/>
              </a:rPr>
              <a:t>o</a:t>
            </a:r>
            <a:r>
              <a:rPr sz="650" spc="5" dirty="0">
                <a:latin typeface="Times New Roman"/>
                <a:cs typeface="Times New Roman"/>
              </a:rPr>
              <a:t>n</a:t>
            </a:r>
            <a:r>
              <a:rPr sz="650" spc="55" dirty="0">
                <a:latin typeface="Times New Roman"/>
                <a:cs typeface="Times New Roman"/>
              </a:rPr>
              <a:t>c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20" dirty="0">
                <a:latin typeface="Times New Roman"/>
                <a:cs typeface="Times New Roman"/>
              </a:rPr>
              <a:t>p</a:t>
            </a:r>
            <a:r>
              <a:rPr sz="650" spc="5" dirty="0">
                <a:latin typeface="Times New Roman"/>
                <a:cs typeface="Times New Roman"/>
              </a:rPr>
              <a:t>t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o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f  </a:t>
            </a:r>
            <a:r>
              <a:rPr sz="650" spc="30" dirty="0">
                <a:latin typeface="Times New Roman"/>
                <a:cs typeface="Times New Roman"/>
              </a:rPr>
              <a:t>Operation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80633" y="7218300"/>
            <a:ext cx="125666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65" dirty="0">
                <a:latin typeface="Times New Roman"/>
                <a:cs typeface="Times New Roman"/>
              </a:rPr>
              <a:t>S</a:t>
            </a:r>
            <a:r>
              <a:rPr sz="650" spc="-15" dirty="0">
                <a:latin typeface="Times New Roman"/>
                <a:cs typeface="Times New Roman"/>
              </a:rPr>
              <a:t>i</a:t>
            </a:r>
            <a:r>
              <a:rPr sz="650" spc="90" dirty="0">
                <a:latin typeface="Times New Roman"/>
                <a:cs typeface="Times New Roman"/>
              </a:rPr>
              <a:t>m</a:t>
            </a:r>
            <a:r>
              <a:rPr sz="650" spc="20" dirty="0">
                <a:latin typeface="Times New Roman"/>
                <a:cs typeface="Times New Roman"/>
              </a:rPr>
              <a:t>u</a:t>
            </a:r>
            <a:r>
              <a:rPr sz="650" spc="65" dirty="0">
                <a:latin typeface="Times New Roman"/>
                <a:cs typeface="Times New Roman"/>
              </a:rPr>
              <a:t>l</a:t>
            </a:r>
            <a:r>
              <a:rPr sz="650" spc="-30" dirty="0">
                <a:latin typeface="Times New Roman"/>
                <a:cs typeface="Times New Roman"/>
              </a:rPr>
              <a:t>a</a:t>
            </a:r>
            <a:r>
              <a:rPr sz="650" spc="-15" dirty="0">
                <a:latin typeface="Times New Roman"/>
                <a:cs typeface="Times New Roman"/>
              </a:rPr>
              <a:t>t</a:t>
            </a:r>
            <a:r>
              <a:rPr sz="650" spc="65" dirty="0">
                <a:latin typeface="Times New Roman"/>
                <a:cs typeface="Times New Roman"/>
              </a:rPr>
              <a:t>i</a:t>
            </a:r>
            <a:r>
              <a:rPr sz="650" spc="20" dirty="0">
                <a:latin typeface="Times New Roman"/>
                <a:cs typeface="Times New Roman"/>
              </a:rPr>
              <a:t>on</a:t>
            </a:r>
            <a:r>
              <a:rPr sz="650" spc="-10" dirty="0">
                <a:latin typeface="Times New Roman"/>
                <a:cs typeface="Times New Roman"/>
              </a:rPr>
              <a:t>s</a:t>
            </a:r>
            <a:r>
              <a:rPr sz="650" spc="5" dirty="0">
                <a:latin typeface="Times New Roman"/>
                <a:cs typeface="Times New Roman"/>
              </a:rPr>
              <a:t>,</a:t>
            </a:r>
            <a:r>
              <a:rPr sz="650" spc="15" dirty="0">
                <a:latin typeface="Times New Roman"/>
                <a:cs typeface="Times New Roman"/>
              </a:rPr>
              <a:t> </a:t>
            </a:r>
            <a:r>
              <a:rPr sz="650" spc="90" dirty="0">
                <a:latin typeface="Times New Roman"/>
                <a:cs typeface="Times New Roman"/>
              </a:rPr>
              <a:t>m</a:t>
            </a:r>
            <a:r>
              <a:rPr sz="650" spc="5" dirty="0">
                <a:latin typeface="Times New Roman"/>
                <a:cs typeface="Times New Roman"/>
              </a:rPr>
              <a:t>o</a:t>
            </a:r>
            <a:r>
              <a:rPr sz="650" spc="20" dirty="0">
                <a:latin typeface="Times New Roman"/>
                <a:cs typeface="Times New Roman"/>
              </a:rPr>
              <a:t>d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-5" dirty="0">
                <a:latin typeface="Times New Roman"/>
                <a:cs typeface="Times New Roman"/>
              </a:rPr>
              <a:t>l</a:t>
            </a:r>
            <a:r>
              <a:rPr sz="650" spc="-10" dirty="0">
                <a:latin typeface="Times New Roman"/>
                <a:cs typeface="Times New Roman"/>
              </a:rPr>
              <a:t>s</a:t>
            </a:r>
            <a:r>
              <a:rPr sz="650" spc="5" dirty="0">
                <a:latin typeface="Times New Roman"/>
                <a:cs typeface="Times New Roman"/>
              </a:rPr>
              <a:t>,</a:t>
            </a:r>
            <a:r>
              <a:rPr sz="650" spc="15" dirty="0">
                <a:latin typeface="Times New Roman"/>
                <a:cs typeface="Times New Roman"/>
              </a:rPr>
              <a:t> </a:t>
            </a:r>
            <a:r>
              <a:rPr sz="650" spc="90" dirty="0">
                <a:latin typeface="Times New Roman"/>
                <a:cs typeface="Times New Roman"/>
              </a:rPr>
              <a:t>b</a:t>
            </a:r>
            <a:r>
              <a:rPr sz="650" spc="-30" dirty="0">
                <a:latin typeface="Times New Roman"/>
                <a:cs typeface="Times New Roman"/>
              </a:rPr>
              <a:t>e</a:t>
            </a:r>
            <a:r>
              <a:rPr sz="650" spc="90" dirty="0">
                <a:latin typeface="Times New Roman"/>
                <a:cs typeface="Times New Roman"/>
              </a:rPr>
              <a:t>n</a:t>
            </a:r>
            <a:r>
              <a:rPr sz="650" spc="-30" dirty="0">
                <a:latin typeface="Times New Roman"/>
                <a:cs typeface="Times New Roman"/>
              </a:rPr>
              <a:t>c</a:t>
            </a:r>
            <a:r>
              <a:rPr sz="650" spc="10" dirty="0">
                <a:latin typeface="Times New Roman"/>
                <a:cs typeface="Times New Roman"/>
              </a:rPr>
              <a:t>h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m</a:t>
            </a:r>
            <a:r>
              <a:rPr sz="650" spc="55" dirty="0">
                <a:latin typeface="Times New Roman"/>
                <a:cs typeface="Times New Roman"/>
              </a:rPr>
              <a:t>a</a:t>
            </a:r>
            <a:r>
              <a:rPr sz="650" spc="30" dirty="0">
                <a:latin typeface="Times New Roman"/>
                <a:cs typeface="Times New Roman"/>
              </a:rPr>
              <a:t>r</a:t>
            </a:r>
            <a:r>
              <a:rPr sz="650" spc="20" dirty="0">
                <a:latin typeface="Times New Roman"/>
                <a:cs typeface="Times New Roman"/>
              </a:rPr>
              <a:t>k</a:t>
            </a:r>
            <a:r>
              <a:rPr sz="650" spc="5" dirty="0">
                <a:latin typeface="Times New Roman"/>
                <a:cs typeface="Times New Roman"/>
              </a:rPr>
              <a:t>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09362" y="7428612"/>
            <a:ext cx="505459" cy="222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0160" algn="ctr">
              <a:lnSpc>
                <a:spcPts val="760"/>
              </a:lnSpc>
              <a:spcBef>
                <a:spcPts val="125"/>
              </a:spcBef>
            </a:pPr>
            <a:r>
              <a:rPr sz="650" spc="25" dirty="0">
                <a:latin typeface="Times New Roman"/>
                <a:cs typeface="Times New Roman"/>
              </a:rPr>
              <a:t>S/W</a:t>
            </a:r>
            <a:endParaRPr sz="650">
              <a:latin typeface="Times New Roman"/>
              <a:cs typeface="Times New Roman"/>
            </a:endParaRPr>
          </a:p>
          <a:p>
            <a:pPr algn="ctr">
              <a:lnSpc>
                <a:spcPts val="760"/>
              </a:lnSpc>
            </a:pPr>
            <a:r>
              <a:rPr sz="650" spc="25" dirty="0">
                <a:latin typeface="Times New Roman"/>
                <a:cs typeface="Times New Roman"/>
              </a:rPr>
              <a:t>requirements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05503" y="7686168"/>
            <a:ext cx="495934" cy="2228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7310" marR="5080" indent="-55244">
              <a:lnSpc>
                <a:spcPts val="740"/>
              </a:lnSpc>
              <a:spcBef>
                <a:spcPts val="180"/>
              </a:spcBef>
            </a:pPr>
            <a:r>
              <a:rPr sz="650" spc="-5" dirty="0">
                <a:latin typeface="Times New Roman"/>
                <a:cs typeface="Times New Roman"/>
              </a:rPr>
              <a:t>R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q</a:t>
            </a:r>
            <a:r>
              <a:rPr sz="650" spc="20" dirty="0">
                <a:latin typeface="Times New Roman"/>
                <a:cs typeface="Times New Roman"/>
              </a:rPr>
              <a:t>u</a:t>
            </a:r>
            <a:r>
              <a:rPr sz="650" spc="65" dirty="0">
                <a:latin typeface="Times New Roman"/>
                <a:cs typeface="Times New Roman"/>
              </a:rPr>
              <a:t>i</a:t>
            </a:r>
            <a:r>
              <a:rPr sz="650" spc="40" dirty="0">
                <a:latin typeface="Times New Roman"/>
                <a:cs typeface="Times New Roman"/>
              </a:rPr>
              <a:t>r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m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nt  </a:t>
            </a:r>
            <a:r>
              <a:rPr sz="650" spc="20" dirty="0">
                <a:latin typeface="Times New Roman"/>
                <a:cs typeface="Times New Roman"/>
              </a:rPr>
              <a:t>v</a:t>
            </a:r>
            <a:r>
              <a:rPr sz="650" spc="45" dirty="0">
                <a:latin typeface="Times New Roman"/>
                <a:cs typeface="Times New Roman"/>
              </a:rPr>
              <a:t>a</a:t>
            </a:r>
            <a:r>
              <a:rPr sz="650" spc="-5" dirty="0">
                <a:latin typeface="Times New Roman"/>
                <a:cs typeface="Times New Roman"/>
              </a:rPr>
              <a:t>l</a:t>
            </a:r>
            <a:r>
              <a:rPr sz="650" spc="-15" dirty="0">
                <a:latin typeface="Times New Roman"/>
                <a:cs typeface="Times New Roman"/>
              </a:rPr>
              <a:t>i</a:t>
            </a:r>
            <a:r>
              <a:rPr sz="650" spc="10" dirty="0">
                <a:latin typeface="Times New Roman"/>
                <a:cs typeface="Times New Roman"/>
              </a:rPr>
              <a:t>d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-40" dirty="0">
                <a:latin typeface="Times New Roman"/>
                <a:cs typeface="Times New Roman"/>
              </a:rPr>
              <a:t>a</a:t>
            </a:r>
            <a:r>
              <a:rPr sz="650" spc="-15" dirty="0">
                <a:latin typeface="Times New Roman"/>
                <a:cs typeface="Times New Roman"/>
              </a:rPr>
              <a:t>t</a:t>
            </a:r>
            <a:r>
              <a:rPr sz="650" spc="5" dirty="0">
                <a:latin typeface="Times New Roman"/>
                <a:cs typeface="Times New Roman"/>
              </a:rPr>
              <a:t>i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o</a:t>
            </a:r>
            <a:r>
              <a:rPr sz="650" spc="10" dirty="0">
                <a:latin typeface="Times New Roman"/>
                <a:cs typeface="Times New Roman"/>
              </a:rPr>
              <a:t>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40298" y="7504812"/>
            <a:ext cx="309880" cy="2228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3655" marR="5080" indent="-21590">
              <a:lnSpc>
                <a:spcPts val="740"/>
              </a:lnSpc>
              <a:spcBef>
                <a:spcPts val="180"/>
              </a:spcBef>
            </a:pPr>
            <a:r>
              <a:rPr sz="650" spc="65" dirty="0">
                <a:latin typeface="Times New Roman"/>
                <a:cs typeface="Times New Roman"/>
              </a:rPr>
              <a:t>P</a:t>
            </a:r>
            <a:r>
              <a:rPr sz="650" spc="-55" dirty="0">
                <a:latin typeface="Times New Roman"/>
                <a:cs typeface="Times New Roman"/>
              </a:rPr>
              <a:t>r</a:t>
            </a:r>
            <a:r>
              <a:rPr sz="650" spc="20" dirty="0">
                <a:latin typeface="Times New Roman"/>
                <a:cs typeface="Times New Roman"/>
              </a:rPr>
              <a:t>o</a:t>
            </a:r>
            <a:r>
              <a:rPr sz="650" spc="90" dirty="0">
                <a:latin typeface="Times New Roman"/>
                <a:cs typeface="Times New Roman"/>
              </a:rPr>
              <a:t>d</a:t>
            </a:r>
            <a:r>
              <a:rPr sz="650" spc="20" dirty="0">
                <a:latin typeface="Times New Roman"/>
                <a:cs typeface="Times New Roman"/>
              </a:rPr>
              <a:t>u</a:t>
            </a:r>
            <a:r>
              <a:rPr sz="650" spc="45" dirty="0">
                <a:latin typeface="Times New Roman"/>
                <a:cs typeface="Times New Roman"/>
              </a:rPr>
              <a:t>c</a:t>
            </a:r>
            <a:r>
              <a:rPr sz="650" spc="5" dirty="0">
                <a:latin typeface="Times New Roman"/>
                <a:cs typeface="Times New Roman"/>
              </a:rPr>
              <a:t>t  </a:t>
            </a:r>
            <a:r>
              <a:rPr sz="650" spc="25" dirty="0">
                <a:latin typeface="Times New Roman"/>
                <a:cs typeface="Times New Roman"/>
              </a:rPr>
              <a:t>design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99962" y="7581011"/>
            <a:ext cx="415925" cy="3568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0" marR="5080" indent="-32384">
              <a:lnSpc>
                <a:spcPts val="670"/>
              </a:lnSpc>
              <a:spcBef>
                <a:spcPts val="235"/>
              </a:spcBef>
            </a:pPr>
            <a:r>
              <a:rPr sz="650" spc="40" dirty="0">
                <a:latin typeface="Times New Roman"/>
                <a:cs typeface="Times New Roman"/>
              </a:rPr>
              <a:t>D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-15" dirty="0">
                <a:latin typeface="Times New Roman"/>
                <a:cs typeface="Times New Roman"/>
              </a:rPr>
              <a:t>t</a:t>
            </a:r>
            <a:r>
              <a:rPr sz="650" spc="55" dirty="0">
                <a:latin typeface="Times New Roman"/>
                <a:cs typeface="Times New Roman"/>
              </a:rPr>
              <a:t>a</a:t>
            </a:r>
            <a:r>
              <a:rPr sz="650" spc="-15" dirty="0">
                <a:latin typeface="Times New Roman"/>
                <a:cs typeface="Times New Roman"/>
              </a:rPr>
              <a:t>i</a:t>
            </a:r>
            <a:r>
              <a:rPr sz="650" spc="80" dirty="0">
                <a:latin typeface="Times New Roman"/>
                <a:cs typeface="Times New Roman"/>
              </a:rPr>
              <a:t>l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d  </a:t>
            </a:r>
            <a:r>
              <a:rPr sz="650" spc="25" dirty="0">
                <a:latin typeface="Times New Roman"/>
                <a:cs typeface="Times New Roman"/>
              </a:rPr>
              <a:t>design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650" spc="30" dirty="0">
                <a:latin typeface="Times New Roman"/>
                <a:cs typeface="Times New Roman"/>
              </a:rPr>
              <a:t>Code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36567" y="7952868"/>
            <a:ext cx="662940" cy="3568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3655" marR="381000" indent="-21590">
              <a:lnSpc>
                <a:spcPts val="740"/>
              </a:lnSpc>
              <a:spcBef>
                <a:spcPts val="180"/>
              </a:spcBef>
            </a:pPr>
            <a:r>
              <a:rPr sz="650" spc="40" dirty="0">
                <a:latin typeface="Times New Roman"/>
                <a:cs typeface="Times New Roman"/>
              </a:rPr>
              <a:t>D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-10" dirty="0">
                <a:latin typeface="Times New Roman"/>
                <a:cs typeface="Times New Roman"/>
              </a:rPr>
              <a:t>s</a:t>
            </a:r>
            <a:r>
              <a:rPr sz="650" spc="65" dirty="0">
                <a:latin typeface="Times New Roman"/>
                <a:cs typeface="Times New Roman"/>
              </a:rPr>
              <a:t>i</a:t>
            </a:r>
            <a:r>
              <a:rPr sz="650" spc="20" dirty="0">
                <a:latin typeface="Times New Roman"/>
                <a:cs typeface="Times New Roman"/>
              </a:rPr>
              <a:t>g</a:t>
            </a:r>
            <a:r>
              <a:rPr sz="650" spc="5" dirty="0">
                <a:latin typeface="Times New Roman"/>
                <a:cs typeface="Times New Roman"/>
              </a:rPr>
              <a:t>n  </a:t>
            </a:r>
            <a:r>
              <a:rPr sz="650" spc="40" dirty="0">
                <a:latin typeface="Times New Roman"/>
                <a:cs typeface="Times New Roman"/>
              </a:rPr>
              <a:t>V</a:t>
            </a:r>
            <a:r>
              <a:rPr sz="650" spc="15" dirty="0">
                <a:latin typeface="Times New Roman"/>
                <a:cs typeface="Times New Roman"/>
              </a:rPr>
              <a:t>&amp;</a:t>
            </a:r>
            <a:r>
              <a:rPr sz="650" spc="-90" dirty="0">
                <a:latin typeface="Times New Roman"/>
                <a:cs typeface="Times New Roman"/>
              </a:rPr>
              <a:t> </a:t>
            </a:r>
            <a:r>
              <a:rPr sz="650" spc="15" dirty="0">
                <a:latin typeface="Times New Roman"/>
                <a:cs typeface="Times New Roman"/>
              </a:rPr>
              <a:t>V</a:t>
            </a:r>
            <a:endParaRPr sz="65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  <a:spcBef>
                <a:spcPts val="265"/>
              </a:spcBef>
            </a:pPr>
            <a:r>
              <a:rPr sz="650" spc="40" dirty="0">
                <a:latin typeface="Times New Roman"/>
                <a:cs typeface="Times New Roman"/>
              </a:rPr>
              <a:t>A</a:t>
            </a:r>
            <a:r>
              <a:rPr sz="650" spc="45" dirty="0">
                <a:latin typeface="Times New Roman"/>
                <a:cs typeface="Times New Roman"/>
              </a:rPr>
              <a:t>c</a:t>
            </a:r>
            <a:r>
              <a:rPr sz="650" spc="55" dirty="0">
                <a:latin typeface="Times New Roman"/>
                <a:cs typeface="Times New Roman"/>
              </a:rPr>
              <a:t>c</a:t>
            </a:r>
            <a:r>
              <a:rPr sz="650" spc="-40" dirty="0">
                <a:latin typeface="Times New Roman"/>
                <a:cs typeface="Times New Roman"/>
              </a:rPr>
              <a:t>e</a:t>
            </a:r>
            <a:r>
              <a:rPr sz="650" spc="10" dirty="0">
                <a:latin typeface="Times New Roman"/>
                <a:cs typeface="Times New Roman"/>
              </a:rPr>
              <a:t>p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t</a:t>
            </a:r>
            <a:r>
              <a:rPr sz="650" spc="55" dirty="0">
                <a:latin typeface="Times New Roman"/>
                <a:cs typeface="Times New Roman"/>
              </a:rPr>
              <a:t>a</a:t>
            </a:r>
            <a:r>
              <a:rPr sz="650" spc="5" dirty="0">
                <a:latin typeface="Times New Roman"/>
                <a:cs typeface="Times New Roman"/>
              </a:rPr>
              <a:t>n</a:t>
            </a:r>
            <a:r>
              <a:rPr sz="650" spc="55" dirty="0">
                <a:latin typeface="Times New Roman"/>
                <a:cs typeface="Times New Roman"/>
              </a:rPr>
              <a:t>c</a:t>
            </a:r>
            <a:r>
              <a:rPr sz="650" spc="10" dirty="0">
                <a:latin typeface="Times New Roman"/>
                <a:cs typeface="Times New Roman"/>
              </a:rPr>
              <a:t>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96230" y="8266811"/>
            <a:ext cx="14732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15" dirty="0">
                <a:latin typeface="Times New Roman"/>
                <a:cs typeface="Times New Roman"/>
              </a:rPr>
              <a:t>t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-10" dirty="0">
                <a:latin typeface="Times New Roman"/>
                <a:cs typeface="Times New Roman"/>
              </a:rPr>
              <a:t>s</a:t>
            </a:r>
            <a:r>
              <a:rPr sz="650" spc="5" dirty="0">
                <a:latin typeface="Times New Roman"/>
                <a:cs typeface="Times New Roman"/>
              </a:rPr>
              <a:t>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94834" y="8295768"/>
            <a:ext cx="30289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65" dirty="0">
                <a:latin typeface="Times New Roman"/>
                <a:cs typeface="Times New Roman"/>
              </a:rPr>
              <a:t>S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-55" dirty="0">
                <a:latin typeface="Times New Roman"/>
                <a:cs typeface="Times New Roman"/>
              </a:rPr>
              <a:t>r</a:t>
            </a:r>
            <a:r>
              <a:rPr sz="650" spc="10" dirty="0">
                <a:latin typeface="Times New Roman"/>
                <a:cs typeface="Times New Roman"/>
              </a:rPr>
              <a:t>v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i</a:t>
            </a:r>
            <a:r>
              <a:rPr sz="650" spc="45" dirty="0">
                <a:latin typeface="Times New Roman"/>
                <a:cs typeface="Times New Roman"/>
              </a:rPr>
              <a:t>c</a:t>
            </a:r>
            <a:r>
              <a:rPr sz="650" spc="10" dirty="0">
                <a:latin typeface="Times New Roman"/>
                <a:cs typeface="Times New Roman"/>
              </a:rPr>
              <a:t>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33034" y="7903337"/>
            <a:ext cx="921385" cy="586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7495" indent="304800">
              <a:lnSpc>
                <a:spcPct val="124600"/>
              </a:lnSpc>
              <a:spcBef>
                <a:spcPts val="95"/>
              </a:spcBef>
            </a:pPr>
            <a:r>
              <a:rPr sz="650" spc="40" dirty="0">
                <a:latin typeface="Times New Roman"/>
                <a:cs typeface="Times New Roman"/>
              </a:rPr>
              <a:t>U</a:t>
            </a:r>
            <a:r>
              <a:rPr sz="650" spc="20" dirty="0">
                <a:latin typeface="Times New Roman"/>
                <a:cs typeface="Times New Roman"/>
              </a:rPr>
              <a:t>n</a:t>
            </a:r>
            <a:r>
              <a:rPr sz="650" spc="65" dirty="0">
                <a:latin typeface="Times New Roman"/>
                <a:cs typeface="Times New Roman"/>
              </a:rPr>
              <a:t>i</a:t>
            </a:r>
            <a:r>
              <a:rPr sz="650" spc="5" dirty="0">
                <a:latin typeface="Times New Roman"/>
                <a:cs typeface="Times New Roman"/>
              </a:rPr>
              <a:t>t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65" dirty="0">
                <a:latin typeface="Times New Roman"/>
                <a:cs typeface="Times New Roman"/>
              </a:rPr>
              <a:t>t</a:t>
            </a:r>
            <a:r>
              <a:rPr sz="650" spc="-30" dirty="0">
                <a:latin typeface="Times New Roman"/>
                <a:cs typeface="Times New Roman"/>
              </a:rPr>
              <a:t>e</a:t>
            </a:r>
            <a:r>
              <a:rPr sz="650" spc="75" dirty="0">
                <a:latin typeface="Times New Roman"/>
                <a:cs typeface="Times New Roman"/>
              </a:rPr>
              <a:t>s</a:t>
            </a:r>
            <a:r>
              <a:rPr sz="650" spc="5" dirty="0">
                <a:latin typeface="Times New Roman"/>
                <a:cs typeface="Times New Roman"/>
              </a:rPr>
              <a:t>t  </a:t>
            </a:r>
            <a:r>
              <a:rPr sz="650" spc="40" dirty="0">
                <a:latin typeface="Times New Roman"/>
                <a:cs typeface="Times New Roman"/>
              </a:rPr>
              <a:t>I</a:t>
            </a:r>
            <a:r>
              <a:rPr sz="650" spc="5" dirty="0">
                <a:latin typeface="Times New Roman"/>
                <a:cs typeface="Times New Roman"/>
              </a:rPr>
              <a:t>n</a:t>
            </a:r>
            <a:r>
              <a:rPr sz="650" spc="-5" dirty="0">
                <a:latin typeface="Times New Roman"/>
                <a:cs typeface="Times New Roman"/>
              </a:rPr>
              <a:t>t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20" dirty="0">
                <a:latin typeface="Times New Roman"/>
                <a:cs typeface="Times New Roman"/>
              </a:rPr>
              <a:t>g</a:t>
            </a:r>
            <a:r>
              <a:rPr sz="650" spc="5" dirty="0">
                <a:latin typeface="Times New Roman"/>
                <a:cs typeface="Times New Roman"/>
              </a:rPr>
              <a:t>r</a:t>
            </a:r>
            <a:r>
              <a:rPr sz="650" spc="-55" dirty="0">
                <a:latin typeface="Times New Roman"/>
                <a:cs typeface="Times New Roman"/>
              </a:rPr>
              <a:t> </a:t>
            </a:r>
            <a:r>
              <a:rPr sz="650" spc="-30" dirty="0">
                <a:latin typeface="Times New Roman"/>
                <a:cs typeface="Times New Roman"/>
              </a:rPr>
              <a:t>a</a:t>
            </a:r>
            <a:r>
              <a:rPr sz="650" spc="-15" dirty="0">
                <a:latin typeface="Times New Roman"/>
                <a:cs typeface="Times New Roman"/>
              </a:rPr>
              <a:t>t</a:t>
            </a:r>
            <a:r>
              <a:rPr sz="650" spc="65" dirty="0">
                <a:latin typeface="Times New Roman"/>
                <a:cs typeface="Times New Roman"/>
              </a:rPr>
              <a:t>i</a:t>
            </a:r>
            <a:r>
              <a:rPr sz="650" spc="20" dirty="0">
                <a:latin typeface="Times New Roman"/>
                <a:cs typeface="Times New Roman"/>
              </a:rPr>
              <a:t>o</a:t>
            </a:r>
            <a:r>
              <a:rPr sz="650" spc="10" dirty="0">
                <a:latin typeface="Times New Roman"/>
                <a:cs typeface="Times New Roman"/>
              </a:rPr>
              <a:t>n</a:t>
            </a:r>
            <a:endParaRPr sz="650">
              <a:latin typeface="Times New Roman"/>
              <a:cs typeface="Times New Roman"/>
            </a:endParaRPr>
          </a:p>
          <a:p>
            <a:pPr marL="154305">
              <a:lnSpc>
                <a:spcPts val="755"/>
              </a:lnSpc>
            </a:pPr>
            <a:r>
              <a:rPr sz="650" spc="10" dirty="0">
                <a:latin typeface="Times New Roman"/>
                <a:cs typeface="Times New Roman"/>
              </a:rPr>
              <a:t>test</a:t>
            </a:r>
            <a:endParaRPr sz="650">
              <a:latin typeface="Times New Roman"/>
              <a:cs typeface="Times New Roman"/>
            </a:endParaRPr>
          </a:p>
          <a:p>
            <a:pPr marL="230504" marR="5080">
              <a:lnSpc>
                <a:spcPts val="670"/>
              </a:lnSpc>
              <a:spcBef>
                <a:spcPts val="375"/>
              </a:spcBef>
            </a:pPr>
            <a:r>
              <a:rPr sz="650" spc="20" dirty="0">
                <a:latin typeface="Times New Roman"/>
                <a:cs typeface="Times New Roman"/>
              </a:rPr>
              <a:t>Develop, </a:t>
            </a:r>
            <a:r>
              <a:rPr sz="650" spc="35" dirty="0">
                <a:latin typeface="Times New Roman"/>
                <a:cs typeface="Times New Roman"/>
              </a:rPr>
              <a:t>verify 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650" spc="20" dirty="0">
                <a:latin typeface="Times New Roman"/>
                <a:cs typeface="Times New Roman"/>
              </a:rPr>
              <a:t>n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20" dirty="0">
                <a:latin typeface="Times New Roman"/>
                <a:cs typeface="Times New Roman"/>
              </a:rPr>
              <a:t>x</a:t>
            </a:r>
            <a:r>
              <a:rPr sz="650" spc="65" dirty="0">
                <a:latin typeface="Times New Roman"/>
                <a:cs typeface="Times New Roman"/>
              </a:rPr>
              <a:t>t</a:t>
            </a:r>
            <a:r>
              <a:rPr sz="650" spc="-40" dirty="0">
                <a:latin typeface="Times New Roman"/>
                <a:cs typeface="Times New Roman"/>
              </a:rPr>
              <a:t>-</a:t>
            </a:r>
            <a:r>
              <a:rPr sz="650" spc="65" dirty="0">
                <a:latin typeface="Times New Roman"/>
                <a:cs typeface="Times New Roman"/>
              </a:rPr>
              <a:t>l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v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l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p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-55" dirty="0">
                <a:latin typeface="Times New Roman"/>
                <a:cs typeface="Times New Roman"/>
              </a:rPr>
              <a:t>r</a:t>
            </a:r>
            <a:r>
              <a:rPr sz="650" spc="20" dirty="0">
                <a:latin typeface="Times New Roman"/>
                <a:cs typeface="Times New Roman"/>
              </a:rPr>
              <a:t>o</a:t>
            </a:r>
            <a:r>
              <a:rPr sz="650" spc="10" dirty="0">
                <a:latin typeface="Times New Roman"/>
                <a:cs typeface="Times New Roman"/>
              </a:rPr>
              <a:t>d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u</a:t>
            </a:r>
            <a:r>
              <a:rPr sz="650" spc="55" dirty="0">
                <a:latin typeface="Times New Roman"/>
                <a:cs typeface="Times New Roman"/>
              </a:rPr>
              <a:t>c</a:t>
            </a:r>
            <a:r>
              <a:rPr sz="650" spc="5" dirty="0">
                <a:latin typeface="Times New Roman"/>
                <a:cs typeface="Times New Roman"/>
              </a:rPr>
              <a:t>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50966" y="5999100"/>
            <a:ext cx="821055" cy="2152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80"/>
              </a:lnSpc>
              <a:spcBef>
                <a:spcPts val="229"/>
              </a:spcBef>
            </a:pPr>
            <a:r>
              <a:rPr sz="650" spc="30" dirty="0">
                <a:latin typeface="Times New Roman"/>
                <a:cs typeface="Times New Roman"/>
              </a:rPr>
              <a:t>E</a:t>
            </a:r>
            <a:r>
              <a:rPr sz="650" spc="10" dirty="0">
                <a:latin typeface="Times New Roman"/>
                <a:cs typeface="Times New Roman"/>
              </a:rPr>
              <a:t>v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45" dirty="0">
                <a:latin typeface="Times New Roman"/>
                <a:cs typeface="Times New Roman"/>
              </a:rPr>
              <a:t>a</a:t>
            </a:r>
            <a:r>
              <a:rPr sz="650" spc="-15" dirty="0">
                <a:latin typeface="Times New Roman"/>
                <a:cs typeface="Times New Roman"/>
              </a:rPr>
              <a:t>l</a:t>
            </a:r>
            <a:r>
              <a:rPr sz="650" spc="20" dirty="0">
                <a:latin typeface="Times New Roman"/>
                <a:cs typeface="Times New Roman"/>
              </a:rPr>
              <a:t>u</a:t>
            </a:r>
            <a:r>
              <a:rPr sz="650" spc="-40" dirty="0">
                <a:latin typeface="Times New Roman"/>
                <a:cs typeface="Times New Roman"/>
              </a:rPr>
              <a:t>a</a:t>
            </a:r>
            <a:r>
              <a:rPr sz="650" spc="-5" dirty="0">
                <a:latin typeface="Times New Roman"/>
                <a:cs typeface="Times New Roman"/>
              </a:rPr>
              <a:t>t</a:t>
            </a:r>
            <a:r>
              <a:rPr sz="650" spc="10" dirty="0">
                <a:latin typeface="Times New Roman"/>
                <a:cs typeface="Times New Roman"/>
              </a:rPr>
              <a:t>e</a:t>
            </a:r>
            <a:r>
              <a:rPr sz="650" spc="50" dirty="0">
                <a:latin typeface="Times New Roman"/>
                <a:cs typeface="Times New Roman"/>
              </a:rPr>
              <a:t> </a:t>
            </a:r>
            <a:r>
              <a:rPr sz="650" spc="45" dirty="0">
                <a:latin typeface="Times New Roman"/>
                <a:cs typeface="Times New Roman"/>
              </a:rPr>
              <a:t>a</a:t>
            </a:r>
            <a:r>
              <a:rPr sz="650" spc="-15" dirty="0">
                <a:latin typeface="Times New Roman"/>
                <a:cs typeface="Times New Roman"/>
              </a:rPr>
              <a:t>l</a:t>
            </a:r>
            <a:r>
              <a:rPr sz="650" spc="80" dirty="0">
                <a:latin typeface="Times New Roman"/>
                <a:cs typeface="Times New Roman"/>
              </a:rPr>
              <a:t>t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-40" dirty="0">
                <a:latin typeface="Times New Roman"/>
                <a:cs typeface="Times New Roman"/>
              </a:rPr>
              <a:t>r</a:t>
            </a:r>
            <a:r>
              <a:rPr sz="650" spc="90" dirty="0">
                <a:latin typeface="Times New Roman"/>
                <a:cs typeface="Times New Roman"/>
              </a:rPr>
              <a:t>n</a:t>
            </a:r>
            <a:r>
              <a:rPr sz="650" spc="55" dirty="0">
                <a:latin typeface="Times New Roman"/>
                <a:cs typeface="Times New Roman"/>
              </a:rPr>
              <a:t>a</a:t>
            </a:r>
            <a:r>
              <a:rPr sz="650" spc="-15" dirty="0">
                <a:latin typeface="Times New Roman"/>
                <a:cs typeface="Times New Roman"/>
              </a:rPr>
              <a:t>t</a:t>
            </a:r>
            <a:r>
              <a:rPr sz="650" spc="-5" dirty="0">
                <a:latin typeface="Times New Roman"/>
                <a:cs typeface="Times New Roman"/>
              </a:rPr>
              <a:t>i</a:t>
            </a:r>
            <a:r>
              <a:rPr sz="650" spc="5" dirty="0">
                <a:latin typeface="Times New Roman"/>
                <a:cs typeface="Times New Roman"/>
              </a:rPr>
              <a:t>v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s  </a:t>
            </a:r>
            <a:r>
              <a:rPr sz="650" spc="-15" dirty="0">
                <a:latin typeface="Times New Roman"/>
                <a:cs typeface="Times New Roman"/>
              </a:rPr>
              <a:t>i</a:t>
            </a:r>
            <a:r>
              <a:rPr sz="650" spc="10" dirty="0">
                <a:latin typeface="Times New Roman"/>
                <a:cs typeface="Times New Roman"/>
              </a:rPr>
              <a:t>d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-30" dirty="0">
                <a:latin typeface="Times New Roman"/>
                <a:cs typeface="Times New Roman"/>
              </a:rPr>
              <a:t>e</a:t>
            </a:r>
            <a:r>
              <a:rPr sz="650" spc="90" dirty="0">
                <a:latin typeface="Times New Roman"/>
                <a:cs typeface="Times New Roman"/>
              </a:rPr>
              <a:t>n</a:t>
            </a:r>
            <a:r>
              <a:rPr sz="650" spc="-5" dirty="0">
                <a:latin typeface="Times New Roman"/>
                <a:cs typeface="Times New Roman"/>
              </a:rPr>
              <a:t>t</a:t>
            </a:r>
            <a:r>
              <a:rPr sz="650" spc="-15" dirty="0">
                <a:latin typeface="Times New Roman"/>
                <a:cs typeface="Times New Roman"/>
              </a:rPr>
              <a:t>i</a:t>
            </a:r>
            <a:r>
              <a:rPr sz="650" spc="30" dirty="0">
                <a:latin typeface="Times New Roman"/>
                <a:cs typeface="Times New Roman"/>
              </a:rPr>
              <a:t>f</a:t>
            </a:r>
            <a:r>
              <a:rPr sz="650" spc="20" dirty="0">
                <a:latin typeface="Times New Roman"/>
                <a:cs typeface="Times New Roman"/>
              </a:rPr>
              <a:t>y</a:t>
            </a:r>
            <a:r>
              <a:rPr sz="650" spc="5" dirty="0">
                <a:latin typeface="Times New Roman"/>
                <a:cs typeface="Times New Roman"/>
              </a:rPr>
              <a:t>, </a:t>
            </a:r>
            <a:r>
              <a:rPr sz="650" spc="40" dirty="0">
                <a:latin typeface="Times New Roman"/>
                <a:cs typeface="Times New Roman"/>
              </a:rPr>
              <a:t>r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so</a:t>
            </a:r>
            <a:r>
              <a:rPr sz="650" spc="80" dirty="0">
                <a:latin typeface="Times New Roman"/>
                <a:cs typeface="Times New Roman"/>
              </a:rPr>
              <a:t>l</a:t>
            </a:r>
            <a:r>
              <a:rPr sz="650" spc="5" dirty="0">
                <a:latin typeface="Times New Roman"/>
                <a:cs typeface="Times New Roman"/>
              </a:rPr>
              <a:t>v</a:t>
            </a:r>
            <a:r>
              <a:rPr sz="650" spc="10" dirty="0">
                <a:latin typeface="Times New Roman"/>
                <a:cs typeface="Times New Roman"/>
              </a:rPr>
              <a:t>e</a:t>
            </a:r>
            <a:r>
              <a:rPr sz="650" spc="50" dirty="0">
                <a:latin typeface="Times New Roman"/>
                <a:cs typeface="Times New Roman"/>
              </a:rPr>
              <a:t> </a:t>
            </a:r>
            <a:r>
              <a:rPr sz="650" spc="40" dirty="0">
                <a:latin typeface="Times New Roman"/>
                <a:cs typeface="Times New Roman"/>
              </a:rPr>
              <a:t>r</a:t>
            </a:r>
            <a:r>
              <a:rPr sz="650" spc="-15" dirty="0">
                <a:latin typeface="Times New Roman"/>
                <a:cs typeface="Times New Roman"/>
              </a:rPr>
              <a:t>i</a:t>
            </a:r>
            <a:r>
              <a:rPr sz="650" spc="-10" dirty="0">
                <a:latin typeface="Times New Roman"/>
                <a:cs typeface="Times New Roman"/>
              </a:rPr>
              <a:t>s</a:t>
            </a:r>
            <a:r>
              <a:rPr sz="650" spc="10" dirty="0">
                <a:latin typeface="Times New Roman"/>
                <a:cs typeface="Times New Roman"/>
              </a:rPr>
              <a:t>k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76709" y="5951856"/>
            <a:ext cx="821055" cy="3098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ts val="760"/>
              </a:lnSpc>
              <a:spcBef>
                <a:spcPts val="165"/>
              </a:spcBef>
            </a:pPr>
            <a:r>
              <a:rPr sz="650" spc="40" dirty="0">
                <a:latin typeface="Times New Roman"/>
                <a:cs typeface="Times New Roman"/>
              </a:rPr>
              <a:t>D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-15" dirty="0">
                <a:latin typeface="Times New Roman"/>
                <a:cs typeface="Times New Roman"/>
              </a:rPr>
              <a:t>t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30" dirty="0">
                <a:latin typeface="Times New Roman"/>
                <a:cs typeface="Times New Roman"/>
              </a:rPr>
              <a:t>r</a:t>
            </a:r>
            <a:r>
              <a:rPr sz="650" spc="90" dirty="0">
                <a:latin typeface="Times New Roman"/>
                <a:cs typeface="Times New Roman"/>
              </a:rPr>
              <a:t>m</a:t>
            </a:r>
            <a:r>
              <a:rPr sz="650" spc="-15" dirty="0">
                <a:latin typeface="Times New Roman"/>
                <a:cs typeface="Times New Roman"/>
              </a:rPr>
              <a:t>i</a:t>
            </a:r>
            <a:r>
              <a:rPr sz="650" spc="20" dirty="0">
                <a:latin typeface="Times New Roman"/>
                <a:cs typeface="Times New Roman"/>
              </a:rPr>
              <a:t>n</a:t>
            </a:r>
            <a:r>
              <a:rPr sz="650" spc="10" dirty="0">
                <a:latin typeface="Times New Roman"/>
                <a:cs typeface="Times New Roman"/>
              </a:rPr>
              <a:t>e</a:t>
            </a:r>
            <a:r>
              <a:rPr sz="650" spc="5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o</a:t>
            </a:r>
            <a:r>
              <a:rPr sz="650" spc="10" dirty="0">
                <a:latin typeface="Times New Roman"/>
                <a:cs typeface="Times New Roman"/>
              </a:rPr>
              <a:t>b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j</a:t>
            </a:r>
            <a:r>
              <a:rPr sz="650" spc="55" dirty="0">
                <a:latin typeface="Times New Roman"/>
                <a:cs typeface="Times New Roman"/>
              </a:rPr>
              <a:t>ec</a:t>
            </a:r>
            <a:r>
              <a:rPr sz="650" spc="-15" dirty="0">
                <a:latin typeface="Times New Roman"/>
                <a:cs typeface="Times New Roman"/>
              </a:rPr>
              <a:t>ti</a:t>
            </a:r>
            <a:r>
              <a:rPr sz="650" spc="10" dirty="0">
                <a:latin typeface="Times New Roman"/>
                <a:cs typeface="Times New Roman"/>
              </a:rPr>
              <a:t>v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s  </a:t>
            </a:r>
            <a:r>
              <a:rPr sz="650" spc="20" dirty="0">
                <a:latin typeface="Times New Roman"/>
                <a:cs typeface="Times New Roman"/>
              </a:rPr>
              <a:t>alternatives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25" dirty="0">
                <a:latin typeface="Times New Roman"/>
                <a:cs typeface="Times New Roman"/>
              </a:rPr>
              <a:t>and</a:t>
            </a:r>
            <a:endParaRPr sz="650">
              <a:latin typeface="Times New Roman"/>
              <a:cs typeface="Times New Roman"/>
            </a:endParaRPr>
          </a:p>
          <a:p>
            <a:pPr marL="1270" algn="ctr">
              <a:lnSpc>
                <a:spcPts val="645"/>
              </a:lnSpc>
            </a:pPr>
            <a:r>
              <a:rPr sz="650" spc="30" dirty="0">
                <a:latin typeface="Times New Roman"/>
                <a:cs typeface="Times New Roman"/>
              </a:rPr>
              <a:t>constraints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75769" y="8132699"/>
            <a:ext cx="59690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5" dirty="0">
                <a:latin typeface="Times New Roman"/>
                <a:cs typeface="Times New Roman"/>
              </a:rPr>
              <a:t>P</a:t>
            </a:r>
            <a:r>
              <a:rPr sz="650" spc="-5" dirty="0">
                <a:latin typeface="Times New Roman"/>
                <a:cs typeface="Times New Roman"/>
              </a:rPr>
              <a:t>l</a:t>
            </a:r>
            <a:r>
              <a:rPr sz="650" spc="45" dirty="0">
                <a:latin typeface="Times New Roman"/>
                <a:cs typeface="Times New Roman"/>
              </a:rPr>
              <a:t>a</a:t>
            </a:r>
            <a:r>
              <a:rPr sz="650" spc="10" dirty="0">
                <a:latin typeface="Times New Roman"/>
                <a:cs typeface="Times New Roman"/>
              </a:rPr>
              <a:t>n</a:t>
            </a:r>
            <a:r>
              <a:rPr sz="650" spc="15" dirty="0">
                <a:latin typeface="Times New Roman"/>
                <a:cs typeface="Times New Roman"/>
              </a:rPr>
              <a:t> </a:t>
            </a:r>
            <a:r>
              <a:rPr sz="650" spc="20" dirty="0">
                <a:latin typeface="Times New Roman"/>
                <a:cs typeface="Times New Roman"/>
              </a:rPr>
              <a:t>n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20" dirty="0">
                <a:latin typeface="Times New Roman"/>
                <a:cs typeface="Times New Roman"/>
              </a:rPr>
              <a:t>x</a:t>
            </a:r>
            <a:r>
              <a:rPr sz="650" spc="5" dirty="0">
                <a:latin typeface="Times New Roman"/>
                <a:cs typeface="Times New Roman"/>
              </a:rPr>
              <a:t>t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p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20" dirty="0">
                <a:latin typeface="Times New Roman"/>
                <a:cs typeface="Times New Roman"/>
              </a:rPr>
              <a:t>h</a:t>
            </a:r>
            <a:r>
              <a:rPr sz="650" spc="-40" dirty="0">
                <a:latin typeface="Times New Roman"/>
                <a:cs typeface="Times New Roman"/>
              </a:rPr>
              <a:t>a</a:t>
            </a:r>
            <a:r>
              <a:rPr sz="650" spc="5" dirty="0">
                <a:latin typeface="Times New Roman"/>
                <a:cs typeface="Times New Roman"/>
              </a:rPr>
              <a:t>s</a:t>
            </a:r>
            <a:r>
              <a:rPr sz="650" spc="-8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19708" y="7990968"/>
            <a:ext cx="493395" cy="2139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33020">
              <a:lnSpc>
                <a:spcPts val="670"/>
              </a:lnSpc>
              <a:spcBef>
                <a:spcPts val="235"/>
              </a:spcBef>
            </a:pPr>
            <a:r>
              <a:rPr sz="650" spc="25" dirty="0">
                <a:latin typeface="Times New Roman"/>
                <a:cs typeface="Times New Roman"/>
              </a:rPr>
              <a:t>Integration 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55" dirty="0">
                <a:latin typeface="Times New Roman"/>
                <a:cs typeface="Times New Roman"/>
              </a:rPr>
              <a:t>a</a:t>
            </a:r>
            <a:r>
              <a:rPr sz="650" spc="20" dirty="0">
                <a:latin typeface="Times New Roman"/>
                <a:cs typeface="Times New Roman"/>
              </a:rPr>
              <a:t>n</a:t>
            </a:r>
            <a:r>
              <a:rPr sz="650" spc="10" dirty="0">
                <a:latin typeface="Times New Roman"/>
                <a:cs typeface="Times New Roman"/>
              </a:rPr>
              <a:t>d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80" dirty="0">
                <a:latin typeface="Times New Roman"/>
                <a:cs typeface="Times New Roman"/>
              </a:rPr>
              <a:t>t</a:t>
            </a:r>
            <a:r>
              <a:rPr sz="650" spc="4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st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p</a:t>
            </a:r>
            <a:r>
              <a:rPr sz="650" spc="-7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l</a:t>
            </a:r>
            <a:r>
              <a:rPr sz="650" spc="55" dirty="0">
                <a:latin typeface="Times New Roman"/>
                <a:cs typeface="Times New Roman"/>
              </a:rPr>
              <a:t>a</a:t>
            </a:r>
            <a:r>
              <a:rPr sz="650" spc="10" dirty="0">
                <a:latin typeface="Times New Roman"/>
                <a:cs typeface="Times New Roman"/>
              </a:rPr>
              <a:t>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09040" y="7713599"/>
            <a:ext cx="517525" cy="2152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75260" marR="5080" indent="-163195">
              <a:lnSpc>
                <a:spcPts val="680"/>
              </a:lnSpc>
              <a:spcBef>
                <a:spcPts val="229"/>
              </a:spcBef>
            </a:pPr>
            <a:r>
              <a:rPr sz="650" spc="40" dirty="0">
                <a:latin typeface="Times New Roman"/>
                <a:cs typeface="Times New Roman"/>
              </a:rPr>
              <a:t>D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v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-15" dirty="0">
                <a:latin typeface="Times New Roman"/>
                <a:cs typeface="Times New Roman"/>
              </a:rPr>
              <a:t>l</a:t>
            </a:r>
            <a:r>
              <a:rPr sz="650" spc="20" dirty="0">
                <a:latin typeface="Times New Roman"/>
                <a:cs typeface="Times New Roman"/>
              </a:rPr>
              <a:t>o</a:t>
            </a:r>
            <a:r>
              <a:rPr sz="650" spc="90" dirty="0">
                <a:latin typeface="Times New Roman"/>
                <a:cs typeface="Times New Roman"/>
              </a:rPr>
              <a:t>p</a:t>
            </a:r>
            <a:r>
              <a:rPr sz="650" spc="5" dirty="0">
                <a:latin typeface="Times New Roman"/>
                <a:cs typeface="Times New Roman"/>
              </a:rPr>
              <a:t>m</a:t>
            </a:r>
            <a:r>
              <a:rPr sz="650" spc="55" dirty="0">
                <a:latin typeface="Times New Roman"/>
                <a:cs typeface="Times New Roman"/>
              </a:rPr>
              <a:t>e</a:t>
            </a:r>
            <a:r>
              <a:rPr sz="650" spc="5" dirty="0">
                <a:latin typeface="Times New Roman"/>
                <a:cs typeface="Times New Roman"/>
              </a:rPr>
              <a:t>nt  </a:t>
            </a:r>
            <a:r>
              <a:rPr sz="650" spc="15" dirty="0">
                <a:latin typeface="Times New Roman"/>
                <a:cs typeface="Times New Roman"/>
              </a:rPr>
              <a:t>plan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56640" y="7209156"/>
            <a:ext cx="721995" cy="2139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8105" marR="5080" indent="-66040">
              <a:lnSpc>
                <a:spcPts val="670"/>
              </a:lnSpc>
              <a:spcBef>
                <a:spcPts val="235"/>
              </a:spcBef>
            </a:pPr>
            <a:r>
              <a:rPr sz="650" spc="30" dirty="0">
                <a:latin typeface="Times New Roman"/>
                <a:cs typeface="Times New Roman"/>
              </a:rPr>
              <a:t>Requirements</a:t>
            </a:r>
            <a:r>
              <a:rPr sz="650" spc="-40" dirty="0">
                <a:latin typeface="Times New Roman"/>
                <a:cs typeface="Times New Roman"/>
              </a:rPr>
              <a:t> </a:t>
            </a:r>
            <a:r>
              <a:rPr sz="650" spc="35" dirty="0">
                <a:latin typeface="Times New Roman"/>
                <a:cs typeface="Times New Roman"/>
              </a:rPr>
              <a:t>plan </a:t>
            </a:r>
            <a:r>
              <a:rPr sz="650" spc="-150" dirty="0">
                <a:latin typeface="Times New Roman"/>
                <a:cs typeface="Times New Roman"/>
              </a:rPr>
              <a:t> </a:t>
            </a:r>
            <a:r>
              <a:rPr sz="650" spc="25" dirty="0">
                <a:latin typeface="Times New Roman"/>
                <a:cs typeface="Times New Roman"/>
              </a:rPr>
              <a:t>Life-cycle</a:t>
            </a:r>
            <a:r>
              <a:rPr sz="650" spc="20" dirty="0">
                <a:latin typeface="Times New Roman"/>
                <a:cs typeface="Times New Roman"/>
              </a:rPr>
              <a:t> </a:t>
            </a:r>
            <a:r>
              <a:rPr sz="650" spc="15" dirty="0">
                <a:latin typeface="Times New Roman"/>
                <a:cs typeface="Times New Roman"/>
              </a:rPr>
              <a:t>plan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84300" y="7056756"/>
            <a:ext cx="37782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65" dirty="0">
                <a:latin typeface="Times New Roman"/>
                <a:cs typeface="Times New Roman"/>
              </a:rPr>
              <a:t>R</a:t>
            </a:r>
            <a:r>
              <a:rPr sz="650" spc="30" dirty="0">
                <a:latin typeface="Times New Roman"/>
                <a:cs typeface="Times New Roman"/>
              </a:rPr>
              <a:t>E</a:t>
            </a:r>
            <a:r>
              <a:rPr sz="650" spc="40" dirty="0">
                <a:latin typeface="Times New Roman"/>
                <a:cs typeface="Times New Roman"/>
              </a:rPr>
              <a:t>V</a:t>
            </a:r>
            <a:r>
              <a:rPr sz="650" spc="30" dirty="0">
                <a:latin typeface="Times New Roman"/>
                <a:cs typeface="Times New Roman"/>
              </a:rPr>
              <a:t>IE</a:t>
            </a:r>
            <a:r>
              <a:rPr sz="650" spc="20" dirty="0">
                <a:latin typeface="Times New Roman"/>
                <a:cs typeface="Times New Roman"/>
              </a:rPr>
              <a:t>W</a:t>
            </a:r>
            <a:endParaRPr sz="65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306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419100" indent="-233679">
              <a:lnSpc>
                <a:spcPct val="100000"/>
              </a:lnSpc>
              <a:buSzPct val="53571"/>
              <a:buFont typeface="MS UI Gothic"/>
              <a:buChar char="■"/>
              <a:tabLst>
                <a:tab pos="418465" algn="l"/>
                <a:tab pos="419100" algn="l"/>
              </a:tabLst>
            </a:pPr>
            <a:r>
              <a:rPr sz="1400" spc="-5" dirty="0">
                <a:latin typeface="Arial MT"/>
                <a:cs typeface="Arial MT"/>
              </a:rPr>
              <a:t>Objective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setting</a:t>
            </a:r>
            <a:endParaRPr sz="1400">
              <a:latin typeface="Arial MT"/>
              <a:cs typeface="Arial MT"/>
            </a:endParaRPr>
          </a:p>
          <a:p>
            <a:pPr marL="703580" marR="883919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03580" algn="l"/>
                <a:tab pos="704215" algn="l"/>
              </a:tabLst>
            </a:pPr>
            <a:r>
              <a:rPr sz="1200" spc="-5" dirty="0">
                <a:latin typeface="Arial MT"/>
                <a:cs typeface="Arial MT"/>
              </a:rPr>
              <a:t>Specific objectives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the project phase are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identified</a:t>
            </a:r>
            <a:endParaRPr sz="1200">
              <a:latin typeface="Arial MT"/>
              <a:cs typeface="Arial MT"/>
            </a:endParaRPr>
          </a:p>
          <a:p>
            <a:pPr marL="419100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418465" algn="l"/>
                <a:tab pos="419100" algn="l"/>
              </a:tabLst>
            </a:pPr>
            <a:r>
              <a:rPr sz="1400" dirty="0">
                <a:latin typeface="Arial MT"/>
                <a:cs typeface="Arial MT"/>
              </a:rPr>
              <a:t>Risk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assessment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reduction</a:t>
            </a:r>
            <a:endParaRPr sz="1400">
              <a:latin typeface="Arial MT"/>
              <a:cs typeface="Arial MT"/>
            </a:endParaRPr>
          </a:p>
          <a:p>
            <a:pPr marL="703580" marR="979805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03580" algn="l"/>
                <a:tab pos="704215" algn="l"/>
              </a:tabLst>
            </a:pPr>
            <a:r>
              <a:rPr sz="1200" spc="-5" dirty="0">
                <a:latin typeface="Arial MT"/>
                <a:cs typeface="Arial MT"/>
              </a:rPr>
              <a:t>Key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risks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identified,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analyzed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information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sought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reduce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risks</a:t>
            </a:r>
            <a:endParaRPr sz="1200">
              <a:latin typeface="Arial MT"/>
              <a:cs typeface="Arial MT"/>
            </a:endParaRPr>
          </a:p>
          <a:p>
            <a:pPr marL="419100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418465" algn="l"/>
                <a:tab pos="419100" algn="l"/>
              </a:tabLst>
            </a:pPr>
            <a:r>
              <a:rPr sz="1400" spc="-5" dirty="0">
                <a:latin typeface="Arial MT"/>
                <a:cs typeface="Arial MT"/>
              </a:rPr>
              <a:t>Development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validation</a:t>
            </a:r>
            <a:endParaRPr sz="1400">
              <a:latin typeface="Arial MT"/>
              <a:cs typeface="Arial MT"/>
            </a:endParaRPr>
          </a:p>
          <a:p>
            <a:pPr marL="703580" marR="885190" lvl="1" indent="-228600">
              <a:lnSpc>
                <a:spcPct val="113300"/>
              </a:lnSpc>
              <a:spcBef>
                <a:spcPts val="105"/>
              </a:spcBef>
              <a:buSzPct val="54166"/>
              <a:buFont typeface="MS UI Gothic"/>
              <a:buChar char="■"/>
              <a:tabLst>
                <a:tab pos="703580" algn="l"/>
                <a:tab pos="704215" algn="l"/>
              </a:tabLst>
            </a:pPr>
            <a:r>
              <a:rPr sz="1200" spc="-5" dirty="0">
                <a:latin typeface="Arial MT"/>
                <a:cs typeface="Arial MT"/>
              </a:rPr>
              <a:t>An appropriate </a:t>
            </a:r>
            <a:r>
              <a:rPr sz="1200" dirty="0">
                <a:latin typeface="Arial MT"/>
                <a:cs typeface="Arial MT"/>
              </a:rPr>
              <a:t>model </a:t>
            </a:r>
            <a:r>
              <a:rPr sz="1200" spc="-5" dirty="0">
                <a:latin typeface="Arial MT"/>
                <a:cs typeface="Arial MT"/>
              </a:rPr>
              <a:t>is chosen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the next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phase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development.</a:t>
            </a:r>
            <a:endParaRPr sz="1200">
              <a:latin typeface="Arial MT"/>
              <a:cs typeface="Arial MT"/>
            </a:endParaRPr>
          </a:p>
          <a:p>
            <a:pPr marL="419100" indent="-233679">
              <a:lnSpc>
                <a:spcPct val="100000"/>
              </a:lnSpc>
              <a:spcBef>
                <a:spcPts val="375"/>
              </a:spcBef>
              <a:buSzPct val="53571"/>
              <a:buFont typeface="MS UI Gothic"/>
              <a:buChar char="■"/>
              <a:tabLst>
                <a:tab pos="418465" algn="l"/>
                <a:tab pos="419100" algn="l"/>
              </a:tabLst>
            </a:pPr>
            <a:r>
              <a:rPr sz="1400" spc="-5" dirty="0">
                <a:latin typeface="Arial MT"/>
                <a:cs typeface="Arial MT"/>
              </a:rPr>
              <a:t>Planning</a:t>
            </a:r>
            <a:endParaRPr sz="1400">
              <a:latin typeface="Arial MT"/>
              <a:cs typeface="Arial MT"/>
            </a:endParaRPr>
          </a:p>
          <a:p>
            <a:pPr marL="703580" marR="669925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03580" algn="l"/>
                <a:tab pos="704215" algn="l"/>
              </a:tabLst>
            </a:pP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project 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reviewed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plans drawn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up</a:t>
            </a:r>
            <a:r>
              <a:rPr sz="1200" dirty="0">
                <a:latin typeface="Arial MT"/>
                <a:cs typeface="Arial MT"/>
              </a:rPr>
              <a:t> for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next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round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 spiral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12391" y="5449317"/>
            <a:ext cx="454660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oun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457200" indent="-233679">
              <a:lnSpc>
                <a:spcPct val="100000"/>
              </a:lnSpc>
              <a:buSzPct val="53125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600" spc="-5" dirty="0">
                <a:latin typeface="Arial MT"/>
                <a:cs typeface="Arial MT"/>
              </a:rPr>
              <a:t>Quality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Improvement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Focus</a:t>
            </a:r>
            <a:endParaRPr sz="16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400" spc="-5" dirty="0">
                <a:latin typeface="Arial MT"/>
                <a:cs typeface="Arial MT"/>
              </a:rPr>
              <a:t>Objectives</a:t>
            </a:r>
            <a:endParaRPr sz="14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400" dirty="0">
                <a:latin typeface="Arial MT"/>
                <a:cs typeface="Arial MT"/>
              </a:rPr>
              <a:t>Constraints</a:t>
            </a:r>
            <a:endParaRPr sz="14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400" spc="-5" dirty="0">
                <a:latin typeface="Arial MT"/>
                <a:cs typeface="Arial MT"/>
              </a:rPr>
              <a:t>Alternatives</a:t>
            </a:r>
            <a:endParaRPr sz="1400">
              <a:latin typeface="Arial MT"/>
              <a:cs typeface="Arial MT"/>
            </a:endParaRPr>
          </a:p>
          <a:p>
            <a:pPr marL="457200" indent="-233679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600" spc="-5" dirty="0">
                <a:latin typeface="Arial MT"/>
                <a:cs typeface="Arial MT"/>
              </a:rPr>
              <a:t>Risk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Reduction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Focus</a:t>
            </a:r>
            <a:endParaRPr sz="16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400" dirty="0">
                <a:latin typeface="Arial MT"/>
                <a:cs typeface="Arial MT"/>
              </a:rPr>
              <a:t>Risk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Assessment</a:t>
            </a:r>
            <a:endParaRPr sz="14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400" dirty="0">
                <a:latin typeface="Arial MT"/>
                <a:cs typeface="Arial MT"/>
              </a:rPr>
              <a:t>Risk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resolution</a:t>
            </a:r>
            <a:endParaRPr sz="1400">
              <a:latin typeface="Arial MT"/>
              <a:cs typeface="Arial MT"/>
            </a:endParaRPr>
          </a:p>
          <a:p>
            <a:pPr marL="457200" indent="-233679">
              <a:lnSpc>
                <a:spcPct val="100000"/>
              </a:lnSpc>
              <a:spcBef>
                <a:spcPts val="390"/>
              </a:spcBef>
              <a:buSzPct val="53125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600" spc="-5" dirty="0">
                <a:latin typeface="Arial MT"/>
                <a:cs typeface="Arial MT"/>
              </a:rPr>
              <a:t>Plan-Do-Check-Act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(PDCA) Approach</a:t>
            </a:r>
            <a:endParaRPr sz="16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400" dirty="0">
                <a:latin typeface="Arial MT"/>
                <a:cs typeface="Arial MT"/>
              </a:rPr>
              <a:t>Results</a:t>
            </a:r>
            <a:endParaRPr sz="14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400" spc="-5" dirty="0">
                <a:latin typeface="Arial MT"/>
                <a:cs typeface="Arial MT"/>
              </a:rPr>
              <a:t>Plans</a:t>
            </a:r>
            <a:endParaRPr sz="1400">
              <a:latin typeface="Arial MT"/>
              <a:cs typeface="Arial MT"/>
            </a:endParaRPr>
          </a:p>
          <a:p>
            <a:pPr marL="741680" lvl="1" indent="-2292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400" spc="-5" dirty="0">
                <a:latin typeface="Arial MT"/>
                <a:cs typeface="Arial MT"/>
              </a:rPr>
              <a:t>Commitment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619" y="1718900"/>
            <a:ext cx="3627754" cy="23329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5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Objectives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Significantly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improve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 quality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Constraints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0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Within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three-year timescale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Without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large-scale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capital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investment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Without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radical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change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company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standards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Alternatives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0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Reuse existing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certified software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Introduce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formal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specification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verification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Invest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testing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 validation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tools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12619" y="5896182"/>
            <a:ext cx="3792220" cy="24790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5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Risk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Assessment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No</a:t>
            </a:r>
            <a:r>
              <a:rPr sz="1200" dirty="0">
                <a:latin typeface="Arial MT"/>
                <a:cs typeface="Arial MT"/>
              </a:rPr>
              <a:t> cost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effective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quality improvement</a:t>
            </a:r>
            <a:endParaRPr sz="1200">
              <a:latin typeface="Arial MT"/>
              <a:cs typeface="Arial MT"/>
            </a:endParaRPr>
          </a:p>
          <a:p>
            <a:pPr marL="517525" marR="257175" lvl="1" indent="-228600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Possible quality improvements </a:t>
            </a:r>
            <a:r>
              <a:rPr sz="1200" dirty="0">
                <a:latin typeface="Arial MT"/>
                <a:cs typeface="Arial MT"/>
              </a:rPr>
              <a:t>may </a:t>
            </a:r>
            <a:r>
              <a:rPr sz="1200" spc="-5" dirty="0">
                <a:latin typeface="Arial MT"/>
                <a:cs typeface="Arial MT"/>
              </a:rPr>
              <a:t>increase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costs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excessively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New </a:t>
            </a:r>
            <a:r>
              <a:rPr sz="1200" dirty="0">
                <a:latin typeface="Arial MT"/>
                <a:cs typeface="Arial MT"/>
              </a:rPr>
              <a:t>methods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might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cause existing</a:t>
            </a:r>
            <a:r>
              <a:rPr sz="1200" dirty="0">
                <a:latin typeface="Arial MT"/>
                <a:cs typeface="Arial MT"/>
              </a:rPr>
              <a:t> staff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leave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Risk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resolution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Literature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survey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Pilot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project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Survey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potential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reusable </a:t>
            </a:r>
            <a:r>
              <a:rPr sz="1200" dirty="0">
                <a:latin typeface="Arial MT"/>
                <a:cs typeface="Arial MT"/>
              </a:rPr>
              <a:t>components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Assessment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available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tool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support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Staff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training 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motivation seminars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sk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317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DC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endParaRPr sz="1200">
              <a:latin typeface="Microsoft Sans Serif"/>
              <a:cs typeface="Microsoft Sans Serif"/>
            </a:endParaRPr>
          </a:p>
          <a:p>
            <a:pPr marL="495300" indent="-233679">
              <a:lnSpc>
                <a:spcPct val="100000"/>
              </a:lnSpc>
              <a:spcBef>
                <a:spcPts val="1225"/>
              </a:spcBef>
              <a:buSzPct val="53571"/>
              <a:buFont typeface="MS UI Gothic"/>
              <a:buChar char="■"/>
              <a:tabLst>
                <a:tab pos="494665" algn="l"/>
                <a:tab pos="495300" algn="l"/>
              </a:tabLst>
            </a:pPr>
            <a:r>
              <a:rPr sz="1400" dirty="0">
                <a:latin typeface="Arial MT"/>
                <a:cs typeface="Arial MT"/>
              </a:rPr>
              <a:t>Results</a:t>
            </a:r>
            <a:endParaRPr sz="1400">
              <a:latin typeface="Arial MT"/>
              <a:cs typeface="Arial MT"/>
            </a:endParaRPr>
          </a:p>
          <a:p>
            <a:pPr marL="779780" marR="675005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Experience </a:t>
            </a:r>
            <a:r>
              <a:rPr sz="1200" dirty="0">
                <a:latin typeface="Arial MT"/>
                <a:cs typeface="Arial MT"/>
              </a:rPr>
              <a:t>of formal methods </a:t>
            </a:r>
            <a:r>
              <a:rPr sz="1200" spc="-5" dirty="0">
                <a:latin typeface="Arial MT"/>
                <a:cs typeface="Arial MT"/>
              </a:rPr>
              <a:t>is limited </a:t>
            </a:r>
            <a:r>
              <a:rPr sz="1200" dirty="0">
                <a:latin typeface="Arial MT"/>
                <a:cs typeface="Arial MT"/>
              </a:rPr>
              <a:t>- </a:t>
            </a:r>
            <a:r>
              <a:rPr sz="1200" spc="-10" dirty="0">
                <a:latin typeface="Arial MT"/>
                <a:cs typeface="Arial MT"/>
              </a:rPr>
              <a:t>very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hard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quantify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improvements</a:t>
            </a:r>
            <a:endParaRPr sz="1200">
              <a:latin typeface="Arial MT"/>
              <a:cs typeface="Arial MT"/>
            </a:endParaRPr>
          </a:p>
          <a:p>
            <a:pPr marL="779780" marR="536575" lvl="1" indent="-228600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Limited tool support available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company-wide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standard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development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</a:t>
            </a:r>
            <a:endParaRPr sz="1200">
              <a:latin typeface="Arial MT"/>
              <a:cs typeface="Arial MT"/>
            </a:endParaRPr>
          </a:p>
          <a:p>
            <a:pPr marL="779780" marR="969010" lvl="1" indent="-228600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Reusable </a:t>
            </a:r>
            <a:r>
              <a:rPr sz="1200" dirty="0">
                <a:latin typeface="Arial MT"/>
                <a:cs typeface="Arial MT"/>
              </a:rPr>
              <a:t>components </a:t>
            </a:r>
            <a:r>
              <a:rPr sz="1200" spc="-5" dirty="0">
                <a:latin typeface="Arial MT"/>
                <a:cs typeface="Arial MT"/>
              </a:rPr>
              <a:t>available but little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support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exists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terms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reusability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tools</a:t>
            </a:r>
            <a:endParaRPr sz="1200">
              <a:latin typeface="Arial MT"/>
              <a:cs typeface="Arial MT"/>
            </a:endParaRPr>
          </a:p>
          <a:p>
            <a:pPr marL="495300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494665" algn="l"/>
                <a:tab pos="495300" algn="l"/>
              </a:tabLst>
            </a:pPr>
            <a:r>
              <a:rPr sz="1400" spc="-5" dirty="0">
                <a:latin typeface="Arial MT"/>
                <a:cs typeface="Arial MT"/>
              </a:rPr>
              <a:t>Plans</a:t>
            </a:r>
            <a:endParaRPr sz="1400">
              <a:latin typeface="Arial MT"/>
              <a:cs typeface="Arial MT"/>
            </a:endParaRPr>
          </a:p>
          <a:p>
            <a:pPr marL="779780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Explore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reuse option 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detail</a:t>
            </a:r>
            <a:endParaRPr sz="1200">
              <a:latin typeface="Arial MT"/>
              <a:cs typeface="Arial MT"/>
            </a:endParaRPr>
          </a:p>
          <a:p>
            <a:pPr marL="779780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Develop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prototype reuse support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tools</a:t>
            </a:r>
            <a:endParaRPr sz="1200">
              <a:latin typeface="Arial MT"/>
              <a:cs typeface="Arial MT"/>
            </a:endParaRPr>
          </a:p>
          <a:p>
            <a:pPr marL="779780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Explore </a:t>
            </a:r>
            <a:r>
              <a:rPr sz="1200" dirty="0">
                <a:latin typeface="Arial MT"/>
                <a:cs typeface="Arial MT"/>
              </a:rPr>
              <a:t>component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certification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scheme</a:t>
            </a:r>
            <a:endParaRPr sz="1200">
              <a:latin typeface="Arial MT"/>
              <a:cs typeface="Arial MT"/>
            </a:endParaRPr>
          </a:p>
          <a:p>
            <a:pPr marL="495300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494665" algn="l"/>
                <a:tab pos="495300" algn="l"/>
              </a:tabLst>
            </a:pPr>
            <a:r>
              <a:rPr sz="1400" spc="-5" dirty="0">
                <a:latin typeface="Arial MT"/>
                <a:cs typeface="Arial MT"/>
              </a:rPr>
              <a:t>Commitment</a:t>
            </a:r>
            <a:endParaRPr sz="1400">
              <a:latin typeface="Arial MT"/>
              <a:cs typeface="Arial MT"/>
            </a:endParaRPr>
          </a:p>
          <a:p>
            <a:pPr marL="779780" lvl="1" indent="-2292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79780" algn="l"/>
                <a:tab pos="780415" algn="l"/>
              </a:tabLst>
            </a:pPr>
            <a:r>
              <a:rPr sz="1200" spc="-5" dirty="0">
                <a:latin typeface="Arial MT"/>
                <a:cs typeface="Arial MT"/>
              </a:rPr>
              <a:t>Fund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further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18-month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study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phase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oun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ogu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2619" y="5894101"/>
            <a:ext cx="3684270" cy="23050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7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Quality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Improvement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Focus</a:t>
            </a:r>
            <a:endParaRPr sz="16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Objectives</a:t>
            </a:r>
            <a:endParaRPr sz="14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54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5" dirty="0">
                <a:latin typeface="Arial MT"/>
                <a:cs typeface="Arial MT"/>
              </a:rPr>
              <a:t>Procure software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component</a:t>
            </a:r>
            <a:r>
              <a:rPr sz="1000" spc="-10" dirty="0">
                <a:latin typeface="Arial MT"/>
                <a:cs typeface="Arial MT"/>
              </a:rPr>
              <a:t> catalogue</a:t>
            </a:r>
            <a:endParaRPr sz="10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2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Constraints</a:t>
            </a:r>
            <a:endParaRPr sz="14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54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5" dirty="0">
                <a:latin typeface="Arial MT"/>
                <a:cs typeface="Arial MT"/>
              </a:rPr>
              <a:t>Within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year</a:t>
            </a:r>
            <a:endParaRPr sz="1000">
              <a:latin typeface="Arial MT"/>
              <a:cs typeface="Arial MT"/>
            </a:endParaRPr>
          </a:p>
          <a:p>
            <a:pPr marL="688340" marR="793750">
              <a:lnSpc>
                <a:spcPct val="100000"/>
              </a:lnSpc>
            </a:pPr>
            <a:r>
              <a:rPr sz="1000" spc="-5" dirty="0">
                <a:latin typeface="Arial MT"/>
                <a:cs typeface="Arial MT"/>
              </a:rPr>
              <a:t>Must support existing component </a:t>
            </a:r>
            <a:r>
              <a:rPr sz="1000" spc="-15" dirty="0">
                <a:latin typeface="Arial MT"/>
                <a:cs typeface="Arial MT"/>
              </a:rPr>
              <a:t>types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Total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cost less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than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$100,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000</a:t>
            </a:r>
            <a:endParaRPr sz="10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2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Alternatives</a:t>
            </a:r>
            <a:endParaRPr sz="14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59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Buy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existing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information</a:t>
            </a:r>
            <a:r>
              <a:rPr sz="1000" spc="-10" dirty="0">
                <a:latin typeface="Arial MT"/>
                <a:cs typeface="Arial MT"/>
              </a:rPr>
              <a:t> retrieval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software</a:t>
            </a:r>
            <a:endParaRPr sz="10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40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Buy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database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develop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catalogue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using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database</a:t>
            </a:r>
            <a:endParaRPr sz="10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40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Develop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special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purpose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catalogue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5402579"/>
              <a:ext cx="304799" cy="3047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2619" y="1716818"/>
            <a:ext cx="3750310" cy="20859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7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Risks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Reduction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Focus</a:t>
            </a:r>
            <a:endParaRPr sz="16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Risks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assessment</a:t>
            </a:r>
            <a:endParaRPr sz="14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54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May </a:t>
            </a:r>
            <a:r>
              <a:rPr sz="1000" spc="-5" dirty="0">
                <a:latin typeface="Arial MT"/>
                <a:cs typeface="Arial MT"/>
              </a:rPr>
              <a:t>be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impossible to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procure</a:t>
            </a:r>
            <a:r>
              <a:rPr sz="1000" spc="-10" dirty="0">
                <a:latin typeface="Arial MT"/>
                <a:cs typeface="Arial MT"/>
              </a:rPr>
              <a:t> within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constraints</a:t>
            </a:r>
            <a:endParaRPr sz="10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480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Catalogue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functionality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may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inappropriate</a:t>
            </a:r>
            <a:endParaRPr sz="10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7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Risk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resolution</a:t>
            </a:r>
            <a:endParaRPr sz="1400">
              <a:latin typeface="Arial MT"/>
              <a:cs typeface="Arial MT"/>
            </a:endParaRPr>
          </a:p>
          <a:p>
            <a:pPr marL="688340" marR="70485" lvl="2" indent="-114300">
              <a:lnSpc>
                <a:spcPct val="100000"/>
              </a:lnSpc>
              <a:spcBef>
                <a:spcPts val="254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Develop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prototype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catalogue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(using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existing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4GL</a:t>
            </a:r>
            <a:r>
              <a:rPr sz="1000" spc="-10" dirty="0">
                <a:latin typeface="Arial MT"/>
                <a:cs typeface="Arial MT"/>
              </a:rPr>
              <a:t> and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existing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DBMS)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clarify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requirements</a:t>
            </a:r>
            <a:endParaRPr sz="1000">
              <a:latin typeface="Arial MT"/>
              <a:cs typeface="Arial MT"/>
            </a:endParaRPr>
          </a:p>
          <a:p>
            <a:pPr marL="688340" marR="5080" lvl="2" indent="-114300">
              <a:lnSpc>
                <a:spcPct val="100000"/>
              </a:lnSpc>
              <a:spcBef>
                <a:spcPts val="240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5" dirty="0">
                <a:latin typeface="Arial MT"/>
                <a:cs typeface="Arial MT"/>
              </a:rPr>
              <a:t>Commission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consultants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report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existing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information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retrieval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system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capabilities.</a:t>
            </a:r>
            <a:endParaRPr sz="10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40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Relax</a:t>
            </a:r>
            <a:r>
              <a:rPr sz="1000" spc="-5" dirty="0">
                <a:latin typeface="Arial MT"/>
                <a:cs typeface="Arial MT"/>
              </a:rPr>
              <a:t> time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constraint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Template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Spiral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Round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at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Work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Catalogue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Spiral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(2/3)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225296"/>
              <a:ext cx="304799" cy="3047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12619" y="5894101"/>
            <a:ext cx="3748404" cy="26403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7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10" dirty="0">
                <a:latin typeface="Arial MT"/>
                <a:cs typeface="Arial MT"/>
              </a:rPr>
              <a:t>PDCA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Approach</a:t>
            </a:r>
            <a:endParaRPr sz="16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Results</a:t>
            </a:r>
            <a:endParaRPr sz="14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54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5" dirty="0">
                <a:latin typeface="Arial MT"/>
                <a:cs typeface="Arial MT"/>
              </a:rPr>
              <a:t>Information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retrieval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systems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are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inflexible.</a:t>
            </a:r>
            <a:endParaRPr sz="10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40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Identified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requirements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cannot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met.</a:t>
            </a:r>
            <a:endParaRPr sz="1000">
              <a:latin typeface="Arial MT"/>
              <a:cs typeface="Arial MT"/>
            </a:endParaRPr>
          </a:p>
          <a:p>
            <a:pPr marL="688340" marR="32384" lvl="2" indent="-114300">
              <a:lnSpc>
                <a:spcPct val="100000"/>
              </a:lnSpc>
              <a:spcBef>
                <a:spcPts val="240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Prototype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using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DBMS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may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be </a:t>
            </a:r>
            <a:r>
              <a:rPr sz="1000" spc="-10" dirty="0">
                <a:latin typeface="Arial MT"/>
                <a:cs typeface="Arial MT"/>
              </a:rPr>
              <a:t>enhanced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complete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system</a:t>
            </a:r>
            <a:endParaRPr sz="1000">
              <a:latin typeface="Arial MT"/>
              <a:cs typeface="Arial MT"/>
            </a:endParaRPr>
          </a:p>
          <a:p>
            <a:pPr marL="688340" marR="144145" lvl="2" indent="-114300">
              <a:lnSpc>
                <a:spcPct val="100000"/>
              </a:lnSpc>
              <a:spcBef>
                <a:spcPts val="240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Special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purpose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catalogue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development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not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cost-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effective</a:t>
            </a:r>
            <a:endParaRPr sz="10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2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Plans</a:t>
            </a:r>
            <a:endParaRPr sz="1400">
              <a:latin typeface="Arial MT"/>
              <a:cs typeface="Arial MT"/>
            </a:endParaRPr>
          </a:p>
          <a:p>
            <a:pPr marL="688340" marR="5080" lvl="2" indent="-114300">
              <a:lnSpc>
                <a:spcPct val="100000"/>
              </a:lnSpc>
              <a:spcBef>
                <a:spcPts val="254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10" dirty="0">
                <a:latin typeface="Arial MT"/>
                <a:cs typeface="Arial MT"/>
              </a:rPr>
              <a:t>Develop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catalogue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using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existing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DBMS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by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enhancing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prototype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improving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user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interface</a:t>
            </a:r>
            <a:endParaRPr sz="10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2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Commitment</a:t>
            </a:r>
            <a:endParaRPr sz="14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59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5" dirty="0">
                <a:latin typeface="Arial MT"/>
                <a:cs typeface="Arial MT"/>
              </a:rPr>
              <a:t>Fund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further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12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month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development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Template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Spiral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Round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at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Work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Catalogue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Spiral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(3/3)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5402579"/>
              <a:ext cx="304799" cy="3047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5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619" y="1764287"/>
            <a:ext cx="3780790" cy="2488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marR="506730" indent="-233679">
              <a:lnSpc>
                <a:spcPct val="100000"/>
              </a:lnSpc>
              <a:spcBef>
                <a:spcPts val="9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10" dirty="0">
                <a:latin typeface="Arial MT"/>
                <a:cs typeface="Arial MT"/>
              </a:rPr>
              <a:t>Hybrid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models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accommodated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different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parts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project:</a:t>
            </a:r>
            <a:endParaRPr sz="16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Well-understood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systems</a:t>
            </a:r>
            <a:endParaRPr sz="14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688975" algn="l"/>
              </a:tabLst>
            </a:pPr>
            <a:r>
              <a:rPr sz="1200" spc="-5" dirty="0">
                <a:latin typeface="Arial MT"/>
                <a:cs typeface="Arial MT"/>
              </a:rPr>
              <a:t>Low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technical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risk</a:t>
            </a:r>
            <a:endParaRPr sz="1200">
              <a:latin typeface="Arial MT"/>
              <a:cs typeface="Arial MT"/>
            </a:endParaRPr>
          </a:p>
          <a:p>
            <a:pPr marL="688340" marR="5080" lvl="2" indent="-114300">
              <a:lnSpc>
                <a:spcPct val="100000"/>
              </a:lnSpc>
              <a:spcBef>
                <a:spcPts val="250"/>
              </a:spcBef>
              <a:buSzPct val="55000"/>
              <a:buFont typeface="MS UI Gothic"/>
              <a:buChar char="■"/>
              <a:tabLst>
                <a:tab pos="688975" algn="l"/>
              </a:tabLst>
            </a:pPr>
            <a:r>
              <a:rPr sz="1000" spc="-5" dirty="0">
                <a:latin typeface="Arial MT"/>
                <a:cs typeface="Arial MT"/>
              </a:rPr>
              <a:t>Use Waterfall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model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risk </a:t>
            </a:r>
            <a:r>
              <a:rPr sz="1000" spc="-10" dirty="0">
                <a:latin typeface="Arial MT"/>
                <a:cs typeface="Arial MT"/>
              </a:rPr>
              <a:t>analysis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phase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relatively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cheap</a:t>
            </a:r>
            <a:endParaRPr sz="1000">
              <a:latin typeface="Arial MT"/>
              <a:cs typeface="Arial MT"/>
            </a:endParaRPr>
          </a:p>
          <a:p>
            <a:pPr marL="517525" marR="649605" lvl="1" indent="-228600">
              <a:lnSpc>
                <a:spcPct val="100000"/>
              </a:lnSpc>
              <a:spcBef>
                <a:spcPts val="32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Stable </a:t>
            </a:r>
            <a:r>
              <a:rPr sz="1400" spc="-5" dirty="0">
                <a:latin typeface="Arial MT"/>
                <a:cs typeface="Arial MT"/>
              </a:rPr>
              <a:t>requirements and formal </a:t>
            </a:r>
            <a:r>
              <a:rPr sz="1400" dirty="0">
                <a:latin typeface="Arial MT"/>
                <a:cs typeface="Arial MT"/>
              </a:rPr>
              <a:t> specification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dirty="0">
                <a:latin typeface="Arial MT"/>
                <a:cs typeface="Arial MT"/>
              </a:rPr>
              <a:t> safety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criticality</a:t>
            </a:r>
            <a:endParaRPr sz="14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688975" algn="l"/>
              </a:tabLst>
            </a:pPr>
            <a:r>
              <a:rPr sz="1200" spc="-5" dirty="0">
                <a:latin typeface="Arial MT"/>
                <a:cs typeface="Arial MT"/>
              </a:rPr>
              <a:t>Use</a:t>
            </a:r>
            <a:r>
              <a:rPr sz="1200" dirty="0">
                <a:latin typeface="Arial MT"/>
                <a:cs typeface="Arial MT"/>
              </a:rPr>
              <a:t> formal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transformation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model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High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UI</a:t>
            </a:r>
            <a:r>
              <a:rPr sz="1400" dirty="0">
                <a:latin typeface="Arial MT"/>
                <a:cs typeface="Arial MT"/>
              </a:rPr>
              <a:t> risk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incomplete </a:t>
            </a:r>
            <a:r>
              <a:rPr sz="1400" dirty="0">
                <a:latin typeface="Arial MT"/>
                <a:cs typeface="Arial MT"/>
              </a:rPr>
              <a:t>specification</a:t>
            </a:r>
            <a:endParaRPr sz="1400">
              <a:latin typeface="Arial MT"/>
              <a:cs typeface="Arial MT"/>
            </a:endParaRPr>
          </a:p>
          <a:p>
            <a:pPr marL="688340" lvl="2" indent="-114935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688975" algn="l"/>
              </a:tabLst>
            </a:pPr>
            <a:r>
              <a:rPr sz="1200" spc="-5" dirty="0">
                <a:latin typeface="Arial MT"/>
                <a:cs typeface="Arial MT"/>
              </a:rPr>
              <a:t>Use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Prototyping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model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0719" y="5930291"/>
            <a:ext cx="3402965" cy="22199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84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Focuses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attention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reuse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options</a:t>
            </a:r>
            <a:endParaRPr sz="1600">
              <a:latin typeface="Arial MT"/>
              <a:cs typeface="Arial MT"/>
            </a:endParaRPr>
          </a:p>
          <a:p>
            <a:pPr marL="233045" marR="299085" indent="-233679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Focuses attention on early error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elimination</a:t>
            </a:r>
            <a:endParaRPr sz="16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Puts quality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objectives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up front</a:t>
            </a:r>
            <a:endParaRPr sz="1600">
              <a:latin typeface="Arial MT"/>
              <a:cs typeface="Arial MT"/>
            </a:endParaRPr>
          </a:p>
          <a:p>
            <a:pPr marL="233045" marR="647065" indent="-233679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Integrates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development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maintenance</a:t>
            </a:r>
            <a:endParaRPr sz="1600">
              <a:latin typeface="Arial MT"/>
              <a:cs typeface="Arial MT"/>
            </a:endParaRPr>
          </a:p>
          <a:p>
            <a:pPr marL="233045" marR="273685" indent="-233679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Provides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framework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hardware/software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development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619" y="1787147"/>
            <a:ext cx="3855720" cy="134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marR="5080" indent="-233679">
              <a:lnSpc>
                <a:spcPct val="100000"/>
              </a:lnSpc>
              <a:spcBef>
                <a:spcPts val="9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Contractual development often </a:t>
            </a:r>
            <a:r>
              <a:rPr sz="1600" dirty="0">
                <a:latin typeface="Arial MT"/>
                <a:cs typeface="Arial MT"/>
              </a:rPr>
              <a:t>specifies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process model and deliverables </a:t>
            </a:r>
            <a:r>
              <a:rPr sz="1600" dirty="0">
                <a:latin typeface="Arial MT"/>
                <a:cs typeface="Arial MT"/>
              </a:rPr>
              <a:t>in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advance</a:t>
            </a:r>
            <a:endParaRPr sz="16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84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Requires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risk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assessment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expertise</a:t>
            </a:r>
            <a:endParaRPr sz="16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Needs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refinement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general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2619" y="5940045"/>
            <a:ext cx="3694429" cy="259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489584" indent="-233679">
              <a:lnSpc>
                <a:spcPct val="100000"/>
              </a:lnSpc>
              <a:spcBef>
                <a:spcPts val="10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Software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systems</a:t>
            </a:r>
            <a:r>
              <a:rPr sz="1400" dirty="0">
                <a:latin typeface="Arial MT"/>
                <a:cs typeface="Arial MT"/>
              </a:rPr>
              <a:t> are</a:t>
            </a:r>
            <a:r>
              <a:rPr sz="1400" spc="-5" dirty="0">
                <a:latin typeface="Arial MT"/>
                <a:cs typeface="Arial MT"/>
              </a:rPr>
              <a:t> intangible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managers need documents </a:t>
            </a:r>
            <a:r>
              <a:rPr sz="1400" dirty="0">
                <a:latin typeface="Arial MT"/>
                <a:cs typeface="Arial MT"/>
              </a:rPr>
              <a:t>to assess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progress</a:t>
            </a:r>
            <a:endParaRPr sz="14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10" dirty="0">
                <a:latin typeface="Arial MT"/>
                <a:cs typeface="Arial MT"/>
              </a:rPr>
              <a:t>However,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may </a:t>
            </a:r>
            <a:r>
              <a:rPr sz="1400" dirty="0">
                <a:latin typeface="Arial MT"/>
                <a:cs typeface="Arial MT"/>
              </a:rPr>
              <a:t>cause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problems</a:t>
            </a:r>
            <a:endParaRPr sz="1400">
              <a:latin typeface="Arial MT"/>
              <a:cs typeface="Arial MT"/>
            </a:endParaRPr>
          </a:p>
          <a:p>
            <a:pPr marL="517525" marR="5080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Timing of </a:t>
            </a:r>
            <a:r>
              <a:rPr sz="1200" spc="-5" dirty="0">
                <a:latin typeface="Arial MT"/>
                <a:cs typeface="Arial MT"/>
              </a:rPr>
              <a:t>progress deliverables </a:t>
            </a:r>
            <a:r>
              <a:rPr sz="1200" dirty="0">
                <a:latin typeface="Arial MT"/>
                <a:cs typeface="Arial MT"/>
              </a:rPr>
              <a:t>may </a:t>
            </a:r>
            <a:r>
              <a:rPr sz="1200" spc="-5" dirty="0">
                <a:latin typeface="Arial MT"/>
                <a:cs typeface="Arial MT"/>
              </a:rPr>
              <a:t>not </a:t>
            </a:r>
            <a:r>
              <a:rPr sz="1200" dirty="0">
                <a:latin typeface="Arial MT"/>
                <a:cs typeface="Arial MT"/>
              </a:rPr>
              <a:t>match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 </a:t>
            </a:r>
            <a:r>
              <a:rPr sz="1200" dirty="0">
                <a:latin typeface="Arial MT"/>
                <a:cs typeface="Arial MT"/>
              </a:rPr>
              <a:t>time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needed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complete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 activity</a:t>
            </a:r>
            <a:endParaRPr sz="1200">
              <a:latin typeface="Arial MT"/>
              <a:cs typeface="Arial MT"/>
            </a:endParaRPr>
          </a:p>
          <a:p>
            <a:pPr marL="517525" marR="488950" lvl="1" indent="-228600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5" dirty="0">
                <a:latin typeface="Arial MT"/>
                <a:cs typeface="Arial MT"/>
              </a:rPr>
              <a:t>need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produce </a:t>
            </a:r>
            <a:r>
              <a:rPr sz="1200" dirty="0">
                <a:latin typeface="Arial MT"/>
                <a:cs typeface="Arial MT"/>
              </a:rPr>
              <a:t>documents </a:t>
            </a:r>
            <a:r>
              <a:rPr sz="1200" spc="-5" dirty="0">
                <a:latin typeface="Arial MT"/>
                <a:cs typeface="Arial MT"/>
              </a:rPr>
              <a:t>places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constraints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iterations</a:t>
            </a:r>
            <a:endParaRPr sz="1200">
              <a:latin typeface="Arial MT"/>
              <a:cs typeface="Arial MT"/>
            </a:endParaRPr>
          </a:p>
          <a:p>
            <a:pPr marL="517525" marR="617220" lvl="1" indent="-228600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The time </a:t>
            </a:r>
            <a:r>
              <a:rPr sz="1200" spc="-5" dirty="0">
                <a:latin typeface="Arial MT"/>
                <a:cs typeface="Arial MT"/>
              </a:rPr>
              <a:t>taken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review and approve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documents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significant</a:t>
            </a:r>
            <a:endParaRPr sz="1200">
              <a:latin typeface="Arial MT"/>
              <a:cs typeface="Arial MT"/>
            </a:endParaRPr>
          </a:p>
          <a:p>
            <a:pPr marL="233045" marR="19050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Waterfall </a:t>
            </a:r>
            <a:r>
              <a:rPr sz="1400" spc="-5" dirty="0">
                <a:latin typeface="Arial MT"/>
                <a:cs typeface="Arial MT"/>
              </a:rPr>
              <a:t>model </a:t>
            </a:r>
            <a:r>
              <a:rPr sz="1400" dirty="0">
                <a:latin typeface="Arial MT"/>
                <a:cs typeface="Arial MT"/>
              </a:rPr>
              <a:t>is still the </a:t>
            </a:r>
            <a:r>
              <a:rPr sz="1400" spc="-5" dirty="0">
                <a:latin typeface="Arial MT"/>
                <a:cs typeface="Arial MT"/>
              </a:rPr>
              <a:t>most widely </a:t>
            </a:r>
            <a:r>
              <a:rPr sz="1400" dirty="0">
                <a:latin typeface="Arial MT"/>
                <a:cs typeface="Arial MT"/>
              </a:rPr>
              <a:t>used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deliverable-based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90333" y="4548633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81025" y="1904834"/>
          <a:ext cx="3775710" cy="2089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090"/>
                <a:gridCol w="2420620"/>
              </a:tblGrid>
              <a:tr h="149362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sz="950" b="1" spc="10" dirty="0">
                          <a:latin typeface="Times New Roman"/>
                          <a:cs typeface="Times New Roman"/>
                        </a:rPr>
                        <a:t>Activity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sz="950" b="1" spc="15" dirty="0">
                          <a:latin typeface="Times New Roman"/>
                          <a:cs typeface="Times New Roman"/>
                        </a:rPr>
                        <a:t>Output</a:t>
                      </a:r>
                      <a:r>
                        <a:rPr sz="9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15" dirty="0">
                          <a:latin typeface="Times New Roman"/>
                          <a:cs typeface="Times New Roman"/>
                        </a:rPr>
                        <a:t>documents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69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Requirements</a:t>
                      </a:r>
                      <a:r>
                        <a:rPr sz="9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analysis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Feasibility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study, Outline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requirements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62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Requirements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definition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Requirements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document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2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specification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51435">
                        <a:lnSpc>
                          <a:spcPts val="1080"/>
                        </a:lnSpc>
                        <a:spcBef>
                          <a:spcPts val="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Functional specification,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Acceptance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plan </a:t>
                      </a:r>
                      <a:r>
                        <a:rPr sz="95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Draft user manual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84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Architectural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design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Architectural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specification,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 plan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46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0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Interface</a:t>
                      </a:r>
                      <a:r>
                        <a:rPr sz="9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design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0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Interface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specification, Integration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plan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84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Detailed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design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specification, Unit test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plan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46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0"/>
                        </a:spcBef>
                      </a:pPr>
                      <a:r>
                        <a:rPr sz="950" spc="15" dirty="0">
                          <a:latin typeface="Times New Roman"/>
                          <a:cs typeface="Times New Roman"/>
                        </a:rPr>
                        <a:t>Coding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0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Program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code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84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Unit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Unit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report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46">
                <a:tc>
                  <a:txBody>
                    <a:bodyPr/>
                    <a:lstStyle/>
                    <a:p>
                      <a:pPr marL="62230">
                        <a:lnSpc>
                          <a:spcPts val="1030"/>
                        </a:lnSpc>
                        <a:spcBef>
                          <a:spcPts val="45"/>
                        </a:spcBef>
                      </a:pPr>
                      <a:r>
                        <a:rPr sz="950" spc="15" dirty="0">
                          <a:latin typeface="Times New Roman"/>
                          <a:cs typeface="Times New Roman"/>
                        </a:rPr>
                        <a:t>Module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30"/>
                        </a:lnSpc>
                        <a:spcBef>
                          <a:spcPts val="45"/>
                        </a:spcBef>
                      </a:pPr>
                      <a:r>
                        <a:rPr sz="950" spc="15" dirty="0">
                          <a:latin typeface="Times New Roman"/>
                          <a:cs typeface="Times New Roman"/>
                        </a:rPr>
                        <a:t>Module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report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69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Integration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Integration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report, Final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user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manual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84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report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346"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0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Acceptance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040"/>
                        </a:lnSpc>
                        <a:spcBef>
                          <a:spcPts val="30"/>
                        </a:spcBef>
                      </a:pPr>
                      <a:r>
                        <a:rPr sz="950" spc="10" dirty="0">
                          <a:latin typeface="Times New Roman"/>
                          <a:cs typeface="Times New Roman"/>
                        </a:rPr>
                        <a:t>Final system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plus documentation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225296"/>
              <a:ext cx="304799" cy="3047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90333" y="8725916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792754" y="6157522"/>
          <a:ext cx="4135120" cy="2069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0810"/>
                <a:gridCol w="2734310"/>
              </a:tblGrid>
              <a:tr h="169167">
                <a:tc>
                  <a:txBody>
                    <a:bodyPr/>
                    <a:lstStyle/>
                    <a:p>
                      <a:pPr marL="69850">
                        <a:lnSpc>
                          <a:spcPts val="1215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model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15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visibility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60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Waterfall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model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78740">
                        <a:lnSpc>
                          <a:spcPts val="122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Good visibility, each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activity produces some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deliverable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620">
                <a:tc>
                  <a:txBody>
                    <a:bodyPr/>
                    <a:lstStyle/>
                    <a:p>
                      <a:pPr marL="69850" marR="582930">
                        <a:lnSpc>
                          <a:spcPts val="1220"/>
                        </a:lnSpc>
                        <a:spcBef>
                          <a:spcPts val="15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ry  development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2540">
                        <a:lnSpc>
                          <a:spcPts val="1220"/>
                        </a:lnSpc>
                        <a:spcBef>
                          <a:spcPts val="15"/>
                        </a:spcBef>
                        <a:tabLst>
                          <a:tab pos="2267585" algn="l"/>
                        </a:tabLst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isi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ilit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eco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mic to	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  documents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rapid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iteration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605">
                <a:tc>
                  <a:txBody>
                    <a:bodyPr/>
                    <a:lstStyle/>
                    <a:p>
                      <a:pPr marL="69850" marR="434340">
                        <a:lnSpc>
                          <a:spcPts val="122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Formal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sf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rm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89535">
                        <a:lnSpc>
                          <a:spcPts val="122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Good visibility, documents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must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be produced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from each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phase for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process to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continue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0058">
                <a:tc>
                  <a:txBody>
                    <a:bodyPr/>
                    <a:lstStyle/>
                    <a:p>
                      <a:pPr marL="69850" marR="465455">
                        <a:lnSpc>
                          <a:spcPts val="122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  development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3335" algn="just">
                        <a:lnSpc>
                          <a:spcPts val="1220"/>
                        </a:lnSpc>
                        <a:spcBef>
                          <a:spcPts val="20"/>
                        </a:spcBef>
                        <a:tabLst>
                          <a:tab pos="2508250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Moderate visibility, it may be artificial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oc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ts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se	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  reusable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components.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9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Spiral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model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Good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visibility,</a:t>
                      </a:r>
                      <a:r>
                        <a:rPr sz="1100" spc="4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segment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ring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60"/>
                        </a:lnSpc>
                      </a:pPr>
                      <a:r>
                        <a:rPr sz="1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                                        </a:t>
                      </a:r>
                      <a:r>
                        <a:rPr sz="1100" u="heavy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100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spiral </a:t>
                      </a:r>
                      <a:r>
                        <a:rPr sz="1100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1100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produce some document.</a:t>
                      </a:r>
                      <a:r>
                        <a:rPr sz="1100" u="heavy" spc="1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5402579"/>
              <a:ext cx="304799" cy="3047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6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mma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ub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’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519" y="1714909"/>
            <a:ext cx="3708400" cy="8547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84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spiral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process model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5" dirty="0">
                <a:latin typeface="Arial MT"/>
                <a:cs typeface="Arial MT"/>
              </a:rPr>
              <a:t> risk-driven</a:t>
            </a:r>
            <a:endParaRPr sz="1600">
              <a:latin typeface="Arial MT"/>
              <a:cs typeface="Arial MT"/>
            </a:endParaRPr>
          </a:p>
          <a:p>
            <a:pPr marL="233045" marR="70485" indent="-233679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Process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visibility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involves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 creation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deliverables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from</a:t>
            </a:r>
            <a:r>
              <a:rPr sz="1600" dirty="0">
                <a:latin typeface="Arial MT"/>
                <a:cs typeface="Arial MT"/>
              </a:rPr>
              <a:t> activities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6295" y="1231392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00200" y="5402579"/>
            <a:ext cx="4572000" cy="2071370"/>
            <a:chOff x="1600200" y="5402579"/>
            <a:chExt cx="4572000" cy="2071370"/>
          </a:xfrm>
        </p:grpSpPr>
        <p:sp>
          <p:nvSpPr>
            <p:cNvPr id="10" name="object 10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1427" y="6850379"/>
              <a:ext cx="2666999" cy="1341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380" y="6847331"/>
              <a:ext cx="2673096" cy="1417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78380" y="6847331"/>
              <a:ext cx="2673350" cy="142240"/>
            </a:xfrm>
            <a:custGeom>
              <a:avLst/>
              <a:gdLst/>
              <a:ahLst/>
              <a:cxnLst/>
              <a:rect l="l" t="t" r="r" b="b"/>
              <a:pathLst>
                <a:path w="2673350" h="142240">
                  <a:moveTo>
                    <a:pt x="2647188" y="0"/>
                  </a:moveTo>
                  <a:lnTo>
                    <a:pt x="24384" y="0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4572" y="12192"/>
                  </a:lnTo>
                  <a:lnTo>
                    <a:pt x="1524" y="1524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0396"/>
                  </a:lnTo>
                  <a:lnTo>
                    <a:pt x="1524" y="124968"/>
                  </a:lnTo>
                  <a:lnTo>
                    <a:pt x="1524" y="126492"/>
                  </a:lnTo>
                  <a:lnTo>
                    <a:pt x="4572" y="129540"/>
                  </a:lnTo>
                  <a:lnTo>
                    <a:pt x="7620" y="134112"/>
                  </a:lnTo>
                  <a:lnTo>
                    <a:pt x="10668" y="137160"/>
                  </a:lnTo>
                  <a:lnTo>
                    <a:pt x="19812" y="140208"/>
                  </a:lnTo>
                  <a:lnTo>
                    <a:pt x="25908" y="141732"/>
                  </a:lnTo>
                  <a:lnTo>
                    <a:pt x="2647188" y="141732"/>
                  </a:lnTo>
                  <a:lnTo>
                    <a:pt x="2651760" y="140208"/>
                  </a:lnTo>
                  <a:lnTo>
                    <a:pt x="2653284" y="140208"/>
                  </a:lnTo>
                  <a:lnTo>
                    <a:pt x="2656332" y="138684"/>
                  </a:lnTo>
                  <a:lnTo>
                    <a:pt x="2657856" y="138684"/>
                  </a:lnTo>
                  <a:lnTo>
                    <a:pt x="2660904" y="137160"/>
                  </a:lnTo>
                  <a:lnTo>
                    <a:pt x="2662428" y="137160"/>
                  </a:lnTo>
                  <a:lnTo>
                    <a:pt x="2665476" y="134112"/>
                  </a:lnTo>
                  <a:lnTo>
                    <a:pt x="18288" y="134112"/>
                  </a:lnTo>
                  <a:lnTo>
                    <a:pt x="13716" y="131064"/>
                  </a:lnTo>
                  <a:lnTo>
                    <a:pt x="15240" y="131064"/>
                  </a:lnTo>
                  <a:lnTo>
                    <a:pt x="10668" y="129540"/>
                  </a:lnTo>
                  <a:lnTo>
                    <a:pt x="12192" y="129540"/>
                  </a:lnTo>
                  <a:lnTo>
                    <a:pt x="9144" y="126492"/>
                  </a:lnTo>
                  <a:lnTo>
                    <a:pt x="7620" y="123444"/>
                  </a:lnTo>
                  <a:lnTo>
                    <a:pt x="6604" y="120396"/>
                  </a:lnTo>
                  <a:lnTo>
                    <a:pt x="6096" y="120396"/>
                  </a:lnTo>
                  <a:lnTo>
                    <a:pt x="6096" y="21336"/>
                  </a:lnTo>
                  <a:lnTo>
                    <a:pt x="6604" y="21336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0668" y="12192"/>
                  </a:lnTo>
                  <a:lnTo>
                    <a:pt x="15240" y="10668"/>
                  </a:lnTo>
                  <a:lnTo>
                    <a:pt x="13716" y="10668"/>
                  </a:lnTo>
                  <a:lnTo>
                    <a:pt x="18288" y="7620"/>
                  </a:lnTo>
                  <a:lnTo>
                    <a:pt x="2665476" y="7620"/>
                  </a:lnTo>
                  <a:lnTo>
                    <a:pt x="2662428" y="4572"/>
                  </a:lnTo>
                  <a:lnTo>
                    <a:pt x="2660904" y="4572"/>
                  </a:lnTo>
                  <a:lnTo>
                    <a:pt x="2657856" y="3048"/>
                  </a:lnTo>
                  <a:lnTo>
                    <a:pt x="2653284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  <a:path w="2673350" h="142240">
                  <a:moveTo>
                    <a:pt x="16764" y="132588"/>
                  </a:moveTo>
                  <a:lnTo>
                    <a:pt x="18288" y="134112"/>
                  </a:lnTo>
                  <a:lnTo>
                    <a:pt x="21336" y="134112"/>
                  </a:lnTo>
                  <a:lnTo>
                    <a:pt x="16764" y="132588"/>
                  </a:lnTo>
                  <a:close/>
                </a:path>
                <a:path w="2673350" h="142240">
                  <a:moveTo>
                    <a:pt x="2654808" y="132588"/>
                  </a:moveTo>
                  <a:lnTo>
                    <a:pt x="2651760" y="134112"/>
                  </a:lnTo>
                  <a:lnTo>
                    <a:pt x="2654808" y="134112"/>
                  </a:lnTo>
                  <a:lnTo>
                    <a:pt x="2654808" y="132588"/>
                  </a:lnTo>
                  <a:close/>
                </a:path>
                <a:path w="2673350" h="142240">
                  <a:moveTo>
                    <a:pt x="2673096" y="118872"/>
                  </a:moveTo>
                  <a:lnTo>
                    <a:pt x="2667000" y="118872"/>
                  </a:lnTo>
                  <a:lnTo>
                    <a:pt x="2665476" y="123444"/>
                  </a:lnTo>
                  <a:lnTo>
                    <a:pt x="2663952" y="126492"/>
                  </a:lnTo>
                  <a:lnTo>
                    <a:pt x="2660904" y="129540"/>
                  </a:lnTo>
                  <a:lnTo>
                    <a:pt x="2657856" y="131064"/>
                  </a:lnTo>
                  <a:lnTo>
                    <a:pt x="2654808" y="134112"/>
                  </a:lnTo>
                  <a:lnTo>
                    <a:pt x="2665476" y="134112"/>
                  </a:lnTo>
                  <a:lnTo>
                    <a:pt x="2668524" y="129540"/>
                  </a:lnTo>
                  <a:lnTo>
                    <a:pt x="2671572" y="126492"/>
                  </a:lnTo>
                  <a:lnTo>
                    <a:pt x="2671572" y="124968"/>
                  </a:lnTo>
                  <a:lnTo>
                    <a:pt x="2673096" y="120396"/>
                  </a:lnTo>
                  <a:lnTo>
                    <a:pt x="2673096" y="118872"/>
                  </a:lnTo>
                  <a:close/>
                </a:path>
                <a:path w="2673350" h="142240">
                  <a:moveTo>
                    <a:pt x="6096" y="118872"/>
                  </a:moveTo>
                  <a:lnTo>
                    <a:pt x="6096" y="120396"/>
                  </a:lnTo>
                  <a:lnTo>
                    <a:pt x="6604" y="120396"/>
                  </a:lnTo>
                  <a:lnTo>
                    <a:pt x="6096" y="118872"/>
                  </a:lnTo>
                  <a:close/>
                </a:path>
                <a:path w="2673350" h="142240">
                  <a:moveTo>
                    <a:pt x="2665476" y="21336"/>
                  </a:moveTo>
                  <a:lnTo>
                    <a:pt x="2667000" y="25908"/>
                  </a:lnTo>
                  <a:lnTo>
                    <a:pt x="2667000" y="115824"/>
                  </a:lnTo>
                  <a:lnTo>
                    <a:pt x="2665476" y="120396"/>
                  </a:lnTo>
                  <a:lnTo>
                    <a:pt x="2667000" y="118872"/>
                  </a:lnTo>
                  <a:lnTo>
                    <a:pt x="2673096" y="118872"/>
                  </a:lnTo>
                  <a:lnTo>
                    <a:pt x="2673096" y="22860"/>
                  </a:lnTo>
                  <a:lnTo>
                    <a:pt x="2667000" y="22860"/>
                  </a:lnTo>
                  <a:lnTo>
                    <a:pt x="2665476" y="21336"/>
                  </a:lnTo>
                  <a:close/>
                </a:path>
                <a:path w="2673350" h="142240">
                  <a:moveTo>
                    <a:pt x="6604" y="21336"/>
                  </a:moveTo>
                  <a:lnTo>
                    <a:pt x="6096" y="21336"/>
                  </a:lnTo>
                  <a:lnTo>
                    <a:pt x="6096" y="22860"/>
                  </a:lnTo>
                  <a:lnTo>
                    <a:pt x="6604" y="21336"/>
                  </a:lnTo>
                  <a:close/>
                </a:path>
                <a:path w="2673350" h="142240">
                  <a:moveTo>
                    <a:pt x="2665476" y="7620"/>
                  </a:moveTo>
                  <a:lnTo>
                    <a:pt x="2654808" y="7620"/>
                  </a:lnTo>
                  <a:lnTo>
                    <a:pt x="2657856" y="10668"/>
                  </a:ln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73096" y="22860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68524" y="12192"/>
                  </a:lnTo>
                  <a:lnTo>
                    <a:pt x="2665476" y="7620"/>
                  </a:lnTo>
                  <a:close/>
                </a:path>
                <a:path w="2673350" h="142240">
                  <a:moveTo>
                    <a:pt x="21336" y="7620"/>
                  </a:moveTo>
                  <a:lnTo>
                    <a:pt x="18288" y="7620"/>
                  </a:lnTo>
                  <a:lnTo>
                    <a:pt x="16764" y="9144"/>
                  </a:lnTo>
                  <a:lnTo>
                    <a:pt x="21336" y="7620"/>
                  </a:lnTo>
                  <a:close/>
                </a:path>
                <a:path w="2673350" h="142240">
                  <a:moveTo>
                    <a:pt x="2654808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4808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1427" y="7004303"/>
              <a:ext cx="2666999" cy="1417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7001255"/>
              <a:ext cx="2673096" cy="1478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78380" y="7001255"/>
              <a:ext cx="2673350" cy="147955"/>
            </a:xfrm>
            <a:custGeom>
              <a:avLst/>
              <a:gdLst/>
              <a:ahLst/>
              <a:cxnLst/>
              <a:rect l="l" t="t" r="r" b="b"/>
              <a:pathLst>
                <a:path w="2673350" h="147954">
                  <a:moveTo>
                    <a:pt x="2651760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6492"/>
                  </a:lnTo>
                  <a:lnTo>
                    <a:pt x="1524" y="131064"/>
                  </a:lnTo>
                  <a:lnTo>
                    <a:pt x="1524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10668" y="143256"/>
                  </a:lnTo>
                  <a:lnTo>
                    <a:pt x="12192" y="143256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1760" y="147828"/>
                  </a:lnTo>
                  <a:lnTo>
                    <a:pt x="2656332" y="146304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9144" y="132588"/>
                  </a:lnTo>
                  <a:lnTo>
                    <a:pt x="7620" y="129540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5240" y="9144"/>
                  </a:lnTo>
                  <a:lnTo>
                    <a:pt x="18288" y="7620"/>
                  </a:lnTo>
                  <a:lnTo>
                    <a:pt x="22860" y="6096"/>
                  </a:lnTo>
                  <a:lnTo>
                    <a:pt x="2663190" y="6096"/>
                  </a:lnTo>
                  <a:lnTo>
                    <a:pt x="2656332" y="1524"/>
                  </a:lnTo>
                  <a:lnTo>
                    <a:pt x="2651760" y="0"/>
                  </a:lnTo>
                  <a:close/>
                </a:path>
                <a:path w="2673350" h="147954">
                  <a:moveTo>
                    <a:pt x="2670048" y="132588"/>
                  </a:moveTo>
                  <a:lnTo>
                    <a:pt x="2663952" y="132588"/>
                  </a:ln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8524" y="135636"/>
                  </a:lnTo>
                  <a:lnTo>
                    <a:pt x="2670048" y="132588"/>
                  </a:lnTo>
                  <a:close/>
                </a:path>
                <a:path w="2673350" h="147954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2588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73096" y="124968"/>
                  </a:lnTo>
                  <a:close/>
                </a:path>
                <a:path w="2673350" h="147954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7954">
                  <a:moveTo>
                    <a:pt x="2663190" y="6096"/>
                  </a:moveTo>
                  <a:lnTo>
                    <a:pt x="2650236" y="6096"/>
                  </a:lnTo>
                  <a:lnTo>
                    <a:pt x="2654808" y="7620"/>
                  </a:lnTo>
                  <a:lnTo>
                    <a:pt x="2653284" y="7620"/>
                  </a:ln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0048" y="15240"/>
                  </a:lnTo>
                  <a:lnTo>
                    <a:pt x="2668524" y="12192"/>
                  </a:lnTo>
                  <a:lnTo>
                    <a:pt x="2668524" y="10668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2200" y="7327391"/>
              <a:ext cx="2666999" cy="1432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9152" y="7324343"/>
              <a:ext cx="2674620" cy="1493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59152" y="7324343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2192" y="137160"/>
                  </a:moveTo>
                  <a:lnTo>
                    <a:pt x="6096" y="137160"/>
                  </a:lnTo>
                  <a:lnTo>
                    <a:pt x="7620" y="140208"/>
                  </a:lnTo>
                  <a:lnTo>
                    <a:pt x="12192" y="144780"/>
                  </a:lnTo>
                  <a:lnTo>
                    <a:pt x="16764" y="146304"/>
                  </a:lnTo>
                  <a:lnTo>
                    <a:pt x="16764" y="147828"/>
                  </a:lnTo>
                  <a:lnTo>
                    <a:pt x="2657856" y="147828"/>
                  </a:lnTo>
                  <a:lnTo>
                    <a:pt x="2657856" y="146304"/>
                  </a:lnTo>
                  <a:lnTo>
                    <a:pt x="2662428" y="144780"/>
                  </a:lnTo>
                  <a:lnTo>
                    <a:pt x="2663952" y="143256"/>
                  </a:lnTo>
                  <a:lnTo>
                    <a:pt x="27432" y="143256"/>
                  </a:lnTo>
                  <a:lnTo>
                    <a:pt x="22860" y="141732"/>
                  </a:lnTo>
                  <a:lnTo>
                    <a:pt x="19812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2192" y="137160"/>
                  </a:lnTo>
                  <a:close/>
                </a:path>
                <a:path w="2674620" h="149859">
                  <a:moveTo>
                    <a:pt x="2659380" y="138684"/>
                  </a:moveTo>
                  <a:lnTo>
                    <a:pt x="2654808" y="141732"/>
                  </a:lnTo>
                  <a:lnTo>
                    <a:pt x="2651760" y="141732"/>
                  </a:lnTo>
                  <a:lnTo>
                    <a:pt x="2647188" y="143256"/>
                  </a:lnTo>
                  <a:lnTo>
                    <a:pt x="2663952" y="143256"/>
                  </a:lnTo>
                  <a:lnTo>
                    <a:pt x="2665476" y="141732"/>
                  </a:lnTo>
                  <a:lnTo>
                    <a:pt x="2666492" y="140208"/>
                  </a:lnTo>
                  <a:lnTo>
                    <a:pt x="2657856" y="140208"/>
                  </a:lnTo>
                  <a:lnTo>
                    <a:pt x="2659380" y="138684"/>
                  </a:lnTo>
                  <a:close/>
                </a:path>
                <a:path w="2674620" h="149859">
                  <a:moveTo>
                    <a:pt x="2668524" y="137160"/>
                  </a:moveTo>
                  <a:lnTo>
                    <a:pt x="2662428" y="137160"/>
                  </a:lnTo>
                  <a:lnTo>
                    <a:pt x="2657856" y="140208"/>
                  </a:lnTo>
                  <a:lnTo>
                    <a:pt x="2666492" y="140208"/>
                  </a:lnTo>
                  <a:lnTo>
                    <a:pt x="2668524" y="137160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1524" y="22860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0668" y="134112"/>
                  </a:lnTo>
                  <a:lnTo>
                    <a:pt x="9652" y="131064"/>
                  </a:lnTo>
                  <a:lnTo>
                    <a:pt x="9144" y="131064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8128" y="22860"/>
                  </a:lnTo>
                  <a:lnTo>
                    <a:pt x="10668" y="15240"/>
                  </a:lnTo>
                  <a:lnTo>
                    <a:pt x="11684" y="15240"/>
                  </a:lnTo>
                  <a:lnTo>
                    <a:pt x="12700" y="13716"/>
                  </a:lnTo>
                  <a:lnTo>
                    <a:pt x="12192" y="13716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2665476" y="129540"/>
                  </a:moveTo>
                  <a:lnTo>
                    <a:pt x="2663952" y="134112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2080" y="131064"/>
                  </a:lnTo>
                  <a:lnTo>
                    <a:pt x="2665476" y="131064"/>
                  </a:lnTo>
                  <a:lnTo>
                    <a:pt x="2665476" y="129540"/>
                  </a:lnTo>
                  <a:close/>
                </a:path>
                <a:path w="2674620" h="149859">
                  <a:moveTo>
                    <a:pt x="9144" y="129540"/>
                  </a:moveTo>
                  <a:lnTo>
                    <a:pt x="9144" y="131064"/>
                  </a:lnTo>
                  <a:lnTo>
                    <a:pt x="9652" y="131064"/>
                  </a:lnTo>
                  <a:lnTo>
                    <a:pt x="9144" y="129540"/>
                  </a:lnTo>
                  <a:close/>
                </a:path>
                <a:path w="2674620" h="149859">
                  <a:moveTo>
                    <a:pt x="2673096" y="22860"/>
                  </a:moveTo>
                  <a:lnTo>
                    <a:pt x="2667000" y="22860"/>
                  </a:lnTo>
                  <a:lnTo>
                    <a:pt x="2667000" y="126492"/>
                  </a:lnTo>
                  <a:lnTo>
                    <a:pt x="2665476" y="131064"/>
                  </a:lnTo>
                  <a:lnTo>
                    <a:pt x="2672080" y="131064"/>
                  </a:lnTo>
                  <a:lnTo>
                    <a:pt x="2673096" y="128016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2860"/>
                  </a:lnTo>
                  <a:close/>
                </a:path>
                <a:path w="2674620" h="149859">
                  <a:moveTo>
                    <a:pt x="8128" y="22860"/>
                  </a:moveTo>
                  <a:lnTo>
                    <a:pt x="7620" y="22860"/>
                  </a:lnTo>
                  <a:lnTo>
                    <a:pt x="7620" y="24384"/>
                  </a:lnTo>
                  <a:lnTo>
                    <a:pt x="8128" y="22860"/>
                  </a:lnTo>
                  <a:close/>
                </a:path>
                <a:path w="2674620" h="149859">
                  <a:moveTo>
                    <a:pt x="2671064" y="15240"/>
                  </a:moveTo>
                  <a:lnTo>
                    <a:pt x="2663952" y="15240"/>
                  </a:lnTo>
                  <a:lnTo>
                    <a:pt x="2667000" y="24384"/>
                  </a:lnTo>
                  <a:lnTo>
                    <a:pt x="2667000" y="22860"/>
                  </a:lnTo>
                  <a:lnTo>
                    <a:pt x="2673096" y="22860"/>
                  </a:lnTo>
                  <a:lnTo>
                    <a:pt x="2673096" y="21336"/>
                  </a:lnTo>
                  <a:lnTo>
                    <a:pt x="2671064" y="15240"/>
                  </a:lnTo>
                  <a:close/>
                </a:path>
                <a:path w="2674620" h="149859">
                  <a:moveTo>
                    <a:pt x="11684" y="15240"/>
                  </a:moveTo>
                  <a:lnTo>
                    <a:pt x="10668" y="15240"/>
                  </a:lnTo>
                  <a:lnTo>
                    <a:pt x="10668" y="16764"/>
                  </a:lnTo>
                  <a:lnTo>
                    <a:pt x="11684" y="15240"/>
                  </a:lnTo>
                  <a:close/>
                </a:path>
                <a:path w="2674620" h="149859">
                  <a:moveTo>
                    <a:pt x="2661513" y="13106"/>
                  </a:moveTo>
                  <a:lnTo>
                    <a:pt x="2663952" y="16764"/>
                  </a:lnTo>
                  <a:lnTo>
                    <a:pt x="2663952" y="15240"/>
                  </a:lnTo>
                  <a:lnTo>
                    <a:pt x="2671064" y="15240"/>
                  </a:lnTo>
                  <a:lnTo>
                    <a:pt x="2670556" y="13716"/>
                  </a:lnTo>
                  <a:lnTo>
                    <a:pt x="2662428" y="13716"/>
                  </a:lnTo>
                  <a:lnTo>
                    <a:pt x="2661513" y="13106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12192" y="13716"/>
                  </a:lnTo>
                  <a:lnTo>
                    <a:pt x="13106" y="13106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3106" y="13106"/>
                  </a:moveTo>
                  <a:lnTo>
                    <a:pt x="12192" y="13716"/>
                  </a:lnTo>
                  <a:lnTo>
                    <a:pt x="12700" y="13716"/>
                  </a:lnTo>
                  <a:lnTo>
                    <a:pt x="13106" y="13106"/>
                  </a:lnTo>
                  <a:close/>
                </a:path>
                <a:path w="2674620" h="149859">
                  <a:moveTo>
                    <a:pt x="2660904" y="12192"/>
                  </a:moveTo>
                  <a:lnTo>
                    <a:pt x="2661513" y="13106"/>
                  </a:lnTo>
                  <a:lnTo>
                    <a:pt x="2662428" y="13716"/>
                  </a:lnTo>
                  <a:lnTo>
                    <a:pt x="2660904" y="12192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2428" y="13716"/>
                  </a:lnTo>
                  <a:lnTo>
                    <a:pt x="2670556" y="13716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3284" y="1524"/>
                  </a:moveTo>
                  <a:lnTo>
                    <a:pt x="21336" y="1524"/>
                  </a:lnTo>
                  <a:lnTo>
                    <a:pt x="12192" y="4572"/>
                  </a:lnTo>
                  <a:lnTo>
                    <a:pt x="12192" y="6096"/>
                  </a:lnTo>
                  <a:lnTo>
                    <a:pt x="9144" y="7620"/>
                  </a:lnTo>
                  <a:lnTo>
                    <a:pt x="9144" y="9144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3716" y="12192"/>
                  </a:lnTo>
                  <a:lnTo>
                    <a:pt x="13106" y="13106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24384" y="7620"/>
                  </a:lnTo>
                  <a:lnTo>
                    <a:pt x="2663952" y="7620"/>
                  </a:lnTo>
                  <a:lnTo>
                    <a:pt x="2662428" y="6096"/>
                  </a:lnTo>
                  <a:lnTo>
                    <a:pt x="2662428" y="4572"/>
                  </a:lnTo>
                  <a:lnTo>
                    <a:pt x="2653284" y="1524"/>
                  </a:lnTo>
                  <a:close/>
                </a:path>
                <a:path w="2674620" h="149859">
                  <a:moveTo>
                    <a:pt x="2663952" y="7620"/>
                  </a:moveTo>
                  <a:lnTo>
                    <a:pt x="2650236" y="7620"/>
                  </a:lnTo>
                  <a:lnTo>
                    <a:pt x="2659380" y="10668"/>
                  </a:lnTo>
                  <a:lnTo>
                    <a:pt x="2657856" y="10668"/>
                  </a:lnTo>
                  <a:lnTo>
                    <a:pt x="2661513" y="13106"/>
                  </a:lnTo>
                  <a:lnTo>
                    <a:pt x="2660904" y="12192"/>
                  </a:lnTo>
                  <a:lnTo>
                    <a:pt x="2668524" y="12192"/>
                  </a:lnTo>
                  <a:lnTo>
                    <a:pt x="2663952" y="7620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1427" y="7165847"/>
              <a:ext cx="2666999" cy="1417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8380" y="7162799"/>
              <a:ext cx="2673096" cy="1493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78380" y="7162799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59">
                  <a:moveTo>
                    <a:pt x="2656332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4572" y="137160"/>
                  </a:lnTo>
                  <a:lnTo>
                    <a:pt x="7620" y="140208"/>
                  </a:lnTo>
                  <a:lnTo>
                    <a:pt x="7620" y="141732"/>
                  </a:lnTo>
                  <a:lnTo>
                    <a:pt x="10668" y="143256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60904" y="144780"/>
                  </a:lnTo>
                  <a:lnTo>
                    <a:pt x="2660904" y="143256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13716" y="137160"/>
                  </a:lnTo>
                  <a:lnTo>
                    <a:pt x="12192" y="137160"/>
                  </a:lnTo>
                  <a:lnTo>
                    <a:pt x="10160" y="134112"/>
                  </a:lnTo>
                  <a:lnTo>
                    <a:pt x="9144" y="134112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8128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5240" y="10668"/>
                  </a:lnTo>
                  <a:lnTo>
                    <a:pt x="18288" y="7620"/>
                  </a:lnTo>
                  <a:lnTo>
                    <a:pt x="21336" y="7620"/>
                  </a:lnTo>
                  <a:lnTo>
                    <a:pt x="27432" y="6096"/>
                  </a:lnTo>
                  <a:lnTo>
                    <a:pt x="2663190" y="6096"/>
                  </a:lnTo>
                  <a:lnTo>
                    <a:pt x="2660904" y="4572"/>
                  </a:lnTo>
                  <a:lnTo>
                    <a:pt x="2656332" y="3048"/>
                  </a:lnTo>
                  <a:lnTo>
                    <a:pt x="2656332" y="1524"/>
                  </a:lnTo>
                  <a:close/>
                </a:path>
                <a:path w="2673350" h="149859">
                  <a:moveTo>
                    <a:pt x="2660904" y="135636"/>
                  </a:move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0904" y="135636"/>
                  </a:lnTo>
                  <a:close/>
                </a:path>
                <a:path w="2673350" h="149859">
                  <a:moveTo>
                    <a:pt x="12192" y="135636"/>
                  </a:moveTo>
                  <a:lnTo>
                    <a:pt x="12192" y="137160"/>
                  </a:lnTo>
                  <a:lnTo>
                    <a:pt x="13716" y="137160"/>
                  </a:lnTo>
                  <a:lnTo>
                    <a:pt x="12192" y="135636"/>
                  </a:lnTo>
                  <a:close/>
                </a:path>
                <a:path w="2673350" h="149859">
                  <a:moveTo>
                    <a:pt x="2670048" y="132588"/>
                  </a:moveTo>
                  <a:lnTo>
                    <a:pt x="2663952" y="132588"/>
                  </a:lnTo>
                  <a:lnTo>
                    <a:pt x="2660904" y="137160"/>
                  </a:lnTo>
                  <a:lnTo>
                    <a:pt x="2668524" y="137160"/>
                  </a:lnTo>
                  <a:lnTo>
                    <a:pt x="2670048" y="132588"/>
                  </a:lnTo>
                  <a:close/>
                </a:path>
                <a:path w="2673350" h="149859">
                  <a:moveTo>
                    <a:pt x="9144" y="132588"/>
                  </a:moveTo>
                  <a:lnTo>
                    <a:pt x="9144" y="134112"/>
                  </a:lnTo>
                  <a:lnTo>
                    <a:pt x="10160" y="134112"/>
                  </a:lnTo>
                  <a:lnTo>
                    <a:pt x="9144" y="132588"/>
                  </a:lnTo>
                  <a:close/>
                </a:path>
                <a:path w="2673350" h="149859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4112"/>
                  </a:lnTo>
                  <a:lnTo>
                    <a:pt x="2663952" y="132588"/>
                  </a:lnTo>
                  <a:lnTo>
                    <a:pt x="2671572" y="132588"/>
                  </a:lnTo>
                  <a:lnTo>
                    <a:pt x="2673096" y="128016"/>
                  </a:lnTo>
                  <a:lnTo>
                    <a:pt x="2673096" y="124968"/>
                  </a:lnTo>
                  <a:close/>
                </a:path>
                <a:path w="2673350" h="149859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3350" h="149859">
                  <a:moveTo>
                    <a:pt x="8128" y="18288"/>
                  </a:moveTo>
                  <a:lnTo>
                    <a:pt x="7620" y="18288"/>
                  </a:lnTo>
                  <a:lnTo>
                    <a:pt x="7620" y="19812"/>
                  </a:lnTo>
                  <a:lnTo>
                    <a:pt x="8128" y="18288"/>
                  </a:lnTo>
                  <a:close/>
                </a:path>
                <a:path w="267335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1572" y="16764"/>
                  </a:lnTo>
                  <a:lnTo>
                    <a:pt x="2670048" y="16764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3350" h="149859">
                  <a:moveTo>
                    <a:pt x="2663190" y="6096"/>
                  </a:moveTo>
                  <a:lnTo>
                    <a:pt x="2645664" y="6096"/>
                  </a:lnTo>
                  <a:lnTo>
                    <a:pt x="2650236" y="7620"/>
                  </a:lnTo>
                  <a:lnTo>
                    <a:pt x="2653284" y="7620"/>
                  </a:lnTo>
                  <a:lnTo>
                    <a:pt x="2657856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  <a:path w="2673350" h="149859">
                  <a:moveTo>
                    <a:pt x="2645664" y="0"/>
                  </a:moveTo>
                  <a:lnTo>
                    <a:pt x="25908" y="0"/>
                  </a:lnTo>
                  <a:lnTo>
                    <a:pt x="21336" y="1524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82952" y="6676643"/>
            <a:ext cx="2674620" cy="147955"/>
            <a:chOff x="2282952" y="6676643"/>
            <a:chExt cx="2674620" cy="14795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6000" y="6679691"/>
              <a:ext cx="2666999" cy="1417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82952" y="6676643"/>
              <a:ext cx="2674620" cy="1478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282952" y="6676643"/>
              <a:ext cx="2674620" cy="147955"/>
            </a:xfrm>
            <a:custGeom>
              <a:avLst/>
              <a:gdLst/>
              <a:ahLst/>
              <a:cxnLst/>
              <a:rect l="l" t="t" r="r" b="b"/>
              <a:pathLst>
                <a:path w="2674620" h="147954">
                  <a:moveTo>
                    <a:pt x="13716" y="12192"/>
                  </a:moveTo>
                  <a:lnTo>
                    <a:pt x="4572" y="12192"/>
                  </a:lnTo>
                  <a:lnTo>
                    <a:pt x="3048" y="15240"/>
                  </a:lnTo>
                  <a:lnTo>
                    <a:pt x="3048" y="16764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3048" y="131064"/>
                  </a:lnTo>
                  <a:lnTo>
                    <a:pt x="3048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12192" y="143256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57856" y="146304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2192" y="135636"/>
                  </a:lnTo>
                  <a:lnTo>
                    <a:pt x="13716" y="135636"/>
                  </a:lnTo>
                  <a:lnTo>
                    <a:pt x="10668" y="132588"/>
                  </a:lnTo>
                  <a:lnTo>
                    <a:pt x="9144" y="129540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7954">
                  <a:moveTo>
                    <a:pt x="2667000" y="124968"/>
                  </a:moveTo>
                  <a:lnTo>
                    <a:pt x="2665476" y="129540"/>
                  </a:lnTo>
                  <a:lnTo>
                    <a:pt x="2663952" y="132588"/>
                  </a:lnTo>
                  <a:lnTo>
                    <a:pt x="2660904" y="135636"/>
                  </a:lnTo>
                  <a:lnTo>
                    <a:pt x="2662428" y="135636"/>
                  </a:ln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70048" y="137160"/>
                  </a:lnTo>
                  <a:lnTo>
                    <a:pt x="2670048" y="135636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7954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7954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5908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70048" y="12192"/>
                  </a:lnTo>
                  <a:close/>
                </a:path>
                <a:path w="2674620" h="147954">
                  <a:moveTo>
                    <a:pt x="2653284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2192" y="4572"/>
                  </a:lnTo>
                  <a:lnTo>
                    <a:pt x="9144" y="7620"/>
                  </a:lnTo>
                  <a:lnTo>
                    <a:pt x="7620" y="7620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9144"/>
                  </a:lnTo>
                  <a:lnTo>
                    <a:pt x="15240" y="9144"/>
                  </a:lnTo>
                  <a:lnTo>
                    <a:pt x="24384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1524"/>
                  </a:lnTo>
                  <a:lnTo>
                    <a:pt x="2653284" y="0"/>
                  </a:lnTo>
                  <a:close/>
                </a:path>
                <a:path w="2674620" h="147954">
                  <a:moveTo>
                    <a:pt x="2663952" y="6096"/>
                  </a:moveTo>
                  <a:lnTo>
                    <a:pt x="2650236" y="6096"/>
                  </a:lnTo>
                  <a:lnTo>
                    <a:pt x="2659380" y="9144"/>
                  </a:ln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7000" y="7620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25979" y="6509504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019300" y="5897879"/>
            <a:ext cx="2971800" cy="2024380"/>
            <a:chOff x="2019300" y="5897879"/>
            <a:chExt cx="2971800" cy="2024380"/>
          </a:xfrm>
        </p:grpSpPr>
        <p:sp>
          <p:nvSpPr>
            <p:cNvPr id="30" name="object 30"/>
            <p:cNvSpPr/>
            <p:nvPr/>
          </p:nvSpPr>
          <p:spPr>
            <a:xfrm>
              <a:off x="2057400" y="6448043"/>
              <a:ext cx="190500" cy="201295"/>
            </a:xfrm>
            <a:custGeom>
              <a:avLst/>
              <a:gdLst/>
              <a:ahLst/>
              <a:cxnLst/>
              <a:rect l="l" t="t" r="r" b="b"/>
              <a:pathLst>
                <a:path w="190500" h="201295">
                  <a:moveTo>
                    <a:pt x="190499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90499" y="201167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54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7900" y="6448043"/>
              <a:ext cx="2552700" cy="201295"/>
            </a:xfrm>
            <a:custGeom>
              <a:avLst/>
              <a:gdLst/>
              <a:ahLst/>
              <a:cxnLst/>
              <a:rect l="l" t="t" r="r" b="b"/>
              <a:pathLst>
                <a:path w="2552700" h="201295">
                  <a:moveTo>
                    <a:pt x="2552700" y="100584"/>
                  </a:moveTo>
                  <a:lnTo>
                    <a:pt x="2395728" y="0"/>
                  </a:lnTo>
                  <a:lnTo>
                    <a:pt x="0" y="0"/>
                  </a:lnTo>
                  <a:lnTo>
                    <a:pt x="0" y="201168"/>
                  </a:lnTo>
                  <a:lnTo>
                    <a:pt x="2395728" y="201168"/>
                  </a:lnTo>
                  <a:lnTo>
                    <a:pt x="2552700" y="100584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7900" y="7345679"/>
              <a:ext cx="114299" cy="1142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9300" y="5897879"/>
              <a:ext cx="2971784" cy="5288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7470647"/>
              <a:ext cx="2666999" cy="1417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7467599"/>
              <a:ext cx="2674620" cy="1493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282952" y="74675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7623047"/>
              <a:ext cx="2666999" cy="1417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7619999"/>
              <a:ext cx="2674620" cy="14935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82952" y="76199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7775447"/>
              <a:ext cx="2666999" cy="1417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7772399"/>
              <a:ext cx="2674620" cy="14935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282952" y="77723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125979" y="6488685"/>
            <a:ext cx="214757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750" b="1" dirty="0">
                <a:latin typeface="Arial"/>
                <a:cs typeface="Arial"/>
              </a:rPr>
              <a:t>2   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  <a:p>
            <a:pPr marL="207010" marR="579755" indent="5715">
              <a:lnSpc>
                <a:spcPct val="193600"/>
              </a:lnSpc>
              <a:spcBef>
                <a:spcPts val="215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Scope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Challenges</a:t>
            </a:r>
            <a:endParaRPr sz="550">
              <a:latin typeface="Verdana"/>
              <a:cs typeface="Verdana"/>
            </a:endParaRPr>
          </a:p>
          <a:p>
            <a:pPr marL="288925" marR="172720" indent="-82550">
              <a:lnSpc>
                <a:spcPct val="192700"/>
              </a:lnSpc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Refining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Human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Side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5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550">
              <a:latin typeface="Verdana"/>
              <a:cs typeface="Verdana"/>
            </a:endParaRPr>
          </a:p>
          <a:p>
            <a:pPr marL="212725" marR="5080">
              <a:lnSpc>
                <a:spcPts val="1200"/>
              </a:lnSpc>
              <a:spcBef>
                <a:spcPts val="60"/>
              </a:spcBef>
            </a:pP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ala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l  Rational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Unified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endParaRPr sz="55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  <a:spcBef>
                <a:spcPts val="409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Agile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25979" y="2332221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57400" y="2270759"/>
            <a:ext cx="2900172" cy="1474216"/>
            <a:chOff x="2057400" y="2270759"/>
            <a:chExt cx="2900172" cy="1474216"/>
          </a:xfrm>
        </p:grpSpPr>
        <p:sp>
          <p:nvSpPr>
            <p:cNvPr id="25" name="object 25"/>
            <p:cNvSpPr/>
            <p:nvPr/>
          </p:nvSpPr>
          <p:spPr>
            <a:xfrm>
              <a:off x="2057400" y="2270760"/>
              <a:ext cx="190500" cy="201295"/>
            </a:xfrm>
            <a:custGeom>
              <a:avLst/>
              <a:gdLst/>
              <a:ahLst/>
              <a:cxnLst/>
              <a:rect l="l" t="t" r="r" b="b"/>
              <a:pathLst>
                <a:path w="190500" h="201294">
                  <a:moveTo>
                    <a:pt x="190499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90499" y="201167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54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47900" y="2270759"/>
              <a:ext cx="2552700" cy="201295"/>
            </a:xfrm>
            <a:custGeom>
              <a:avLst/>
              <a:gdLst/>
              <a:ahLst/>
              <a:cxnLst/>
              <a:rect l="l" t="t" r="r" b="b"/>
              <a:pathLst>
                <a:path w="2552700" h="201294">
                  <a:moveTo>
                    <a:pt x="2552700" y="100584"/>
                  </a:moveTo>
                  <a:lnTo>
                    <a:pt x="2395728" y="0"/>
                  </a:lnTo>
                  <a:lnTo>
                    <a:pt x="0" y="0"/>
                  </a:lnTo>
                  <a:lnTo>
                    <a:pt x="0" y="201168"/>
                  </a:lnTo>
                  <a:lnTo>
                    <a:pt x="2395728" y="201168"/>
                  </a:lnTo>
                  <a:lnTo>
                    <a:pt x="2552700" y="100584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7900" y="2520696"/>
              <a:ext cx="114299" cy="1142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282952" y="3290315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60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60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60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60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60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60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60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60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60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60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60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60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60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60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60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60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60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82952" y="3442715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60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60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60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60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60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60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60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60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60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60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60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60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60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60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60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60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60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82952" y="3595115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60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60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60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60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60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60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60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60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60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60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60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60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60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60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60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60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60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125978" y="2311402"/>
            <a:ext cx="3817622" cy="1444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750" b="1" dirty="0">
                <a:latin typeface="Arial"/>
                <a:cs typeface="Arial"/>
              </a:rPr>
              <a:t>2   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spc="40" dirty="0" smtClean="0">
                <a:latin typeface="Verdana"/>
                <a:cs typeface="Verdana"/>
              </a:rPr>
              <a:t>Fundamentals</a:t>
            </a:r>
            <a:endParaRPr sz="650" dirty="0" smtClean="0">
              <a:latin typeface="Verdana"/>
              <a:cs typeface="Verdana"/>
            </a:endParaRPr>
          </a:p>
          <a:p>
            <a:pPr marL="207010" marR="579755" indent="81915">
              <a:lnSpc>
                <a:spcPct val="193600"/>
              </a:lnSpc>
              <a:spcBef>
                <a:spcPts val="215"/>
              </a:spcBef>
            </a:pPr>
            <a:r>
              <a:rPr sz="550" spc="40" dirty="0" smtClean="0">
                <a:latin typeface="Verdana"/>
                <a:cs typeface="Verdana"/>
              </a:rPr>
              <a:t>Software Engineering </a:t>
            </a:r>
            <a:r>
              <a:rPr sz="550" spc="35" dirty="0" smtClean="0">
                <a:latin typeface="Verdana"/>
                <a:cs typeface="Verdana"/>
              </a:rPr>
              <a:t>Scope </a:t>
            </a:r>
            <a:r>
              <a:rPr sz="550" spc="40" dirty="0" smtClean="0">
                <a:latin typeface="Verdana"/>
                <a:cs typeface="Verdana"/>
              </a:rPr>
              <a:t> </a:t>
            </a:r>
            <a:endParaRPr lang="en-GB" sz="550" spc="40" dirty="0" smtClean="0">
              <a:latin typeface="Verdana"/>
              <a:cs typeface="Verdana"/>
            </a:endParaRPr>
          </a:p>
          <a:p>
            <a:pPr marL="207010" marR="579755" indent="81915">
              <a:lnSpc>
                <a:spcPct val="193600"/>
              </a:lnSpc>
              <a:spcBef>
                <a:spcPts val="215"/>
              </a:spcBef>
            </a:pPr>
            <a:r>
              <a:rPr sz="550" spc="40" dirty="0" smtClean="0">
                <a:latin typeface="Verdana"/>
                <a:cs typeface="Verdana"/>
              </a:rPr>
              <a:t>Software </a:t>
            </a:r>
            <a:r>
              <a:rPr sz="550" spc="40" dirty="0">
                <a:latin typeface="Verdana"/>
                <a:cs typeface="Verdana"/>
              </a:rPr>
              <a:t>Engineering </a:t>
            </a:r>
            <a:r>
              <a:rPr sz="550" spc="35" dirty="0">
                <a:latin typeface="Verdana"/>
                <a:cs typeface="Verdana"/>
              </a:rPr>
              <a:t>Discipline </a:t>
            </a:r>
            <a:r>
              <a:rPr sz="550" spc="40" dirty="0">
                <a:latin typeface="Verdana"/>
                <a:cs typeface="Verdana"/>
              </a:rPr>
              <a:t> </a:t>
            </a:r>
            <a:endParaRPr lang="en-GB" sz="550" spc="40" dirty="0" smtClean="0">
              <a:latin typeface="Verdana"/>
              <a:cs typeface="Verdana"/>
            </a:endParaRPr>
          </a:p>
          <a:p>
            <a:pPr marL="207010" marR="579755" indent="81915">
              <a:lnSpc>
                <a:spcPct val="193600"/>
              </a:lnSpc>
              <a:spcBef>
                <a:spcPts val="215"/>
              </a:spcBef>
            </a:pPr>
            <a:r>
              <a:rPr sz="550" spc="40" dirty="0" smtClean="0">
                <a:latin typeface="Verdana"/>
                <a:cs typeface="Verdana"/>
              </a:rPr>
              <a:t>Software</a:t>
            </a:r>
            <a:r>
              <a:rPr sz="550" spc="-40" dirty="0" smtClean="0">
                <a:latin typeface="Verdana"/>
                <a:cs typeface="Verdana"/>
              </a:rPr>
              <a:t> </a:t>
            </a:r>
            <a:r>
              <a:rPr sz="550" spc="35" dirty="0">
                <a:latin typeface="Verdana"/>
                <a:cs typeface="Verdana"/>
              </a:rPr>
              <a:t>Development</a:t>
            </a:r>
            <a:r>
              <a:rPr sz="550" spc="-40" dirty="0">
                <a:latin typeface="Verdana"/>
                <a:cs typeface="Verdana"/>
              </a:rPr>
              <a:t> </a:t>
            </a:r>
            <a:r>
              <a:rPr sz="550" spc="35" dirty="0" smtClean="0">
                <a:latin typeface="Verdana"/>
                <a:cs typeface="Verdana"/>
              </a:rPr>
              <a:t>Challenges</a:t>
            </a:r>
            <a:endParaRPr lang="en-GB" sz="550" dirty="0">
              <a:latin typeface="Verdana"/>
              <a:cs typeface="Verdana"/>
            </a:endParaRPr>
          </a:p>
          <a:p>
            <a:pPr marL="207010" marR="579755" indent="81915">
              <a:lnSpc>
                <a:spcPct val="193600"/>
              </a:lnSpc>
              <a:spcBef>
                <a:spcPts val="215"/>
              </a:spcBef>
            </a:pPr>
            <a:r>
              <a:rPr sz="550" spc="40" dirty="0" smtClean="0">
                <a:latin typeface="Verdana"/>
                <a:cs typeface="Verdana"/>
              </a:rPr>
              <a:t>Refining</a:t>
            </a:r>
            <a:r>
              <a:rPr sz="550" spc="-40" dirty="0" smtClean="0">
                <a:latin typeface="Verdana"/>
                <a:cs typeface="Verdana"/>
              </a:rPr>
              <a:t> </a:t>
            </a:r>
            <a:r>
              <a:rPr sz="550" spc="35" dirty="0">
                <a:latin typeface="Verdana"/>
                <a:cs typeface="Verdana"/>
              </a:rPr>
              <a:t>the</a:t>
            </a:r>
            <a:r>
              <a:rPr sz="550" spc="-20" dirty="0">
                <a:latin typeface="Verdana"/>
                <a:cs typeface="Verdana"/>
              </a:rPr>
              <a:t> </a:t>
            </a:r>
            <a:r>
              <a:rPr sz="550" spc="40" dirty="0">
                <a:latin typeface="Verdana"/>
                <a:cs typeface="Verdana"/>
              </a:rPr>
              <a:t>Software</a:t>
            </a:r>
            <a:r>
              <a:rPr sz="550" spc="-40" dirty="0">
                <a:latin typeface="Verdana"/>
                <a:cs typeface="Verdana"/>
              </a:rPr>
              <a:t> </a:t>
            </a:r>
            <a:r>
              <a:rPr sz="550" spc="40" dirty="0">
                <a:latin typeface="Verdana"/>
                <a:cs typeface="Verdana"/>
              </a:rPr>
              <a:t>Engineering</a:t>
            </a:r>
            <a:r>
              <a:rPr sz="550" spc="-40" dirty="0">
                <a:latin typeface="Verdana"/>
                <a:cs typeface="Verdana"/>
              </a:rPr>
              <a:t> </a:t>
            </a:r>
            <a:r>
              <a:rPr sz="550" spc="35" dirty="0" smtClean="0">
                <a:latin typeface="Verdana"/>
                <a:cs typeface="Verdana"/>
              </a:rPr>
              <a:t>Discipline</a:t>
            </a:r>
            <a:endParaRPr lang="en-GB" sz="550" spc="35" dirty="0" smtClean="0">
              <a:latin typeface="Verdana"/>
              <a:cs typeface="Verdana"/>
            </a:endParaRPr>
          </a:p>
          <a:p>
            <a:pPr marL="207010" marR="579755" indent="81915">
              <a:lnSpc>
                <a:spcPct val="193600"/>
              </a:lnSpc>
              <a:spcBef>
                <a:spcPts val="215"/>
              </a:spcBef>
            </a:pPr>
            <a:r>
              <a:rPr sz="550" spc="35" dirty="0" smtClean="0">
                <a:latin typeface="Verdana"/>
                <a:cs typeface="Verdana"/>
              </a:rPr>
              <a:t>The</a:t>
            </a:r>
            <a:r>
              <a:rPr sz="550" spc="-15" dirty="0" smtClean="0">
                <a:latin typeface="Verdana"/>
                <a:cs typeface="Verdana"/>
              </a:rPr>
              <a:t> </a:t>
            </a:r>
            <a:r>
              <a:rPr sz="550" spc="45" dirty="0">
                <a:latin typeface="Verdana"/>
                <a:cs typeface="Verdana"/>
              </a:rPr>
              <a:t>Human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30" dirty="0">
                <a:latin typeface="Verdana"/>
                <a:cs typeface="Verdana"/>
              </a:rPr>
              <a:t>Side</a:t>
            </a:r>
            <a:r>
              <a:rPr sz="550" spc="-20" dirty="0">
                <a:latin typeface="Verdana"/>
                <a:cs typeface="Verdana"/>
              </a:rPr>
              <a:t> </a:t>
            </a:r>
            <a:r>
              <a:rPr sz="550" spc="45" dirty="0">
                <a:latin typeface="Verdana"/>
                <a:cs typeface="Verdana"/>
              </a:rPr>
              <a:t>of</a:t>
            </a:r>
            <a:r>
              <a:rPr sz="550" spc="-10" dirty="0">
                <a:latin typeface="Verdana"/>
                <a:cs typeface="Verdana"/>
              </a:rPr>
              <a:t> </a:t>
            </a:r>
            <a:r>
              <a:rPr sz="550" spc="40" dirty="0">
                <a:latin typeface="Verdana"/>
                <a:cs typeface="Verdana"/>
              </a:rPr>
              <a:t>Software</a:t>
            </a:r>
            <a:r>
              <a:rPr sz="550" spc="-35" dirty="0">
                <a:latin typeface="Verdana"/>
                <a:cs typeface="Verdana"/>
              </a:rPr>
              <a:t> </a:t>
            </a:r>
            <a:r>
              <a:rPr sz="550" spc="35" dirty="0" smtClean="0">
                <a:latin typeface="Verdana"/>
                <a:cs typeface="Verdana"/>
              </a:rPr>
              <a:t>Development</a:t>
            </a:r>
            <a:endParaRPr lang="en-GB" sz="550" spc="35" dirty="0" smtClean="0">
              <a:latin typeface="Verdana"/>
              <a:cs typeface="Verdana"/>
            </a:endParaRPr>
          </a:p>
          <a:p>
            <a:pPr marL="207010" marR="579755" indent="81915">
              <a:lnSpc>
                <a:spcPct val="193600"/>
              </a:lnSpc>
              <a:spcBef>
                <a:spcPts val="215"/>
              </a:spcBef>
            </a:pPr>
            <a:r>
              <a:rPr sz="550" spc="15" dirty="0" smtClean="0">
                <a:latin typeface="Verdana"/>
                <a:cs typeface="Verdana"/>
              </a:rPr>
              <a:t>S</a:t>
            </a:r>
            <a:r>
              <a:rPr sz="550" spc="50" dirty="0" smtClean="0">
                <a:latin typeface="Verdana"/>
                <a:cs typeface="Verdana"/>
              </a:rPr>
              <a:t>o</a:t>
            </a:r>
            <a:r>
              <a:rPr sz="550" spc="25" dirty="0" smtClean="0">
                <a:latin typeface="Verdana"/>
                <a:cs typeface="Verdana"/>
              </a:rPr>
              <a:t>f</a:t>
            </a:r>
            <a:r>
              <a:rPr sz="550" spc="30" dirty="0" smtClean="0">
                <a:latin typeface="Verdana"/>
                <a:cs typeface="Verdana"/>
              </a:rPr>
              <a:t>t</a:t>
            </a:r>
            <a:r>
              <a:rPr sz="550" spc="85" dirty="0" smtClean="0">
                <a:latin typeface="Verdana"/>
                <a:cs typeface="Verdana"/>
              </a:rPr>
              <a:t>w</a:t>
            </a:r>
            <a:r>
              <a:rPr sz="550" spc="35" dirty="0" smtClean="0">
                <a:latin typeface="Verdana"/>
                <a:cs typeface="Verdana"/>
              </a:rPr>
              <a:t>are</a:t>
            </a:r>
            <a:r>
              <a:rPr sz="550" spc="-35" dirty="0" smtClean="0">
                <a:latin typeface="Verdana"/>
                <a:cs typeface="Verdana"/>
              </a:rPr>
              <a:t> </a:t>
            </a:r>
            <a:r>
              <a:rPr sz="550" spc="15" dirty="0" smtClean="0">
                <a:latin typeface="Verdana"/>
                <a:cs typeface="Verdana"/>
              </a:rPr>
              <a:t>E</a:t>
            </a:r>
            <a:r>
              <a:rPr sz="550" spc="45" dirty="0" smtClean="0">
                <a:latin typeface="Verdana"/>
                <a:cs typeface="Verdana"/>
              </a:rPr>
              <a:t>n</a:t>
            </a:r>
            <a:r>
              <a:rPr sz="550" spc="35" dirty="0" smtClean="0">
                <a:latin typeface="Verdana"/>
                <a:cs typeface="Verdana"/>
              </a:rPr>
              <a:t>gi</a:t>
            </a:r>
            <a:r>
              <a:rPr sz="550" spc="45" dirty="0" smtClean="0">
                <a:latin typeface="Verdana"/>
                <a:cs typeface="Verdana"/>
              </a:rPr>
              <a:t>n</a:t>
            </a:r>
            <a:r>
              <a:rPr sz="550" spc="40" dirty="0" smtClean="0">
                <a:latin typeface="Verdana"/>
                <a:cs typeface="Verdana"/>
              </a:rPr>
              <a:t>ee</a:t>
            </a:r>
            <a:r>
              <a:rPr sz="550" spc="35" dirty="0" smtClean="0">
                <a:latin typeface="Verdana"/>
                <a:cs typeface="Verdana"/>
              </a:rPr>
              <a:t>ri</a:t>
            </a:r>
            <a:r>
              <a:rPr sz="550" spc="45" dirty="0" smtClean="0">
                <a:latin typeface="Verdana"/>
                <a:cs typeface="Verdana"/>
              </a:rPr>
              <a:t>n</a:t>
            </a:r>
            <a:r>
              <a:rPr sz="550" spc="40" dirty="0" smtClean="0">
                <a:latin typeface="Verdana"/>
                <a:cs typeface="Verdana"/>
              </a:rPr>
              <a:t>g</a:t>
            </a:r>
            <a:r>
              <a:rPr sz="550" spc="-30" dirty="0" smtClean="0">
                <a:latin typeface="Verdana"/>
                <a:cs typeface="Verdana"/>
              </a:rPr>
              <a:t> </a:t>
            </a:r>
            <a:r>
              <a:rPr sz="550" spc="35" dirty="0" smtClean="0">
                <a:latin typeface="Verdana"/>
                <a:cs typeface="Verdana"/>
              </a:rPr>
              <a:t>B</a:t>
            </a:r>
            <a:r>
              <a:rPr sz="550" spc="40" dirty="0" smtClean="0">
                <a:latin typeface="Verdana"/>
                <a:cs typeface="Verdana"/>
              </a:rPr>
              <a:t>e</a:t>
            </a:r>
            <a:r>
              <a:rPr sz="550" spc="35" dirty="0" smtClean="0">
                <a:latin typeface="Verdana"/>
                <a:cs typeface="Verdana"/>
              </a:rPr>
              <a:t>s</a:t>
            </a:r>
            <a:r>
              <a:rPr sz="550" spc="30" dirty="0" smtClean="0">
                <a:latin typeface="Verdana"/>
                <a:cs typeface="Verdana"/>
              </a:rPr>
              <a:t>t</a:t>
            </a:r>
            <a:r>
              <a:rPr sz="550" spc="-15" dirty="0" smtClean="0">
                <a:latin typeface="Verdana"/>
                <a:cs typeface="Verdana"/>
              </a:rPr>
              <a:t> </a:t>
            </a:r>
            <a:r>
              <a:rPr sz="550" spc="70" dirty="0" smtClean="0">
                <a:latin typeface="Verdana"/>
                <a:cs typeface="Verdana"/>
              </a:rPr>
              <a:t>P</a:t>
            </a:r>
            <a:r>
              <a:rPr sz="550" spc="35" dirty="0" smtClean="0">
                <a:latin typeface="Verdana"/>
                <a:cs typeface="Verdana"/>
              </a:rPr>
              <a:t>ra</a:t>
            </a:r>
            <a:r>
              <a:rPr sz="550" spc="30" dirty="0" smtClean="0">
                <a:latin typeface="Verdana"/>
                <a:cs typeface="Verdana"/>
              </a:rPr>
              <a:t>ct</a:t>
            </a:r>
            <a:r>
              <a:rPr sz="550" spc="35" dirty="0" smtClean="0">
                <a:latin typeface="Verdana"/>
                <a:cs typeface="Verdana"/>
              </a:rPr>
              <a:t>i</a:t>
            </a:r>
            <a:r>
              <a:rPr sz="550" spc="30" dirty="0" smtClean="0">
                <a:latin typeface="Verdana"/>
                <a:cs typeface="Verdana"/>
              </a:rPr>
              <a:t>c</a:t>
            </a:r>
            <a:r>
              <a:rPr sz="550" spc="40" dirty="0" smtClean="0">
                <a:latin typeface="Verdana"/>
                <a:cs typeface="Verdana"/>
              </a:rPr>
              <a:t>es</a:t>
            </a:r>
            <a:r>
              <a:rPr sz="550" spc="-45" dirty="0" smtClean="0">
                <a:latin typeface="Verdana"/>
                <a:cs typeface="Verdana"/>
              </a:rPr>
              <a:t> </a:t>
            </a:r>
            <a:r>
              <a:rPr sz="550" spc="35" dirty="0" err="1" smtClean="0">
                <a:latin typeface="Verdana"/>
                <a:cs typeface="Verdana"/>
              </a:rPr>
              <a:t>ala</a:t>
            </a:r>
            <a:r>
              <a:rPr sz="550" spc="-15" dirty="0" smtClean="0">
                <a:latin typeface="Verdana"/>
                <a:cs typeface="Verdana"/>
              </a:rPr>
              <a:t> </a:t>
            </a:r>
            <a:r>
              <a:rPr sz="550" spc="45" dirty="0" smtClean="0">
                <a:latin typeface="Verdana"/>
                <a:cs typeface="Verdana"/>
              </a:rPr>
              <a:t>R</a:t>
            </a:r>
            <a:r>
              <a:rPr sz="550" spc="35" dirty="0" smtClean="0">
                <a:latin typeface="Verdana"/>
                <a:cs typeface="Verdana"/>
              </a:rPr>
              <a:t>a</a:t>
            </a:r>
            <a:r>
              <a:rPr sz="550" spc="30" dirty="0" smtClean="0">
                <a:latin typeface="Verdana"/>
                <a:cs typeface="Verdana"/>
              </a:rPr>
              <a:t>t</a:t>
            </a:r>
            <a:r>
              <a:rPr sz="550" spc="35" dirty="0" smtClean="0">
                <a:latin typeface="Verdana"/>
                <a:cs typeface="Verdana"/>
              </a:rPr>
              <a:t>i</a:t>
            </a:r>
            <a:r>
              <a:rPr sz="550" spc="50" dirty="0" smtClean="0">
                <a:latin typeface="Verdana"/>
                <a:cs typeface="Verdana"/>
              </a:rPr>
              <a:t>o</a:t>
            </a:r>
            <a:r>
              <a:rPr sz="550" spc="45" dirty="0" smtClean="0">
                <a:latin typeface="Verdana"/>
                <a:cs typeface="Verdana"/>
              </a:rPr>
              <a:t>n</a:t>
            </a:r>
            <a:r>
              <a:rPr sz="550" spc="35" dirty="0" smtClean="0">
                <a:latin typeface="Verdana"/>
                <a:cs typeface="Verdana"/>
              </a:rPr>
              <a:t>a</a:t>
            </a:r>
            <a:r>
              <a:rPr sz="550" spc="40" dirty="0" smtClean="0">
                <a:latin typeface="Verdana"/>
                <a:cs typeface="Verdana"/>
              </a:rPr>
              <a:t>l  </a:t>
            </a:r>
            <a:r>
              <a:rPr sz="550" spc="40" dirty="0" err="1" smtClean="0">
                <a:latin typeface="Verdana"/>
                <a:cs typeface="Verdana"/>
              </a:rPr>
              <a:t>Rational</a:t>
            </a:r>
            <a:r>
              <a:rPr sz="550" spc="-40" dirty="0" smtClean="0">
                <a:latin typeface="Verdana"/>
                <a:cs typeface="Verdana"/>
              </a:rPr>
              <a:t> </a:t>
            </a:r>
            <a:r>
              <a:rPr sz="550" spc="35" dirty="0" smtClean="0">
                <a:latin typeface="Verdana"/>
                <a:cs typeface="Verdana"/>
              </a:rPr>
              <a:t>Unified</a:t>
            </a:r>
            <a:r>
              <a:rPr sz="550" spc="-20" dirty="0" smtClean="0">
                <a:latin typeface="Verdana"/>
                <a:cs typeface="Verdana"/>
              </a:rPr>
              <a:t> </a:t>
            </a:r>
            <a:r>
              <a:rPr sz="550" spc="45" dirty="0" smtClean="0">
                <a:latin typeface="Verdana"/>
                <a:cs typeface="Verdana"/>
              </a:rPr>
              <a:t>Process</a:t>
            </a:r>
            <a:endParaRPr lang="en-GB" sz="550" dirty="0">
              <a:latin typeface="Verdana"/>
              <a:cs typeface="Verdana"/>
            </a:endParaRPr>
          </a:p>
          <a:p>
            <a:pPr marL="207010" marR="579755" indent="81915">
              <a:lnSpc>
                <a:spcPct val="193600"/>
              </a:lnSpc>
              <a:spcBef>
                <a:spcPts val="215"/>
              </a:spcBef>
            </a:pPr>
            <a:r>
              <a:rPr sz="550" spc="40" dirty="0" smtClean="0">
                <a:latin typeface="Verdana"/>
                <a:cs typeface="Verdana"/>
              </a:rPr>
              <a:t>Introduction</a:t>
            </a:r>
            <a:r>
              <a:rPr sz="550" spc="-45" dirty="0" smtClean="0">
                <a:latin typeface="Verdana"/>
                <a:cs typeface="Verdana"/>
              </a:rPr>
              <a:t> </a:t>
            </a:r>
            <a:r>
              <a:rPr sz="550" spc="35" dirty="0">
                <a:latin typeface="Verdana"/>
                <a:cs typeface="Verdana"/>
              </a:rPr>
              <a:t>to</a:t>
            </a:r>
            <a:r>
              <a:rPr sz="550" spc="-15" dirty="0">
                <a:latin typeface="Verdana"/>
                <a:cs typeface="Verdana"/>
              </a:rPr>
              <a:t> </a:t>
            </a:r>
            <a:r>
              <a:rPr sz="550" spc="40" dirty="0">
                <a:latin typeface="Verdana"/>
                <a:cs typeface="Verdana"/>
              </a:rPr>
              <a:t>Agile</a:t>
            </a:r>
            <a:r>
              <a:rPr sz="550" spc="-25" dirty="0">
                <a:latin typeface="Verdana"/>
                <a:cs typeface="Verdana"/>
              </a:rPr>
              <a:t> </a:t>
            </a:r>
            <a:r>
              <a:rPr sz="550" spc="40" dirty="0">
                <a:latin typeface="Verdana"/>
                <a:cs typeface="Verdana"/>
              </a:rPr>
              <a:t>Software</a:t>
            </a:r>
            <a:r>
              <a:rPr sz="550" spc="-45" dirty="0">
                <a:latin typeface="Verdana"/>
                <a:cs typeface="Verdana"/>
              </a:rPr>
              <a:t> </a:t>
            </a:r>
            <a:r>
              <a:rPr sz="550" spc="40" dirty="0">
                <a:latin typeface="Verdana"/>
                <a:cs typeface="Verdana"/>
              </a:rPr>
              <a:t>Engineering</a:t>
            </a:r>
            <a:endParaRPr sz="550" dirty="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06295" y="1231392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12391" y="542188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?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95143" y="6089397"/>
            <a:ext cx="3156585" cy="18542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9"/>
              </a:spcBef>
            </a:pPr>
            <a:r>
              <a:rPr sz="1200" i="1" dirty="0">
                <a:latin typeface="Arial"/>
                <a:cs typeface="Arial"/>
              </a:rPr>
              <a:t>Software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is:</a:t>
            </a:r>
            <a:endParaRPr sz="1200">
              <a:latin typeface="Arial"/>
              <a:cs typeface="Arial"/>
            </a:endParaRPr>
          </a:p>
          <a:p>
            <a:pPr marL="66675" marR="20955" indent="-67310">
              <a:lnSpc>
                <a:spcPct val="100000"/>
              </a:lnSpc>
              <a:spcBef>
                <a:spcPts val="720"/>
              </a:spcBef>
              <a:buSzPct val="91666"/>
              <a:buAutoNum type="arabicParenBoth"/>
              <a:tabLst>
                <a:tab pos="187325" algn="l"/>
              </a:tabLst>
            </a:pPr>
            <a:r>
              <a:rPr sz="1200" i="1" spc="-5" dirty="0">
                <a:solidFill>
                  <a:srgbClr val="99CC00"/>
                </a:solidFill>
                <a:latin typeface="Arial"/>
                <a:cs typeface="Arial"/>
              </a:rPr>
              <a:t>instructions </a:t>
            </a:r>
            <a:r>
              <a:rPr sz="1200" i="1" spc="-5" dirty="0">
                <a:latin typeface="Arial"/>
                <a:cs typeface="Arial"/>
              </a:rPr>
              <a:t>(computer programs) </a:t>
            </a:r>
            <a:r>
              <a:rPr sz="1200" i="1" dirty="0">
                <a:latin typeface="Arial"/>
                <a:cs typeface="Arial"/>
              </a:rPr>
              <a:t>that when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executed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provide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desired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features,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function, 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and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performance;</a:t>
            </a:r>
            <a:endParaRPr sz="1200">
              <a:latin typeface="Arial"/>
              <a:cs typeface="Arial"/>
            </a:endParaRPr>
          </a:p>
          <a:p>
            <a:pPr marL="66675" marR="5080" indent="-6731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AutoNum type="arabicParenBoth"/>
              <a:tabLst>
                <a:tab pos="228600" algn="l"/>
              </a:tabLst>
            </a:pPr>
            <a:r>
              <a:rPr sz="1200" i="1" spc="-5" dirty="0">
                <a:solidFill>
                  <a:srgbClr val="99CC00"/>
                </a:solidFill>
                <a:latin typeface="Arial"/>
                <a:cs typeface="Arial"/>
              </a:rPr>
              <a:t>data structures </a:t>
            </a:r>
            <a:r>
              <a:rPr sz="1200" i="1" dirty="0">
                <a:latin typeface="Arial"/>
                <a:cs typeface="Arial"/>
              </a:rPr>
              <a:t>that </a:t>
            </a:r>
            <a:r>
              <a:rPr sz="1200" i="1" spc="-5" dirty="0">
                <a:latin typeface="Arial"/>
                <a:cs typeface="Arial"/>
              </a:rPr>
              <a:t>enable the programs </a:t>
            </a:r>
            <a:r>
              <a:rPr sz="1200" i="1" dirty="0">
                <a:latin typeface="Arial"/>
                <a:cs typeface="Arial"/>
              </a:rPr>
              <a:t>to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adequately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manipulate information;</a:t>
            </a:r>
            <a:endParaRPr sz="1200">
              <a:latin typeface="Arial"/>
              <a:cs typeface="Arial"/>
            </a:endParaRPr>
          </a:p>
          <a:p>
            <a:pPr marL="66675" marR="672465" indent="-6731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AutoNum type="arabicParenBoth"/>
              <a:tabLst>
                <a:tab pos="228600" algn="l"/>
              </a:tabLst>
            </a:pPr>
            <a:r>
              <a:rPr sz="1200" i="1" spc="-5" dirty="0">
                <a:solidFill>
                  <a:srgbClr val="99CC00"/>
                </a:solidFill>
                <a:latin typeface="Arial"/>
                <a:cs typeface="Arial"/>
              </a:rPr>
              <a:t>documentation </a:t>
            </a:r>
            <a:r>
              <a:rPr sz="1200" i="1" dirty="0">
                <a:latin typeface="Arial"/>
                <a:cs typeface="Arial"/>
              </a:rPr>
              <a:t>that </a:t>
            </a:r>
            <a:r>
              <a:rPr sz="1200" i="1" spc="-5" dirty="0">
                <a:latin typeface="Arial"/>
                <a:cs typeface="Arial"/>
              </a:rPr>
              <a:t>describes the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operation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and use </a:t>
            </a:r>
            <a:r>
              <a:rPr sz="1200" i="1" dirty="0">
                <a:latin typeface="Arial"/>
                <a:cs typeface="Arial"/>
              </a:rPr>
              <a:t>of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the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programs.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4352" y="5402579"/>
              <a:ext cx="307847" cy="30784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519" y="1764287"/>
            <a:ext cx="3639820" cy="2622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marR="5080" indent="-233679">
              <a:lnSpc>
                <a:spcPct val="100000"/>
              </a:lnSpc>
              <a:spcBef>
                <a:spcPts val="9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Software engineers should not </a:t>
            </a:r>
            <a:r>
              <a:rPr sz="1600" dirty="0">
                <a:latin typeface="Arial MT"/>
                <a:cs typeface="Arial MT"/>
              </a:rPr>
              <a:t>just </a:t>
            </a:r>
            <a:r>
              <a:rPr sz="1600" spc="-5" dirty="0">
                <a:latin typeface="Arial MT"/>
                <a:cs typeface="Arial MT"/>
              </a:rPr>
              <a:t>be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concerned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with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technical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considerations. They have wider </a:t>
            </a:r>
            <a:r>
              <a:rPr sz="1600" dirty="0">
                <a:latin typeface="Arial MT"/>
                <a:cs typeface="Arial MT"/>
              </a:rPr>
              <a:t> ethical, social </a:t>
            </a:r>
            <a:r>
              <a:rPr sz="1600" spc="-5" dirty="0">
                <a:latin typeface="Arial MT"/>
                <a:cs typeface="Arial MT"/>
              </a:rPr>
              <a:t>and professional </a:t>
            </a:r>
            <a:r>
              <a:rPr sz="1600" dirty="0">
                <a:latin typeface="Arial MT"/>
                <a:cs typeface="Arial MT"/>
              </a:rPr>
              <a:t> responsibilities</a:t>
            </a:r>
            <a:endParaRPr sz="1600">
              <a:latin typeface="Arial MT"/>
              <a:cs typeface="Arial MT"/>
            </a:endParaRPr>
          </a:p>
          <a:p>
            <a:pPr marL="233045" marR="38100" indent="-233679">
              <a:lnSpc>
                <a:spcPct val="100000"/>
              </a:lnSpc>
              <a:spcBef>
                <a:spcPts val="384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Not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clear</a:t>
            </a:r>
            <a:r>
              <a:rPr sz="1600" spc="-10" dirty="0">
                <a:latin typeface="Arial MT"/>
                <a:cs typeface="Arial MT"/>
              </a:rPr>
              <a:t> what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right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 </a:t>
            </a:r>
            <a:r>
              <a:rPr sz="1600" spc="-10" dirty="0">
                <a:latin typeface="Arial MT"/>
                <a:cs typeface="Arial MT"/>
              </a:rPr>
              <a:t>wrong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about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 following</a:t>
            </a:r>
            <a:r>
              <a:rPr sz="1600" dirty="0">
                <a:latin typeface="Arial MT"/>
                <a:cs typeface="Arial MT"/>
              </a:rPr>
              <a:t> issues:</a:t>
            </a:r>
            <a:endParaRPr sz="16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Development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military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systems</a:t>
            </a:r>
            <a:endParaRPr sz="12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Whistle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blowing</a:t>
            </a:r>
            <a:endParaRPr sz="1200">
              <a:latin typeface="Arial MT"/>
              <a:cs typeface="Arial MT"/>
            </a:endParaRPr>
          </a:p>
          <a:p>
            <a:pPr marL="517525" marR="300990" lvl="1" indent="-228600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5" dirty="0">
                <a:latin typeface="Arial MT"/>
                <a:cs typeface="Arial MT"/>
              </a:rPr>
              <a:t>What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dirty="0">
                <a:latin typeface="Arial MT"/>
                <a:cs typeface="Arial MT"/>
              </a:rPr>
              <a:t> best for </a:t>
            </a:r>
            <a:r>
              <a:rPr sz="1200" spc="-5" dirty="0">
                <a:latin typeface="Arial MT"/>
                <a:cs typeface="Arial MT"/>
              </a:rPr>
              <a:t>the software engineering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profession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2619" y="5915052"/>
            <a:ext cx="2567940" cy="11963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84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Confidentiality</a:t>
            </a:r>
            <a:endParaRPr sz="16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Competence</a:t>
            </a:r>
            <a:endParaRPr sz="16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Intellectual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property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rights</a:t>
            </a:r>
            <a:endParaRPr sz="16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Computer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misuse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6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6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mma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ub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’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519" y="1764287"/>
            <a:ext cx="37661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marR="5080" indent="-233679">
              <a:lnSpc>
                <a:spcPct val="100000"/>
              </a:lnSpc>
              <a:spcBef>
                <a:spcPts val="9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Software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engineers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have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ethical,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social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professional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responsibilities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6295" y="1231392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7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00200" y="5402579"/>
            <a:ext cx="4572000" cy="2071370"/>
            <a:chOff x="1600200" y="5402579"/>
            <a:chExt cx="4572000" cy="2071370"/>
          </a:xfrm>
        </p:grpSpPr>
        <p:sp>
          <p:nvSpPr>
            <p:cNvPr id="10" name="object 10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1427" y="6850379"/>
              <a:ext cx="2666999" cy="1341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380" y="6847331"/>
              <a:ext cx="2673096" cy="1417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78380" y="6847331"/>
              <a:ext cx="2673350" cy="142240"/>
            </a:xfrm>
            <a:custGeom>
              <a:avLst/>
              <a:gdLst/>
              <a:ahLst/>
              <a:cxnLst/>
              <a:rect l="l" t="t" r="r" b="b"/>
              <a:pathLst>
                <a:path w="2673350" h="142240">
                  <a:moveTo>
                    <a:pt x="2647188" y="0"/>
                  </a:moveTo>
                  <a:lnTo>
                    <a:pt x="24384" y="0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4572" y="12192"/>
                  </a:lnTo>
                  <a:lnTo>
                    <a:pt x="1524" y="1524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0396"/>
                  </a:lnTo>
                  <a:lnTo>
                    <a:pt x="1524" y="124968"/>
                  </a:lnTo>
                  <a:lnTo>
                    <a:pt x="1524" y="126492"/>
                  </a:lnTo>
                  <a:lnTo>
                    <a:pt x="4572" y="129540"/>
                  </a:lnTo>
                  <a:lnTo>
                    <a:pt x="7620" y="134112"/>
                  </a:lnTo>
                  <a:lnTo>
                    <a:pt x="10668" y="137160"/>
                  </a:lnTo>
                  <a:lnTo>
                    <a:pt x="19812" y="140208"/>
                  </a:lnTo>
                  <a:lnTo>
                    <a:pt x="25908" y="141732"/>
                  </a:lnTo>
                  <a:lnTo>
                    <a:pt x="2647188" y="141732"/>
                  </a:lnTo>
                  <a:lnTo>
                    <a:pt x="2651760" y="140208"/>
                  </a:lnTo>
                  <a:lnTo>
                    <a:pt x="2653284" y="140208"/>
                  </a:lnTo>
                  <a:lnTo>
                    <a:pt x="2656332" y="138684"/>
                  </a:lnTo>
                  <a:lnTo>
                    <a:pt x="2657856" y="138684"/>
                  </a:lnTo>
                  <a:lnTo>
                    <a:pt x="2660904" y="137160"/>
                  </a:lnTo>
                  <a:lnTo>
                    <a:pt x="2662428" y="137160"/>
                  </a:lnTo>
                  <a:lnTo>
                    <a:pt x="2665476" y="134112"/>
                  </a:lnTo>
                  <a:lnTo>
                    <a:pt x="18288" y="134112"/>
                  </a:lnTo>
                  <a:lnTo>
                    <a:pt x="13716" y="131064"/>
                  </a:lnTo>
                  <a:lnTo>
                    <a:pt x="15240" y="131064"/>
                  </a:lnTo>
                  <a:lnTo>
                    <a:pt x="10668" y="129540"/>
                  </a:lnTo>
                  <a:lnTo>
                    <a:pt x="12192" y="129540"/>
                  </a:lnTo>
                  <a:lnTo>
                    <a:pt x="9144" y="126492"/>
                  </a:lnTo>
                  <a:lnTo>
                    <a:pt x="7620" y="123444"/>
                  </a:lnTo>
                  <a:lnTo>
                    <a:pt x="6604" y="120396"/>
                  </a:lnTo>
                  <a:lnTo>
                    <a:pt x="6096" y="120396"/>
                  </a:lnTo>
                  <a:lnTo>
                    <a:pt x="6096" y="21336"/>
                  </a:lnTo>
                  <a:lnTo>
                    <a:pt x="6604" y="21336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0668" y="12192"/>
                  </a:lnTo>
                  <a:lnTo>
                    <a:pt x="15240" y="10668"/>
                  </a:lnTo>
                  <a:lnTo>
                    <a:pt x="13716" y="10668"/>
                  </a:lnTo>
                  <a:lnTo>
                    <a:pt x="18288" y="7620"/>
                  </a:lnTo>
                  <a:lnTo>
                    <a:pt x="2665476" y="7620"/>
                  </a:lnTo>
                  <a:lnTo>
                    <a:pt x="2662428" y="4572"/>
                  </a:lnTo>
                  <a:lnTo>
                    <a:pt x="2660904" y="4572"/>
                  </a:lnTo>
                  <a:lnTo>
                    <a:pt x="2657856" y="3048"/>
                  </a:lnTo>
                  <a:lnTo>
                    <a:pt x="2653284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  <a:path w="2673350" h="142240">
                  <a:moveTo>
                    <a:pt x="16764" y="132588"/>
                  </a:moveTo>
                  <a:lnTo>
                    <a:pt x="18288" y="134112"/>
                  </a:lnTo>
                  <a:lnTo>
                    <a:pt x="21336" y="134112"/>
                  </a:lnTo>
                  <a:lnTo>
                    <a:pt x="16764" y="132588"/>
                  </a:lnTo>
                  <a:close/>
                </a:path>
                <a:path w="2673350" h="142240">
                  <a:moveTo>
                    <a:pt x="2654808" y="132588"/>
                  </a:moveTo>
                  <a:lnTo>
                    <a:pt x="2651760" y="134112"/>
                  </a:lnTo>
                  <a:lnTo>
                    <a:pt x="2654808" y="134112"/>
                  </a:lnTo>
                  <a:lnTo>
                    <a:pt x="2654808" y="132588"/>
                  </a:lnTo>
                  <a:close/>
                </a:path>
                <a:path w="2673350" h="142240">
                  <a:moveTo>
                    <a:pt x="2673096" y="118872"/>
                  </a:moveTo>
                  <a:lnTo>
                    <a:pt x="2667000" y="118872"/>
                  </a:lnTo>
                  <a:lnTo>
                    <a:pt x="2665476" y="123444"/>
                  </a:lnTo>
                  <a:lnTo>
                    <a:pt x="2663952" y="126492"/>
                  </a:lnTo>
                  <a:lnTo>
                    <a:pt x="2660904" y="129540"/>
                  </a:lnTo>
                  <a:lnTo>
                    <a:pt x="2657856" y="131064"/>
                  </a:lnTo>
                  <a:lnTo>
                    <a:pt x="2654808" y="134112"/>
                  </a:lnTo>
                  <a:lnTo>
                    <a:pt x="2665476" y="134112"/>
                  </a:lnTo>
                  <a:lnTo>
                    <a:pt x="2668524" y="129540"/>
                  </a:lnTo>
                  <a:lnTo>
                    <a:pt x="2671572" y="126492"/>
                  </a:lnTo>
                  <a:lnTo>
                    <a:pt x="2671572" y="124968"/>
                  </a:lnTo>
                  <a:lnTo>
                    <a:pt x="2673096" y="120396"/>
                  </a:lnTo>
                  <a:lnTo>
                    <a:pt x="2673096" y="118872"/>
                  </a:lnTo>
                  <a:close/>
                </a:path>
                <a:path w="2673350" h="142240">
                  <a:moveTo>
                    <a:pt x="6096" y="118872"/>
                  </a:moveTo>
                  <a:lnTo>
                    <a:pt x="6096" y="120396"/>
                  </a:lnTo>
                  <a:lnTo>
                    <a:pt x="6604" y="120396"/>
                  </a:lnTo>
                  <a:lnTo>
                    <a:pt x="6096" y="118872"/>
                  </a:lnTo>
                  <a:close/>
                </a:path>
                <a:path w="2673350" h="142240">
                  <a:moveTo>
                    <a:pt x="2665476" y="21336"/>
                  </a:moveTo>
                  <a:lnTo>
                    <a:pt x="2667000" y="25908"/>
                  </a:lnTo>
                  <a:lnTo>
                    <a:pt x="2667000" y="115824"/>
                  </a:lnTo>
                  <a:lnTo>
                    <a:pt x="2665476" y="120396"/>
                  </a:lnTo>
                  <a:lnTo>
                    <a:pt x="2667000" y="118872"/>
                  </a:lnTo>
                  <a:lnTo>
                    <a:pt x="2673096" y="118872"/>
                  </a:lnTo>
                  <a:lnTo>
                    <a:pt x="2673096" y="22860"/>
                  </a:lnTo>
                  <a:lnTo>
                    <a:pt x="2667000" y="22860"/>
                  </a:lnTo>
                  <a:lnTo>
                    <a:pt x="2665476" y="21336"/>
                  </a:lnTo>
                  <a:close/>
                </a:path>
                <a:path w="2673350" h="142240">
                  <a:moveTo>
                    <a:pt x="6604" y="21336"/>
                  </a:moveTo>
                  <a:lnTo>
                    <a:pt x="6096" y="21336"/>
                  </a:lnTo>
                  <a:lnTo>
                    <a:pt x="6096" y="22860"/>
                  </a:lnTo>
                  <a:lnTo>
                    <a:pt x="6604" y="21336"/>
                  </a:lnTo>
                  <a:close/>
                </a:path>
                <a:path w="2673350" h="142240">
                  <a:moveTo>
                    <a:pt x="2665476" y="7620"/>
                  </a:moveTo>
                  <a:lnTo>
                    <a:pt x="2654808" y="7620"/>
                  </a:lnTo>
                  <a:lnTo>
                    <a:pt x="2657856" y="10668"/>
                  </a:ln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73096" y="22860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68524" y="12192"/>
                  </a:lnTo>
                  <a:lnTo>
                    <a:pt x="2665476" y="7620"/>
                  </a:lnTo>
                  <a:close/>
                </a:path>
                <a:path w="2673350" h="142240">
                  <a:moveTo>
                    <a:pt x="21336" y="7620"/>
                  </a:moveTo>
                  <a:lnTo>
                    <a:pt x="18288" y="7620"/>
                  </a:lnTo>
                  <a:lnTo>
                    <a:pt x="16764" y="9144"/>
                  </a:lnTo>
                  <a:lnTo>
                    <a:pt x="21336" y="7620"/>
                  </a:lnTo>
                  <a:close/>
                </a:path>
                <a:path w="2673350" h="142240">
                  <a:moveTo>
                    <a:pt x="2654808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4808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1427" y="7004303"/>
              <a:ext cx="2666999" cy="1417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7001255"/>
              <a:ext cx="2673096" cy="1478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78380" y="7001255"/>
              <a:ext cx="2673350" cy="147955"/>
            </a:xfrm>
            <a:custGeom>
              <a:avLst/>
              <a:gdLst/>
              <a:ahLst/>
              <a:cxnLst/>
              <a:rect l="l" t="t" r="r" b="b"/>
              <a:pathLst>
                <a:path w="2673350" h="147954">
                  <a:moveTo>
                    <a:pt x="2651760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6492"/>
                  </a:lnTo>
                  <a:lnTo>
                    <a:pt x="1524" y="131064"/>
                  </a:lnTo>
                  <a:lnTo>
                    <a:pt x="1524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10668" y="143256"/>
                  </a:lnTo>
                  <a:lnTo>
                    <a:pt x="12192" y="143256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1760" y="147828"/>
                  </a:lnTo>
                  <a:lnTo>
                    <a:pt x="2656332" y="146304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9144" y="132588"/>
                  </a:lnTo>
                  <a:lnTo>
                    <a:pt x="7620" y="129540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5240" y="9144"/>
                  </a:lnTo>
                  <a:lnTo>
                    <a:pt x="18288" y="7620"/>
                  </a:lnTo>
                  <a:lnTo>
                    <a:pt x="22860" y="6096"/>
                  </a:lnTo>
                  <a:lnTo>
                    <a:pt x="2663190" y="6096"/>
                  </a:lnTo>
                  <a:lnTo>
                    <a:pt x="2656332" y="1524"/>
                  </a:lnTo>
                  <a:lnTo>
                    <a:pt x="2651760" y="0"/>
                  </a:lnTo>
                  <a:close/>
                </a:path>
                <a:path w="2673350" h="147954">
                  <a:moveTo>
                    <a:pt x="2670048" y="132588"/>
                  </a:moveTo>
                  <a:lnTo>
                    <a:pt x="2663952" y="132588"/>
                  </a:ln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8524" y="135636"/>
                  </a:lnTo>
                  <a:lnTo>
                    <a:pt x="2670048" y="132588"/>
                  </a:lnTo>
                  <a:close/>
                </a:path>
                <a:path w="2673350" h="147954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2588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73096" y="124968"/>
                  </a:lnTo>
                  <a:close/>
                </a:path>
                <a:path w="2673350" h="147954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7954">
                  <a:moveTo>
                    <a:pt x="2663190" y="6096"/>
                  </a:moveTo>
                  <a:lnTo>
                    <a:pt x="2650236" y="6096"/>
                  </a:lnTo>
                  <a:lnTo>
                    <a:pt x="2654808" y="7620"/>
                  </a:lnTo>
                  <a:lnTo>
                    <a:pt x="2653284" y="7620"/>
                  </a:ln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0048" y="15240"/>
                  </a:lnTo>
                  <a:lnTo>
                    <a:pt x="2668524" y="12192"/>
                  </a:lnTo>
                  <a:lnTo>
                    <a:pt x="2668524" y="10668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1427" y="7327391"/>
              <a:ext cx="2666999" cy="1432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8380" y="7324343"/>
              <a:ext cx="2673096" cy="1493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278380" y="7324343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59">
                  <a:moveTo>
                    <a:pt x="2651760" y="147828"/>
                  </a:moveTo>
                  <a:lnTo>
                    <a:pt x="21336" y="147828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3350" h="149859">
                  <a:moveTo>
                    <a:pt x="2645664" y="0"/>
                  </a:moveTo>
                  <a:lnTo>
                    <a:pt x="25908" y="0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10668" y="6096"/>
                  </a:lnTo>
                  <a:lnTo>
                    <a:pt x="7620" y="7620"/>
                  </a:lnTo>
                  <a:lnTo>
                    <a:pt x="7620" y="9144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7620" y="141732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16764" y="147828"/>
                  </a:lnTo>
                  <a:lnTo>
                    <a:pt x="2656332" y="147828"/>
                  </a:lnTo>
                  <a:lnTo>
                    <a:pt x="2656332" y="146304"/>
                  </a:lnTo>
                  <a:lnTo>
                    <a:pt x="2660904" y="144780"/>
                  </a:lnTo>
                  <a:lnTo>
                    <a:pt x="2663190" y="143256"/>
                  </a:lnTo>
                  <a:lnTo>
                    <a:pt x="25908" y="143256"/>
                  </a:lnTo>
                  <a:lnTo>
                    <a:pt x="21336" y="141732"/>
                  </a:lnTo>
                  <a:lnTo>
                    <a:pt x="18288" y="141732"/>
                  </a:lnTo>
                  <a:lnTo>
                    <a:pt x="15240" y="138684"/>
                  </a:lnTo>
                  <a:lnTo>
                    <a:pt x="12192" y="137160"/>
                  </a:lnTo>
                  <a:lnTo>
                    <a:pt x="9144" y="134112"/>
                  </a:lnTo>
                  <a:lnTo>
                    <a:pt x="8128" y="131064"/>
                  </a:lnTo>
                  <a:lnTo>
                    <a:pt x="7620" y="131064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6604" y="22860"/>
                  </a:lnTo>
                  <a:lnTo>
                    <a:pt x="9144" y="15240"/>
                  </a:lnTo>
                  <a:lnTo>
                    <a:pt x="10160" y="15240"/>
                  </a:lnTo>
                  <a:lnTo>
                    <a:pt x="12192" y="12192"/>
                  </a:lnTo>
                  <a:lnTo>
                    <a:pt x="13716" y="12192"/>
                  </a:lnTo>
                  <a:lnTo>
                    <a:pt x="15240" y="10668"/>
                  </a:lnTo>
                  <a:lnTo>
                    <a:pt x="18288" y="9144"/>
                  </a:lnTo>
                  <a:lnTo>
                    <a:pt x="22860" y="7620"/>
                  </a:lnTo>
                  <a:lnTo>
                    <a:pt x="2663190" y="7620"/>
                  </a:lnTo>
                  <a:lnTo>
                    <a:pt x="2660904" y="6096"/>
                  </a:lnTo>
                  <a:lnTo>
                    <a:pt x="2660904" y="4572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  <a:path w="2673350" h="149859">
                  <a:moveTo>
                    <a:pt x="2657856" y="138684"/>
                  </a:moveTo>
                  <a:lnTo>
                    <a:pt x="2653284" y="141732"/>
                  </a:lnTo>
                  <a:lnTo>
                    <a:pt x="2650236" y="141732"/>
                  </a:lnTo>
                  <a:lnTo>
                    <a:pt x="2645664" y="143256"/>
                  </a:lnTo>
                  <a:lnTo>
                    <a:pt x="2663190" y="143256"/>
                  </a:lnTo>
                  <a:lnTo>
                    <a:pt x="2665476" y="141732"/>
                  </a:lnTo>
                  <a:lnTo>
                    <a:pt x="2666492" y="140208"/>
                  </a:lnTo>
                  <a:lnTo>
                    <a:pt x="2657856" y="140208"/>
                  </a:lnTo>
                  <a:lnTo>
                    <a:pt x="2657856" y="138684"/>
                  </a:lnTo>
                  <a:close/>
                </a:path>
                <a:path w="2673350" h="149859">
                  <a:moveTo>
                    <a:pt x="2665476" y="129540"/>
                  </a:moveTo>
                  <a:lnTo>
                    <a:pt x="2662428" y="134112"/>
                  </a:lnTo>
                  <a:lnTo>
                    <a:pt x="2663952" y="134112"/>
                  </a:lnTo>
                  <a:lnTo>
                    <a:pt x="2657856" y="140208"/>
                  </a:lnTo>
                  <a:lnTo>
                    <a:pt x="2666492" y="140208"/>
                  </a:lnTo>
                  <a:lnTo>
                    <a:pt x="2668524" y="137160"/>
                  </a:lnTo>
                  <a:lnTo>
                    <a:pt x="2670048" y="132588"/>
                  </a:lnTo>
                  <a:lnTo>
                    <a:pt x="2671572" y="132588"/>
                  </a:lnTo>
                  <a:lnTo>
                    <a:pt x="2672080" y="131064"/>
                  </a:lnTo>
                  <a:lnTo>
                    <a:pt x="2665476" y="131064"/>
                  </a:lnTo>
                  <a:lnTo>
                    <a:pt x="2665476" y="129540"/>
                  </a:lnTo>
                  <a:close/>
                </a:path>
                <a:path w="2673350" h="149859">
                  <a:moveTo>
                    <a:pt x="7620" y="129540"/>
                  </a:moveTo>
                  <a:lnTo>
                    <a:pt x="7620" y="131064"/>
                  </a:lnTo>
                  <a:lnTo>
                    <a:pt x="8128" y="131064"/>
                  </a:lnTo>
                  <a:lnTo>
                    <a:pt x="7620" y="129540"/>
                  </a:lnTo>
                  <a:close/>
                </a:path>
                <a:path w="2673350" h="149859">
                  <a:moveTo>
                    <a:pt x="2665476" y="22860"/>
                  </a:move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6492"/>
                  </a:lnTo>
                  <a:lnTo>
                    <a:pt x="2665476" y="131064"/>
                  </a:lnTo>
                  <a:lnTo>
                    <a:pt x="2672080" y="131064"/>
                  </a:lnTo>
                  <a:lnTo>
                    <a:pt x="2673096" y="128016"/>
                  </a:lnTo>
                  <a:lnTo>
                    <a:pt x="2673096" y="24384"/>
                  </a:lnTo>
                  <a:lnTo>
                    <a:pt x="2667000" y="24384"/>
                  </a:lnTo>
                  <a:lnTo>
                    <a:pt x="2665476" y="22860"/>
                  </a:lnTo>
                  <a:close/>
                </a:path>
                <a:path w="2673350" h="149859">
                  <a:moveTo>
                    <a:pt x="6604" y="22860"/>
                  </a:moveTo>
                  <a:lnTo>
                    <a:pt x="6096" y="22860"/>
                  </a:lnTo>
                  <a:lnTo>
                    <a:pt x="6096" y="24384"/>
                  </a:lnTo>
                  <a:lnTo>
                    <a:pt x="6604" y="22860"/>
                  </a:lnTo>
                  <a:close/>
                </a:path>
                <a:path w="2673350" h="149859">
                  <a:moveTo>
                    <a:pt x="2662428" y="15240"/>
                  </a:moveTo>
                  <a:lnTo>
                    <a:pt x="2665476" y="19812"/>
                  </a:lnTo>
                  <a:lnTo>
                    <a:pt x="2667000" y="24384"/>
                  </a:lnTo>
                  <a:lnTo>
                    <a:pt x="2673096" y="24384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63952" y="16764"/>
                  </a:lnTo>
                  <a:lnTo>
                    <a:pt x="2662428" y="15240"/>
                  </a:lnTo>
                  <a:close/>
                </a:path>
                <a:path w="2673350" h="149859">
                  <a:moveTo>
                    <a:pt x="10160" y="15240"/>
                  </a:moveTo>
                  <a:lnTo>
                    <a:pt x="9144" y="15240"/>
                  </a:lnTo>
                  <a:lnTo>
                    <a:pt x="9144" y="16764"/>
                  </a:lnTo>
                  <a:lnTo>
                    <a:pt x="10160" y="15240"/>
                  </a:lnTo>
                  <a:close/>
                </a:path>
                <a:path w="2673350" h="149859">
                  <a:moveTo>
                    <a:pt x="2668524" y="12192"/>
                  </a:moveTo>
                  <a:lnTo>
                    <a:pt x="2660904" y="12192"/>
                  </a:lnTo>
                  <a:lnTo>
                    <a:pt x="2663952" y="16764"/>
                  </a:lnTo>
                  <a:lnTo>
                    <a:pt x="2670048" y="16764"/>
                  </a:lnTo>
                  <a:lnTo>
                    <a:pt x="2668524" y="12192"/>
                  </a:lnTo>
                  <a:close/>
                </a:path>
                <a:path w="2673350" h="149859">
                  <a:moveTo>
                    <a:pt x="13716" y="12192"/>
                  </a:moveTo>
                  <a:lnTo>
                    <a:pt x="12192" y="12192"/>
                  </a:lnTo>
                  <a:lnTo>
                    <a:pt x="12192" y="13716"/>
                  </a:lnTo>
                  <a:lnTo>
                    <a:pt x="13716" y="12192"/>
                  </a:lnTo>
                  <a:close/>
                </a:path>
                <a:path w="2673350" h="149859">
                  <a:moveTo>
                    <a:pt x="2663190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3284" y="9144"/>
                  </a:lnTo>
                  <a:lnTo>
                    <a:pt x="2657856" y="10668"/>
                  </a:lnTo>
                  <a:lnTo>
                    <a:pt x="2660904" y="13716"/>
                  </a:lnTo>
                  <a:lnTo>
                    <a:pt x="2660904" y="12192"/>
                  </a:lnTo>
                  <a:lnTo>
                    <a:pt x="2668524" y="12192"/>
                  </a:lnTo>
                  <a:lnTo>
                    <a:pt x="2665476" y="9144"/>
                  </a:lnTo>
                  <a:lnTo>
                    <a:pt x="266319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1427" y="7165847"/>
              <a:ext cx="2666999" cy="1417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8380" y="7162799"/>
              <a:ext cx="2673096" cy="1493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78380" y="7162799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59">
                  <a:moveTo>
                    <a:pt x="2656332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4572" y="137160"/>
                  </a:lnTo>
                  <a:lnTo>
                    <a:pt x="7620" y="140208"/>
                  </a:lnTo>
                  <a:lnTo>
                    <a:pt x="7620" y="141732"/>
                  </a:lnTo>
                  <a:lnTo>
                    <a:pt x="10668" y="143256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60904" y="144780"/>
                  </a:lnTo>
                  <a:lnTo>
                    <a:pt x="2660904" y="143256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13716" y="137160"/>
                  </a:lnTo>
                  <a:lnTo>
                    <a:pt x="12192" y="137160"/>
                  </a:lnTo>
                  <a:lnTo>
                    <a:pt x="10160" y="134112"/>
                  </a:lnTo>
                  <a:lnTo>
                    <a:pt x="9144" y="134112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8128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5240" y="10668"/>
                  </a:lnTo>
                  <a:lnTo>
                    <a:pt x="18288" y="7620"/>
                  </a:lnTo>
                  <a:lnTo>
                    <a:pt x="21336" y="7620"/>
                  </a:lnTo>
                  <a:lnTo>
                    <a:pt x="27432" y="6096"/>
                  </a:lnTo>
                  <a:lnTo>
                    <a:pt x="2663190" y="6096"/>
                  </a:lnTo>
                  <a:lnTo>
                    <a:pt x="2660904" y="4572"/>
                  </a:lnTo>
                  <a:lnTo>
                    <a:pt x="2656332" y="3048"/>
                  </a:lnTo>
                  <a:lnTo>
                    <a:pt x="2656332" y="1524"/>
                  </a:lnTo>
                  <a:close/>
                </a:path>
                <a:path w="2673350" h="149859">
                  <a:moveTo>
                    <a:pt x="2660904" y="135636"/>
                  </a:move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0904" y="135636"/>
                  </a:lnTo>
                  <a:close/>
                </a:path>
                <a:path w="2673350" h="149859">
                  <a:moveTo>
                    <a:pt x="12192" y="135636"/>
                  </a:moveTo>
                  <a:lnTo>
                    <a:pt x="12192" y="137160"/>
                  </a:lnTo>
                  <a:lnTo>
                    <a:pt x="13716" y="137160"/>
                  </a:lnTo>
                  <a:lnTo>
                    <a:pt x="12192" y="135636"/>
                  </a:lnTo>
                  <a:close/>
                </a:path>
                <a:path w="2673350" h="149859">
                  <a:moveTo>
                    <a:pt x="2670048" y="132588"/>
                  </a:moveTo>
                  <a:lnTo>
                    <a:pt x="2663952" y="132588"/>
                  </a:lnTo>
                  <a:lnTo>
                    <a:pt x="2660904" y="137160"/>
                  </a:lnTo>
                  <a:lnTo>
                    <a:pt x="2668524" y="137160"/>
                  </a:lnTo>
                  <a:lnTo>
                    <a:pt x="2670048" y="132588"/>
                  </a:lnTo>
                  <a:close/>
                </a:path>
                <a:path w="2673350" h="149859">
                  <a:moveTo>
                    <a:pt x="9144" y="132588"/>
                  </a:moveTo>
                  <a:lnTo>
                    <a:pt x="9144" y="134112"/>
                  </a:lnTo>
                  <a:lnTo>
                    <a:pt x="10160" y="134112"/>
                  </a:lnTo>
                  <a:lnTo>
                    <a:pt x="9144" y="132588"/>
                  </a:lnTo>
                  <a:close/>
                </a:path>
                <a:path w="2673350" h="149859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4112"/>
                  </a:lnTo>
                  <a:lnTo>
                    <a:pt x="2663952" y="132588"/>
                  </a:lnTo>
                  <a:lnTo>
                    <a:pt x="2671572" y="132588"/>
                  </a:lnTo>
                  <a:lnTo>
                    <a:pt x="2673096" y="128016"/>
                  </a:lnTo>
                  <a:lnTo>
                    <a:pt x="2673096" y="124968"/>
                  </a:lnTo>
                  <a:close/>
                </a:path>
                <a:path w="2673350" h="149859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3350" h="149859">
                  <a:moveTo>
                    <a:pt x="8128" y="18288"/>
                  </a:moveTo>
                  <a:lnTo>
                    <a:pt x="7620" y="18288"/>
                  </a:lnTo>
                  <a:lnTo>
                    <a:pt x="7620" y="19812"/>
                  </a:lnTo>
                  <a:lnTo>
                    <a:pt x="8128" y="18288"/>
                  </a:lnTo>
                  <a:close/>
                </a:path>
                <a:path w="267335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1572" y="16764"/>
                  </a:lnTo>
                  <a:lnTo>
                    <a:pt x="2670048" y="16764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3350" h="149859">
                  <a:moveTo>
                    <a:pt x="2663190" y="6096"/>
                  </a:moveTo>
                  <a:lnTo>
                    <a:pt x="2645664" y="6096"/>
                  </a:lnTo>
                  <a:lnTo>
                    <a:pt x="2650236" y="7620"/>
                  </a:lnTo>
                  <a:lnTo>
                    <a:pt x="2653284" y="7620"/>
                  </a:lnTo>
                  <a:lnTo>
                    <a:pt x="2657856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  <a:path w="2673350" h="149859">
                  <a:moveTo>
                    <a:pt x="2645664" y="0"/>
                  </a:moveTo>
                  <a:lnTo>
                    <a:pt x="25908" y="0"/>
                  </a:lnTo>
                  <a:lnTo>
                    <a:pt x="21336" y="1524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82952" y="6676643"/>
            <a:ext cx="2674620" cy="147955"/>
            <a:chOff x="2282952" y="6676643"/>
            <a:chExt cx="2674620" cy="14795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6000" y="6679691"/>
              <a:ext cx="2666999" cy="1417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82952" y="6676643"/>
              <a:ext cx="2674620" cy="1478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282952" y="6676643"/>
              <a:ext cx="2674620" cy="147955"/>
            </a:xfrm>
            <a:custGeom>
              <a:avLst/>
              <a:gdLst/>
              <a:ahLst/>
              <a:cxnLst/>
              <a:rect l="l" t="t" r="r" b="b"/>
              <a:pathLst>
                <a:path w="2674620" h="147954">
                  <a:moveTo>
                    <a:pt x="13716" y="12192"/>
                  </a:moveTo>
                  <a:lnTo>
                    <a:pt x="4572" y="12192"/>
                  </a:lnTo>
                  <a:lnTo>
                    <a:pt x="3048" y="15240"/>
                  </a:lnTo>
                  <a:lnTo>
                    <a:pt x="3048" y="16764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3048" y="131064"/>
                  </a:lnTo>
                  <a:lnTo>
                    <a:pt x="3048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12192" y="143256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57856" y="146304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2192" y="135636"/>
                  </a:lnTo>
                  <a:lnTo>
                    <a:pt x="13716" y="135636"/>
                  </a:lnTo>
                  <a:lnTo>
                    <a:pt x="10668" y="132588"/>
                  </a:lnTo>
                  <a:lnTo>
                    <a:pt x="9144" y="129540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7954">
                  <a:moveTo>
                    <a:pt x="2667000" y="124968"/>
                  </a:moveTo>
                  <a:lnTo>
                    <a:pt x="2665476" y="129540"/>
                  </a:lnTo>
                  <a:lnTo>
                    <a:pt x="2663952" y="132588"/>
                  </a:lnTo>
                  <a:lnTo>
                    <a:pt x="2660904" y="135636"/>
                  </a:lnTo>
                  <a:lnTo>
                    <a:pt x="2662428" y="135636"/>
                  </a:ln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70048" y="137160"/>
                  </a:lnTo>
                  <a:lnTo>
                    <a:pt x="2670048" y="135636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7954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7954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5908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70048" y="12192"/>
                  </a:lnTo>
                  <a:close/>
                </a:path>
                <a:path w="2674620" h="147954">
                  <a:moveTo>
                    <a:pt x="2653284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2192" y="4572"/>
                  </a:lnTo>
                  <a:lnTo>
                    <a:pt x="9144" y="7620"/>
                  </a:lnTo>
                  <a:lnTo>
                    <a:pt x="7620" y="7620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9144"/>
                  </a:lnTo>
                  <a:lnTo>
                    <a:pt x="15240" y="9144"/>
                  </a:lnTo>
                  <a:lnTo>
                    <a:pt x="24384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1524"/>
                  </a:lnTo>
                  <a:lnTo>
                    <a:pt x="2653284" y="0"/>
                  </a:lnTo>
                  <a:close/>
                </a:path>
                <a:path w="2674620" h="147954">
                  <a:moveTo>
                    <a:pt x="2663952" y="6096"/>
                  </a:moveTo>
                  <a:lnTo>
                    <a:pt x="2650236" y="6096"/>
                  </a:lnTo>
                  <a:lnTo>
                    <a:pt x="2659380" y="9144"/>
                  </a:ln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7000" y="7620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25979" y="6509504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019300" y="5897879"/>
            <a:ext cx="3014980" cy="2024380"/>
            <a:chOff x="2019300" y="5897879"/>
            <a:chExt cx="3014980" cy="2024380"/>
          </a:xfrm>
        </p:grpSpPr>
        <p:sp>
          <p:nvSpPr>
            <p:cNvPr id="30" name="object 30"/>
            <p:cNvSpPr/>
            <p:nvPr/>
          </p:nvSpPr>
          <p:spPr>
            <a:xfrm>
              <a:off x="2057400" y="6448043"/>
              <a:ext cx="190500" cy="201295"/>
            </a:xfrm>
            <a:custGeom>
              <a:avLst/>
              <a:gdLst/>
              <a:ahLst/>
              <a:cxnLst/>
              <a:rect l="l" t="t" r="r" b="b"/>
              <a:pathLst>
                <a:path w="190500" h="201295">
                  <a:moveTo>
                    <a:pt x="190499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90499" y="201167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54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7900" y="6448043"/>
              <a:ext cx="2552700" cy="201295"/>
            </a:xfrm>
            <a:custGeom>
              <a:avLst/>
              <a:gdLst/>
              <a:ahLst/>
              <a:cxnLst/>
              <a:rect l="l" t="t" r="r" b="b"/>
              <a:pathLst>
                <a:path w="2552700" h="201295">
                  <a:moveTo>
                    <a:pt x="2552700" y="100584"/>
                  </a:moveTo>
                  <a:lnTo>
                    <a:pt x="2395728" y="0"/>
                  </a:lnTo>
                  <a:lnTo>
                    <a:pt x="0" y="0"/>
                  </a:lnTo>
                  <a:lnTo>
                    <a:pt x="0" y="201168"/>
                  </a:lnTo>
                  <a:lnTo>
                    <a:pt x="2395728" y="201168"/>
                  </a:lnTo>
                  <a:lnTo>
                    <a:pt x="2552700" y="100584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7900" y="7498079"/>
              <a:ext cx="114299" cy="1142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9300" y="5897879"/>
              <a:ext cx="2971784" cy="5288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62200" y="7470647"/>
              <a:ext cx="2666999" cy="1417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59152" y="7467599"/>
              <a:ext cx="2674620" cy="1493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359152" y="74675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7623047"/>
              <a:ext cx="2666999" cy="1417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7619999"/>
              <a:ext cx="2674620" cy="14935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82952" y="76199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6000" y="7775447"/>
              <a:ext cx="2666999" cy="14173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2952" y="7772399"/>
              <a:ext cx="2674620" cy="14935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282952" y="77723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125979" y="6488685"/>
            <a:ext cx="222377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750" b="1" dirty="0">
                <a:latin typeface="Arial"/>
                <a:cs typeface="Arial"/>
              </a:rPr>
              <a:t>2   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  <a:p>
            <a:pPr marL="207010" marR="655955" indent="5715">
              <a:lnSpc>
                <a:spcPct val="193600"/>
              </a:lnSpc>
              <a:spcBef>
                <a:spcPts val="215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Scope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Challenges</a:t>
            </a:r>
            <a:endParaRPr sz="550">
              <a:latin typeface="Verdana"/>
              <a:cs typeface="Verdana"/>
            </a:endParaRPr>
          </a:p>
          <a:p>
            <a:pPr marL="207010" marR="248920">
              <a:lnSpc>
                <a:spcPct val="192700"/>
              </a:lnSpc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Refining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Human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Side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5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550">
              <a:latin typeface="Verdana"/>
              <a:cs typeface="Verdana"/>
            </a:endParaRPr>
          </a:p>
          <a:p>
            <a:pPr marL="212725" marR="5080" indent="76200">
              <a:lnSpc>
                <a:spcPts val="1200"/>
              </a:lnSpc>
              <a:spcBef>
                <a:spcPts val="60"/>
              </a:spcBef>
            </a:pP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ala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l  Rational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Unified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endParaRPr sz="55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  <a:spcBef>
                <a:spcPts val="409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Agile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7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6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619" y="1800863"/>
            <a:ext cx="3738879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36830" indent="-172720">
              <a:lnSpc>
                <a:spcPct val="100000"/>
              </a:lnSpc>
              <a:spcBef>
                <a:spcPts val="100"/>
              </a:spcBef>
              <a:buSzPct val="53571"/>
              <a:buFont typeface="MS UI Gothic"/>
              <a:buChar char="■"/>
              <a:tabLst>
                <a:tab pos="172720" algn="l"/>
              </a:tabLst>
            </a:pPr>
            <a:r>
              <a:rPr sz="1400" dirty="0">
                <a:latin typeface="Arial MT"/>
                <a:cs typeface="Arial MT"/>
              </a:rPr>
              <a:t>Identify Steps for </a:t>
            </a:r>
            <a:r>
              <a:rPr sz="1400" spc="-5" dirty="0">
                <a:latin typeface="Arial MT"/>
                <a:cs typeface="Arial MT"/>
              </a:rPr>
              <a:t>Understanding and Solving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Software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Engineering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Problems</a:t>
            </a:r>
            <a:endParaRPr sz="14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Explain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IBM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Rational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“Six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Best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Practices”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6295" y="1231392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7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00200" y="5402579"/>
            <a:ext cx="4572000" cy="3048000"/>
            <a:chOff x="1600200" y="5402579"/>
            <a:chExt cx="4572000" cy="3048000"/>
          </a:xfrm>
        </p:grpSpPr>
        <p:sp>
          <p:nvSpPr>
            <p:cNvPr id="10" name="object 10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6331" y="6178295"/>
              <a:ext cx="2563367" cy="22722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65475" y="6649211"/>
              <a:ext cx="2545080" cy="5080"/>
            </a:xfrm>
            <a:custGeom>
              <a:avLst/>
              <a:gdLst/>
              <a:ahLst/>
              <a:cxnLst/>
              <a:rect l="l" t="t" r="r" b="b"/>
              <a:pathLst>
                <a:path w="2545079" h="5079">
                  <a:moveTo>
                    <a:pt x="254507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545079" y="4571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34054" y="6164073"/>
            <a:ext cx="2338705" cy="216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 algn="ctr">
              <a:lnSpc>
                <a:spcPts val="185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600">
              <a:latin typeface="Arial"/>
              <a:cs typeface="Arial"/>
            </a:endParaRPr>
          </a:p>
          <a:p>
            <a:pPr marL="52705" algn="ctr">
              <a:lnSpc>
                <a:spcPts val="1370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Practical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Arial"/>
              <a:cs typeface="Arial"/>
            </a:endParaRPr>
          </a:p>
          <a:p>
            <a:pPr marR="11430" algn="ctr">
              <a:lnSpc>
                <a:spcPct val="100000"/>
              </a:lnSpc>
            </a:pP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Develop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Iteratively</a:t>
            </a:r>
            <a:endParaRPr sz="1400">
              <a:latin typeface="Verdana"/>
              <a:cs typeface="Verdana"/>
            </a:endParaRPr>
          </a:p>
          <a:p>
            <a:pPr marR="12700" algn="ctr">
              <a:lnSpc>
                <a:spcPct val="100000"/>
              </a:lnSpc>
              <a:spcBef>
                <a:spcPts val="204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3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Requirements</a:t>
            </a:r>
            <a:endParaRPr sz="1400">
              <a:latin typeface="Arial"/>
              <a:cs typeface="Arial"/>
            </a:endParaRPr>
          </a:p>
          <a:p>
            <a:pPr marL="478155" marR="489584" algn="ctr">
              <a:lnSpc>
                <a:spcPts val="1430"/>
              </a:lnSpc>
              <a:spcBef>
                <a:spcPts val="425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Use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Component </a:t>
            </a:r>
            <a:r>
              <a:rPr sz="1400" b="1" spc="-3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Architectures</a:t>
            </a:r>
            <a:endParaRPr sz="1400">
              <a:latin typeface="Arial"/>
              <a:cs typeface="Arial"/>
            </a:endParaRPr>
          </a:p>
          <a:p>
            <a:pPr marR="5080" indent="-8255" algn="ctr">
              <a:lnSpc>
                <a:spcPts val="1850"/>
              </a:lnSpc>
              <a:spcBef>
                <a:spcPts val="80"/>
              </a:spcBef>
            </a:pP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Model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Visually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(UML) </a:t>
            </a:r>
            <a:r>
              <a:rPr sz="1400" b="1" spc="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Continuously</a:t>
            </a:r>
            <a:r>
              <a:rPr sz="1400" b="1" spc="-2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Verify</a:t>
            </a:r>
            <a:r>
              <a:rPr sz="1400" b="1" spc="-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Quality </a:t>
            </a:r>
            <a:r>
              <a:rPr sz="1400" b="1" spc="-3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1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91857" y="4550157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7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1994" y="1727711"/>
            <a:ext cx="176276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62865" indent="-169545">
              <a:lnSpc>
                <a:spcPct val="100000"/>
              </a:lnSpc>
              <a:spcBef>
                <a:spcPts val="100"/>
              </a:spcBef>
              <a:buSzPct val="54166"/>
              <a:buFont typeface="MS UI Gothic"/>
              <a:buChar char="■"/>
              <a:tabLst>
                <a:tab pos="182245" algn="l"/>
              </a:tabLst>
            </a:pPr>
            <a:r>
              <a:rPr sz="1200" spc="-5" dirty="0">
                <a:latin typeface="Arial MT"/>
                <a:cs typeface="Arial MT"/>
              </a:rPr>
              <a:t>Delays confirmation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critical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risk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resolution</a:t>
            </a:r>
            <a:endParaRPr sz="1200">
              <a:latin typeface="Arial MT"/>
              <a:cs typeface="Arial MT"/>
            </a:endParaRPr>
          </a:p>
          <a:p>
            <a:pPr marL="181610" marR="64135" indent="-16954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182245" algn="l"/>
              </a:tabLst>
            </a:pPr>
            <a:r>
              <a:rPr sz="1200" spc="-5" dirty="0">
                <a:latin typeface="Arial MT"/>
                <a:cs typeface="Arial MT"/>
              </a:rPr>
              <a:t>Measures progress by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assessing work-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products </a:t>
            </a:r>
            <a:r>
              <a:rPr sz="1200" dirty="0">
                <a:latin typeface="Arial MT"/>
                <a:cs typeface="Arial MT"/>
              </a:rPr>
              <a:t>that </a:t>
            </a:r>
            <a:r>
              <a:rPr sz="1200" spc="-5" dirty="0">
                <a:latin typeface="Arial MT"/>
                <a:cs typeface="Arial MT"/>
              </a:rPr>
              <a:t>are poor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predictors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5" dirty="0">
                <a:latin typeface="Arial MT"/>
                <a:cs typeface="Arial MT"/>
              </a:rPr>
              <a:t>time-to-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completion</a:t>
            </a:r>
            <a:endParaRPr sz="1200">
              <a:latin typeface="Arial MT"/>
              <a:cs typeface="Arial MT"/>
            </a:endParaRPr>
          </a:p>
          <a:p>
            <a:pPr marL="181610" marR="5080" indent="-16954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182245" algn="l"/>
              </a:tabLst>
            </a:pPr>
            <a:r>
              <a:rPr sz="1200" spc="-5" dirty="0">
                <a:latin typeface="Arial MT"/>
                <a:cs typeface="Arial MT"/>
              </a:rPr>
              <a:t>Delays and aggregates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integration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testing</a:t>
            </a:r>
            <a:endParaRPr sz="1200">
              <a:latin typeface="Arial MT"/>
              <a:cs typeface="Arial MT"/>
            </a:endParaRPr>
          </a:p>
          <a:p>
            <a:pPr marL="181610" marR="521334" indent="-16954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182245" algn="l"/>
              </a:tabLst>
            </a:pPr>
            <a:r>
              <a:rPr sz="1200" spc="-5" dirty="0">
                <a:latin typeface="Arial MT"/>
                <a:cs typeface="Arial MT"/>
              </a:rPr>
              <a:t>Precludes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early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deployment</a:t>
            </a:r>
            <a:endParaRPr sz="1200">
              <a:latin typeface="Arial MT"/>
              <a:cs typeface="Arial MT"/>
            </a:endParaRPr>
          </a:p>
          <a:p>
            <a:pPr marL="181610" marR="200660" indent="-16954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182245" algn="l"/>
              </a:tabLst>
            </a:pPr>
            <a:r>
              <a:rPr sz="1200" spc="-5" dirty="0">
                <a:latin typeface="Arial MT"/>
                <a:cs typeface="Arial MT"/>
              </a:rPr>
              <a:t>Frequently results in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major unplanned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iterations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23516" y="2944367"/>
            <a:ext cx="935990" cy="180340"/>
            <a:chOff x="2223516" y="2944367"/>
            <a:chExt cx="935990" cy="180340"/>
          </a:xfrm>
        </p:grpSpPr>
        <p:sp>
          <p:nvSpPr>
            <p:cNvPr id="8" name="object 8"/>
            <p:cNvSpPr/>
            <p:nvPr/>
          </p:nvSpPr>
          <p:spPr>
            <a:xfrm>
              <a:off x="2226563" y="2947416"/>
              <a:ext cx="929640" cy="173990"/>
            </a:xfrm>
            <a:custGeom>
              <a:avLst/>
              <a:gdLst/>
              <a:ahLst/>
              <a:cxnLst/>
              <a:rect l="l" t="t" r="r" b="b"/>
              <a:pathLst>
                <a:path w="929639" h="173989">
                  <a:moveTo>
                    <a:pt x="929639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929639" y="173735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FF9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23516" y="2944367"/>
              <a:ext cx="935990" cy="180340"/>
            </a:xfrm>
            <a:custGeom>
              <a:avLst/>
              <a:gdLst/>
              <a:ahLst/>
              <a:cxnLst/>
              <a:rect l="l" t="t" r="r" b="b"/>
              <a:pathLst>
                <a:path w="935989" h="180339">
                  <a:moveTo>
                    <a:pt x="935736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935736" y="179832"/>
                  </a:lnTo>
                  <a:lnTo>
                    <a:pt x="935736" y="176784"/>
                  </a:lnTo>
                  <a:lnTo>
                    <a:pt x="6096" y="176784"/>
                  </a:lnTo>
                  <a:lnTo>
                    <a:pt x="3048" y="173736"/>
                  </a:lnTo>
                  <a:lnTo>
                    <a:pt x="6096" y="173736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935736" y="3048"/>
                  </a:lnTo>
                  <a:lnTo>
                    <a:pt x="935736" y="0"/>
                  </a:lnTo>
                  <a:close/>
                </a:path>
                <a:path w="935989" h="180339">
                  <a:moveTo>
                    <a:pt x="6096" y="173736"/>
                  </a:moveTo>
                  <a:lnTo>
                    <a:pt x="3048" y="173736"/>
                  </a:lnTo>
                  <a:lnTo>
                    <a:pt x="6096" y="176784"/>
                  </a:lnTo>
                  <a:lnTo>
                    <a:pt x="6096" y="173736"/>
                  </a:lnTo>
                  <a:close/>
                </a:path>
                <a:path w="935989" h="180339">
                  <a:moveTo>
                    <a:pt x="929640" y="173736"/>
                  </a:moveTo>
                  <a:lnTo>
                    <a:pt x="6096" y="173736"/>
                  </a:lnTo>
                  <a:lnTo>
                    <a:pt x="6096" y="176784"/>
                  </a:lnTo>
                  <a:lnTo>
                    <a:pt x="929640" y="176784"/>
                  </a:lnTo>
                  <a:lnTo>
                    <a:pt x="929640" y="173736"/>
                  </a:lnTo>
                  <a:close/>
                </a:path>
                <a:path w="935989" h="180339">
                  <a:moveTo>
                    <a:pt x="929640" y="3048"/>
                  </a:moveTo>
                  <a:lnTo>
                    <a:pt x="929640" y="176784"/>
                  </a:lnTo>
                  <a:lnTo>
                    <a:pt x="932688" y="173736"/>
                  </a:lnTo>
                  <a:lnTo>
                    <a:pt x="935736" y="173736"/>
                  </a:lnTo>
                  <a:lnTo>
                    <a:pt x="935736" y="6096"/>
                  </a:lnTo>
                  <a:lnTo>
                    <a:pt x="932688" y="6096"/>
                  </a:lnTo>
                  <a:lnTo>
                    <a:pt x="929640" y="3048"/>
                  </a:lnTo>
                  <a:close/>
                </a:path>
                <a:path w="935989" h="180339">
                  <a:moveTo>
                    <a:pt x="935736" y="173736"/>
                  </a:moveTo>
                  <a:lnTo>
                    <a:pt x="932688" y="173736"/>
                  </a:lnTo>
                  <a:lnTo>
                    <a:pt x="929640" y="176784"/>
                  </a:lnTo>
                  <a:lnTo>
                    <a:pt x="935736" y="176784"/>
                  </a:lnTo>
                  <a:lnTo>
                    <a:pt x="935736" y="173736"/>
                  </a:lnTo>
                  <a:close/>
                </a:path>
                <a:path w="935989" h="180339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935989" h="180339">
                  <a:moveTo>
                    <a:pt x="929640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929640" y="6096"/>
                  </a:lnTo>
                  <a:lnTo>
                    <a:pt x="929640" y="3048"/>
                  </a:lnTo>
                  <a:close/>
                </a:path>
                <a:path w="935989" h="180339">
                  <a:moveTo>
                    <a:pt x="935736" y="3048"/>
                  </a:moveTo>
                  <a:lnTo>
                    <a:pt x="929640" y="3048"/>
                  </a:lnTo>
                  <a:lnTo>
                    <a:pt x="932688" y="6096"/>
                  </a:lnTo>
                  <a:lnTo>
                    <a:pt x="935736" y="6096"/>
                  </a:lnTo>
                  <a:lnTo>
                    <a:pt x="93573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26563" y="2972818"/>
            <a:ext cx="929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Code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and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unit </a:t>
            </a:r>
            <a:r>
              <a:rPr sz="600" b="1" dirty="0">
                <a:latin typeface="Arial"/>
                <a:cs typeface="Arial"/>
              </a:rPr>
              <a:t>test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08632" y="2764535"/>
            <a:ext cx="1691639" cy="789940"/>
            <a:chOff x="2008632" y="2764535"/>
            <a:chExt cx="1691639" cy="789940"/>
          </a:xfrm>
        </p:grpSpPr>
        <p:sp>
          <p:nvSpPr>
            <p:cNvPr id="12" name="object 12"/>
            <p:cNvSpPr/>
            <p:nvPr/>
          </p:nvSpPr>
          <p:spPr>
            <a:xfrm>
              <a:off x="2767583" y="3377184"/>
              <a:ext cx="928369" cy="172720"/>
            </a:xfrm>
            <a:custGeom>
              <a:avLst/>
              <a:gdLst/>
              <a:ahLst/>
              <a:cxnLst/>
              <a:rect l="l" t="t" r="r" b="b"/>
              <a:pathLst>
                <a:path w="928370" h="172720">
                  <a:moveTo>
                    <a:pt x="928115" y="0"/>
                  </a:moveTo>
                  <a:lnTo>
                    <a:pt x="0" y="0"/>
                  </a:lnTo>
                  <a:lnTo>
                    <a:pt x="0" y="172211"/>
                  </a:lnTo>
                  <a:lnTo>
                    <a:pt x="928115" y="172211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FF9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3012" y="3374135"/>
              <a:ext cx="937260" cy="180340"/>
            </a:xfrm>
            <a:custGeom>
              <a:avLst/>
              <a:gdLst/>
              <a:ahLst/>
              <a:cxnLst/>
              <a:rect l="l" t="t" r="r" b="b"/>
              <a:pathLst>
                <a:path w="937260" h="180339">
                  <a:moveTo>
                    <a:pt x="93726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937260" y="179832"/>
                  </a:lnTo>
                  <a:lnTo>
                    <a:pt x="937260" y="175260"/>
                  </a:lnTo>
                  <a:lnTo>
                    <a:pt x="7620" y="175260"/>
                  </a:lnTo>
                  <a:lnTo>
                    <a:pt x="4572" y="172212"/>
                  </a:lnTo>
                  <a:lnTo>
                    <a:pt x="7620" y="172212"/>
                  </a:lnTo>
                  <a:lnTo>
                    <a:pt x="7620" y="6096"/>
                  </a:lnTo>
                  <a:lnTo>
                    <a:pt x="4572" y="6096"/>
                  </a:lnTo>
                  <a:lnTo>
                    <a:pt x="7620" y="3048"/>
                  </a:lnTo>
                  <a:lnTo>
                    <a:pt x="937260" y="3048"/>
                  </a:lnTo>
                  <a:lnTo>
                    <a:pt x="937260" y="0"/>
                  </a:lnTo>
                  <a:close/>
                </a:path>
                <a:path w="937260" h="180339">
                  <a:moveTo>
                    <a:pt x="7620" y="172212"/>
                  </a:moveTo>
                  <a:lnTo>
                    <a:pt x="4572" y="172212"/>
                  </a:lnTo>
                  <a:lnTo>
                    <a:pt x="7620" y="175260"/>
                  </a:lnTo>
                  <a:lnTo>
                    <a:pt x="7620" y="172212"/>
                  </a:lnTo>
                  <a:close/>
                </a:path>
                <a:path w="937260" h="180339">
                  <a:moveTo>
                    <a:pt x="929640" y="172212"/>
                  </a:moveTo>
                  <a:lnTo>
                    <a:pt x="7620" y="172212"/>
                  </a:lnTo>
                  <a:lnTo>
                    <a:pt x="7620" y="175260"/>
                  </a:lnTo>
                  <a:lnTo>
                    <a:pt x="929640" y="175260"/>
                  </a:lnTo>
                  <a:lnTo>
                    <a:pt x="929640" y="172212"/>
                  </a:lnTo>
                  <a:close/>
                </a:path>
                <a:path w="937260" h="180339">
                  <a:moveTo>
                    <a:pt x="929640" y="3048"/>
                  </a:moveTo>
                  <a:lnTo>
                    <a:pt x="929640" y="175260"/>
                  </a:lnTo>
                  <a:lnTo>
                    <a:pt x="932688" y="172212"/>
                  </a:lnTo>
                  <a:lnTo>
                    <a:pt x="937260" y="172212"/>
                  </a:lnTo>
                  <a:lnTo>
                    <a:pt x="937260" y="6096"/>
                  </a:lnTo>
                  <a:lnTo>
                    <a:pt x="932688" y="6096"/>
                  </a:lnTo>
                  <a:lnTo>
                    <a:pt x="929640" y="3048"/>
                  </a:lnTo>
                  <a:close/>
                </a:path>
                <a:path w="937260" h="180339">
                  <a:moveTo>
                    <a:pt x="937260" y="172212"/>
                  </a:moveTo>
                  <a:lnTo>
                    <a:pt x="932688" y="172212"/>
                  </a:lnTo>
                  <a:lnTo>
                    <a:pt x="929640" y="175260"/>
                  </a:lnTo>
                  <a:lnTo>
                    <a:pt x="937260" y="175260"/>
                  </a:lnTo>
                  <a:lnTo>
                    <a:pt x="937260" y="172212"/>
                  </a:lnTo>
                  <a:close/>
                </a:path>
                <a:path w="937260" h="180339">
                  <a:moveTo>
                    <a:pt x="7620" y="3048"/>
                  </a:moveTo>
                  <a:lnTo>
                    <a:pt x="4572" y="6096"/>
                  </a:lnTo>
                  <a:lnTo>
                    <a:pt x="7620" y="6096"/>
                  </a:lnTo>
                  <a:lnTo>
                    <a:pt x="7620" y="3048"/>
                  </a:lnTo>
                  <a:close/>
                </a:path>
                <a:path w="937260" h="180339">
                  <a:moveTo>
                    <a:pt x="929640" y="3048"/>
                  </a:moveTo>
                  <a:lnTo>
                    <a:pt x="7620" y="3048"/>
                  </a:lnTo>
                  <a:lnTo>
                    <a:pt x="7620" y="6096"/>
                  </a:lnTo>
                  <a:lnTo>
                    <a:pt x="929640" y="6096"/>
                  </a:lnTo>
                  <a:lnTo>
                    <a:pt x="929640" y="3048"/>
                  </a:lnTo>
                  <a:close/>
                </a:path>
                <a:path w="937260" h="180339">
                  <a:moveTo>
                    <a:pt x="937260" y="3048"/>
                  </a:moveTo>
                  <a:lnTo>
                    <a:pt x="929640" y="3048"/>
                  </a:lnTo>
                  <a:lnTo>
                    <a:pt x="932688" y="6096"/>
                  </a:lnTo>
                  <a:lnTo>
                    <a:pt x="937260" y="6096"/>
                  </a:lnTo>
                  <a:lnTo>
                    <a:pt x="93726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79547" y="3162300"/>
              <a:ext cx="928369" cy="172720"/>
            </a:xfrm>
            <a:custGeom>
              <a:avLst/>
              <a:gdLst/>
              <a:ahLst/>
              <a:cxnLst/>
              <a:rect l="l" t="t" r="r" b="b"/>
              <a:pathLst>
                <a:path w="928370" h="172720">
                  <a:moveTo>
                    <a:pt x="928115" y="0"/>
                  </a:moveTo>
                  <a:lnTo>
                    <a:pt x="0" y="0"/>
                  </a:lnTo>
                  <a:lnTo>
                    <a:pt x="0" y="172211"/>
                  </a:lnTo>
                  <a:lnTo>
                    <a:pt x="928115" y="172211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FF9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74976" y="3159251"/>
              <a:ext cx="935990" cy="178435"/>
            </a:xfrm>
            <a:custGeom>
              <a:avLst/>
              <a:gdLst/>
              <a:ahLst/>
              <a:cxnLst/>
              <a:rect l="l" t="t" r="r" b="b"/>
              <a:pathLst>
                <a:path w="935989" h="178435">
                  <a:moveTo>
                    <a:pt x="935736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935736" y="178308"/>
                  </a:lnTo>
                  <a:lnTo>
                    <a:pt x="935736" y="175260"/>
                  </a:lnTo>
                  <a:lnTo>
                    <a:pt x="7620" y="175260"/>
                  </a:lnTo>
                  <a:lnTo>
                    <a:pt x="4572" y="172212"/>
                  </a:lnTo>
                  <a:lnTo>
                    <a:pt x="7620" y="172212"/>
                  </a:lnTo>
                  <a:lnTo>
                    <a:pt x="7620" y="6096"/>
                  </a:lnTo>
                  <a:lnTo>
                    <a:pt x="4572" y="6096"/>
                  </a:lnTo>
                  <a:lnTo>
                    <a:pt x="7620" y="3048"/>
                  </a:lnTo>
                  <a:lnTo>
                    <a:pt x="935736" y="3048"/>
                  </a:lnTo>
                  <a:lnTo>
                    <a:pt x="935736" y="0"/>
                  </a:lnTo>
                  <a:close/>
                </a:path>
                <a:path w="935989" h="178435">
                  <a:moveTo>
                    <a:pt x="7620" y="172212"/>
                  </a:moveTo>
                  <a:lnTo>
                    <a:pt x="4572" y="172212"/>
                  </a:lnTo>
                  <a:lnTo>
                    <a:pt x="7620" y="175260"/>
                  </a:lnTo>
                  <a:lnTo>
                    <a:pt x="7620" y="172212"/>
                  </a:lnTo>
                  <a:close/>
                </a:path>
                <a:path w="935989" h="178435">
                  <a:moveTo>
                    <a:pt x="929640" y="172212"/>
                  </a:moveTo>
                  <a:lnTo>
                    <a:pt x="7620" y="172212"/>
                  </a:lnTo>
                  <a:lnTo>
                    <a:pt x="7620" y="175260"/>
                  </a:lnTo>
                  <a:lnTo>
                    <a:pt x="929640" y="175260"/>
                  </a:lnTo>
                  <a:lnTo>
                    <a:pt x="929640" y="172212"/>
                  </a:lnTo>
                  <a:close/>
                </a:path>
                <a:path w="935989" h="178435">
                  <a:moveTo>
                    <a:pt x="929640" y="3048"/>
                  </a:moveTo>
                  <a:lnTo>
                    <a:pt x="929640" y="175260"/>
                  </a:lnTo>
                  <a:lnTo>
                    <a:pt x="932688" y="172212"/>
                  </a:lnTo>
                  <a:lnTo>
                    <a:pt x="935736" y="172212"/>
                  </a:lnTo>
                  <a:lnTo>
                    <a:pt x="935736" y="6096"/>
                  </a:lnTo>
                  <a:lnTo>
                    <a:pt x="932688" y="6096"/>
                  </a:lnTo>
                  <a:lnTo>
                    <a:pt x="929640" y="3048"/>
                  </a:lnTo>
                  <a:close/>
                </a:path>
                <a:path w="935989" h="178435">
                  <a:moveTo>
                    <a:pt x="935736" y="172212"/>
                  </a:moveTo>
                  <a:lnTo>
                    <a:pt x="932688" y="172212"/>
                  </a:lnTo>
                  <a:lnTo>
                    <a:pt x="929640" y="175260"/>
                  </a:lnTo>
                  <a:lnTo>
                    <a:pt x="935736" y="175260"/>
                  </a:lnTo>
                  <a:lnTo>
                    <a:pt x="935736" y="172212"/>
                  </a:lnTo>
                  <a:close/>
                </a:path>
                <a:path w="935989" h="178435">
                  <a:moveTo>
                    <a:pt x="7620" y="3048"/>
                  </a:moveTo>
                  <a:lnTo>
                    <a:pt x="4572" y="6096"/>
                  </a:lnTo>
                  <a:lnTo>
                    <a:pt x="7620" y="6096"/>
                  </a:lnTo>
                  <a:lnTo>
                    <a:pt x="7620" y="3048"/>
                  </a:lnTo>
                  <a:close/>
                </a:path>
                <a:path w="935989" h="178435">
                  <a:moveTo>
                    <a:pt x="929640" y="3048"/>
                  </a:moveTo>
                  <a:lnTo>
                    <a:pt x="7620" y="3048"/>
                  </a:lnTo>
                  <a:lnTo>
                    <a:pt x="7620" y="6096"/>
                  </a:lnTo>
                  <a:lnTo>
                    <a:pt x="929640" y="6096"/>
                  </a:lnTo>
                  <a:lnTo>
                    <a:pt x="929640" y="3048"/>
                  </a:lnTo>
                  <a:close/>
                </a:path>
                <a:path w="935989" h="178435">
                  <a:moveTo>
                    <a:pt x="935736" y="3048"/>
                  </a:moveTo>
                  <a:lnTo>
                    <a:pt x="929640" y="3048"/>
                  </a:lnTo>
                  <a:lnTo>
                    <a:pt x="932688" y="6096"/>
                  </a:lnTo>
                  <a:lnTo>
                    <a:pt x="935736" y="6096"/>
                  </a:lnTo>
                  <a:lnTo>
                    <a:pt x="93573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11679" y="2767584"/>
              <a:ext cx="929640" cy="139065"/>
            </a:xfrm>
            <a:custGeom>
              <a:avLst/>
              <a:gdLst/>
              <a:ahLst/>
              <a:cxnLst/>
              <a:rect l="l" t="t" r="r" b="b"/>
              <a:pathLst>
                <a:path w="929639" h="139064">
                  <a:moveTo>
                    <a:pt x="929639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929639" y="138683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FF9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08632" y="2764535"/>
              <a:ext cx="935990" cy="144780"/>
            </a:xfrm>
            <a:custGeom>
              <a:avLst/>
              <a:gdLst/>
              <a:ahLst/>
              <a:cxnLst/>
              <a:rect l="l" t="t" r="r" b="b"/>
              <a:pathLst>
                <a:path w="935989" h="144780">
                  <a:moveTo>
                    <a:pt x="93573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935736" y="144780"/>
                  </a:lnTo>
                  <a:lnTo>
                    <a:pt x="935736" y="141732"/>
                  </a:lnTo>
                  <a:lnTo>
                    <a:pt x="6096" y="141732"/>
                  </a:lnTo>
                  <a:lnTo>
                    <a:pt x="3048" y="137160"/>
                  </a:lnTo>
                  <a:lnTo>
                    <a:pt x="6096" y="137160"/>
                  </a:lnTo>
                  <a:lnTo>
                    <a:pt x="6096" y="7620"/>
                  </a:lnTo>
                  <a:lnTo>
                    <a:pt x="3048" y="7620"/>
                  </a:lnTo>
                  <a:lnTo>
                    <a:pt x="6096" y="3048"/>
                  </a:lnTo>
                  <a:lnTo>
                    <a:pt x="935736" y="3048"/>
                  </a:lnTo>
                  <a:lnTo>
                    <a:pt x="935736" y="0"/>
                  </a:lnTo>
                  <a:close/>
                </a:path>
                <a:path w="935989" h="144780">
                  <a:moveTo>
                    <a:pt x="6096" y="137160"/>
                  </a:moveTo>
                  <a:lnTo>
                    <a:pt x="3048" y="137160"/>
                  </a:lnTo>
                  <a:lnTo>
                    <a:pt x="6096" y="141732"/>
                  </a:lnTo>
                  <a:lnTo>
                    <a:pt x="6096" y="137160"/>
                  </a:lnTo>
                  <a:close/>
                </a:path>
                <a:path w="935989" h="144780">
                  <a:moveTo>
                    <a:pt x="929640" y="137160"/>
                  </a:moveTo>
                  <a:lnTo>
                    <a:pt x="6096" y="137160"/>
                  </a:lnTo>
                  <a:lnTo>
                    <a:pt x="6096" y="141732"/>
                  </a:lnTo>
                  <a:lnTo>
                    <a:pt x="929640" y="141732"/>
                  </a:lnTo>
                  <a:lnTo>
                    <a:pt x="929640" y="137160"/>
                  </a:lnTo>
                  <a:close/>
                </a:path>
                <a:path w="935989" h="144780">
                  <a:moveTo>
                    <a:pt x="929640" y="3048"/>
                  </a:moveTo>
                  <a:lnTo>
                    <a:pt x="929640" y="141732"/>
                  </a:lnTo>
                  <a:lnTo>
                    <a:pt x="932688" y="137160"/>
                  </a:lnTo>
                  <a:lnTo>
                    <a:pt x="935736" y="137160"/>
                  </a:lnTo>
                  <a:lnTo>
                    <a:pt x="935736" y="7620"/>
                  </a:lnTo>
                  <a:lnTo>
                    <a:pt x="932688" y="7620"/>
                  </a:lnTo>
                  <a:lnTo>
                    <a:pt x="929640" y="3048"/>
                  </a:lnTo>
                  <a:close/>
                </a:path>
                <a:path w="935989" h="144780">
                  <a:moveTo>
                    <a:pt x="935736" y="137160"/>
                  </a:moveTo>
                  <a:lnTo>
                    <a:pt x="932688" y="137160"/>
                  </a:lnTo>
                  <a:lnTo>
                    <a:pt x="929640" y="141732"/>
                  </a:lnTo>
                  <a:lnTo>
                    <a:pt x="935736" y="141732"/>
                  </a:lnTo>
                  <a:lnTo>
                    <a:pt x="935736" y="137160"/>
                  </a:lnTo>
                  <a:close/>
                </a:path>
                <a:path w="935989" h="144780">
                  <a:moveTo>
                    <a:pt x="6096" y="3048"/>
                  </a:moveTo>
                  <a:lnTo>
                    <a:pt x="3048" y="7620"/>
                  </a:lnTo>
                  <a:lnTo>
                    <a:pt x="6096" y="7620"/>
                  </a:lnTo>
                  <a:lnTo>
                    <a:pt x="6096" y="3048"/>
                  </a:lnTo>
                  <a:close/>
                </a:path>
                <a:path w="935989" h="144780">
                  <a:moveTo>
                    <a:pt x="929640" y="3048"/>
                  </a:moveTo>
                  <a:lnTo>
                    <a:pt x="6096" y="3048"/>
                  </a:lnTo>
                  <a:lnTo>
                    <a:pt x="6096" y="7620"/>
                  </a:lnTo>
                  <a:lnTo>
                    <a:pt x="929640" y="7620"/>
                  </a:lnTo>
                  <a:lnTo>
                    <a:pt x="929640" y="3048"/>
                  </a:lnTo>
                  <a:close/>
                </a:path>
                <a:path w="935989" h="144780">
                  <a:moveTo>
                    <a:pt x="935736" y="3048"/>
                  </a:moveTo>
                  <a:lnTo>
                    <a:pt x="929640" y="3048"/>
                  </a:lnTo>
                  <a:lnTo>
                    <a:pt x="932688" y="7620"/>
                  </a:lnTo>
                  <a:lnTo>
                    <a:pt x="935736" y="7620"/>
                  </a:lnTo>
                  <a:lnTo>
                    <a:pt x="93573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11679" y="2788415"/>
            <a:ext cx="929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Design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25267" y="3197352"/>
            <a:ext cx="883919" cy="113030"/>
          </a:xfrm>
          <a:prstGeom prst="rect">
            <a:avLst/>
          </a:prstGeom>
          <a:solidFill>
            <a:srgbClr val="FF9832"/>
          </a:solidFill>
        </p:spPr>
        <p:txBody>
          <a:bodyPr vert="horz" wrap="square" lIns="0" tIns="444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35"/>
              </a:spcBef>
            </a:pPr>
            <a:r>
              <a:rPr sz="600" b="1" spc="-5" dirty="0">
                <a:latin typeface="Arial"/>
                <a:cs typeface="Arial"/>
              </a:rPr>
              <a:t>Subsystem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55391" y="3399539"/>
            <a:ext cx="940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S</a:t>
            </a:r>
            <a:r>
              <a:rPr sz="600" b="1" spc="-15" dirty="0">
                <a:latin typeface="Arial"/>
                <a:cs typeface="Arial"/>
              </a:rPr>
              <a:t>y</a:t>
            </a:r>
            <a:r>
              <a:rPr sz="600" b="1" spc="-5" dirty="0">
                <a:latin typeface="Arial"/>
                <a:cs typeface="Arial"/>
              </a:rPr>
              <a:t>s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em 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es</a:t>
            </a:r>
            <a:r>
              <a:rPr sz="600" b="1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98395" y="2186435"/>
            <a:ext cx="124396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-10" dirty="0">
                <a:latin typeface="Arial"/>
                <a:cs typeface="Arial"/>
              </a:rPr>
              <a:t>Waterfall</a:t>
            </a:r>
            <a:r>
              <a:rPr sz="1150" b="1" spc="-45" dirty="0">
                <a:latin typeface="Arial"/>
                <a:cs typeface="Arial"/>
              </a:rPr>
              <a:t> </a:t>
            </a:r>
            <a:r>
              <a:rPr sz="1150" b="1" spc="-5" dirty="0">
                <a:latin typeface="Arial"/>
                <a:cs typeface="Arial"/>
              </a:rPr>
              <a:t>Process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89176" y="2519171"/>
            <a:ext cx="1737360" cy="820419"/>
            <a:chOff x="1789176" y="2519171"/>
            <a:chExt cx="1737360" cy="820419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4912" y="2619755"/>
              <a:ext cx="118872" cy="1097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20" y="2798063"/>
              <a:ext cx="117348" cy="11125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204" y="3012947"/>
              <a:ext cx="118872" cy="1112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7664" y="3229355"/>
              <a:ext cx="118872" cy="1097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92223" y="2520696"/>
              <a:ext cx="951230" cy="201295"/>
            </a:xfrm>
            <a:custGeom>
              <a:avLst/>
              <a:gdLst/>
              <a:ahLst/>
              <a:cxnLst/>
              <a:rect l="l" t="t" r="r" b="b"/>
              <a:pathLst>
                <a:path w="951230" h="201294">
                  <a:moveTo>
                    <a:pt x="950975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950975" y="201167"/>
                  </a:lnTo>
                  <a:lnTo>
                    <a:pt x="950975" y="0"/>
                  </a:lnTo>
                  <a:close/>
                </a:path>
              </a:pathLst>
            </a:custGeom>
            <a:solidFill>
              <a:srgbClr val="FF98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89176" y="2519171"/>
              <a:ext cx="957580" cy="204470"/>
            </a:xfrm>
            <a:custGeom>
              <a:avLst/>
              <a:gdLst/>
              <a:ahLst/>
              <a:cxnLst/>
              <a:rect l="l" t="t" r="r" b="b"/>
              <a:pathLst>
                <a:path w="957580" h="204469">
                  <a:moveTo>
                    <a:pt x="957072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957072" y="204216"/>
                  </a:lnTo>
                  <a:lnTo>
                    <a:pt x="957072" y="202692"/>
                  </a:lnTo>
                  <a:lnTo>
                    <a:pt x="6096" y="202692"/>
                  </a:lnTo>
                  <a:lnTo>
                    <a:pt x="3048" y="199644"/>
                  </a:lnTo>
                  <a:lnTo>
                    <a:pt x="6096" y="199644"/>
                  </a:lnTo>
                  <a:lnTo>
                    <a:pt x="6096" y="4572"/>
                  </a:lnTo>
                  <a:lnTo>
                    <a:pt x="3048" y="4572"/>
                  </a:lnTo>
                  <a:lnTo>
                    <a:pt x="6096" y="1524"/>
                  </a:lnTo>
                  <a:lnTo>
                    <a:pt x="957072" y="1524"/>
                  </a:lnTo>
                  <a:lnTo>
                    <a:pt x="957072" y="0"/>
                  </a:lnTo>
                  <a:close/>
                </a:path>
                <a:path w="957580" h="204469">
                  <a:moveTo>
                    <a:pt x="6096" y="199644"/>
                  </a:moveTo>
                  <a:lnTo>
                    <a:pt x="3048" y="199644"/>
                  </a:lnTo>
                  <a:lnTo>
                    <a:pt x="6096" y="202692"/>
                  </a:lnTo>
                  <a:lnTo>
                    <a:pt x="6096" y="199644"/>
                  </a:lnTo>
                  <a:close/>
                </a:path>
                <a:path w="957580" h="204469">
                  <a:moveTo>
                    <a:pt x="952500" y="199644"/>
                  </a:moveTo>
                  <a:lnTo>
                    <a:pt x="6096" y="199644"/>
                  </a:lnTo>
                  <a:lnTo>
                    <a:pt x="6096" y="202692"/>
                  </a:lnTo>
                  <a:lnTo>
                    <a:pt x="952500" y="202692"/>
                  </a:lnTo>
                  <a:lnTo>
                    <a:pt x="952500" y="199644"/>
                  </a:lnTo>
                  <a:close/>
                </a:path>
                <a:path w="957580" h="204469">
                  <a:moveTo>
                    <a:pt x="952500" y="1524"/>
                  </a:moveTo>
                  <a:lnTo>
                    <a:pt x="952500" y="202692"/>
                  </a:lnTo>
                  <a:lnTo>
                    <a:pt x="954024" y="199644"/>
                  </a:lnTo>
                  <a:lnTo>
                    <a:pt x="957072" y="199644"/>
                  </a:lnTo>
                  <a:lnTo>
                    <a:pt x="957072" y="4572"/>
                  </a:lnTo>
                  <a:lnTo>
                    <a:pt x="954024" y="4572"/>
                  </a:lnTo>
                  <a:lnTo>
                    <a:pt x="952500" y="1524"/>
                  </a:lnTo>
                  <a:close/>
                </a:path>
                <a:path w="957580" h="204469">
                  <a:moveTo>
                    <a:pt x="957072" y="199644"/>
                  </a:moveTo>
                  <a:lnTo>
                    <a:pt x="954024" y="199644"/>
                  </a:lnTo>
                  <a:lnTo>
                    <a:pt x="952500" y="202692"/>
                  </a:lnTo>
                  <a:lnTo>
                    <a:pt x="957072" y="202692"/>
                  </a:lnTo>
                  <a:lnTo>
                    <a:pt x="957072" y="199644"/>
                  </a:lnTo>
                  <a:close/>
                </a:path>
                <a:path w="957580" h="204469">
                  <a:moveTo>
                    <a:pt x="6096" y="1524"/>
                  </a:moveTo>
                  <a:lnTo>
                    <a:pt x="3048" y="4572"/>
                  </a:lnTo>
                  <a:lnTo>
                    <a:pt x="6096" y="4572"/>
                  </a:lnTo>
                  <a:lnTo>
                    <a:pt x="6096" y="1524"/>
                  </a:lnTo>
                  <a:close/>
                </a:path>
                <a:path w="957580" h="204469">
                  <a:moveTo>
                    <a:pt x="952500" y="1524"/>
                  </a:moveTo>
                  <a:lnTo>
                    <a:pt x="6096" y="1524"/>
                  </a:lnTo>
                  <a:lnTo>
                    <a:pt x="6096" y="4572"/>
                  </a:lnTo>
                  <a:lnTo>
                    <a:pt x="952500" y="4572"/>
                  </a:lnTo>
                  <a:lnTo>
                    <a:pt x="952500" y="1524"/>
                  </a:lnTo>
                  <a:close/>
                </a:path>
                <a:path w="957580" h="204469">
                  <a:moveTo>
                    <a:pt x="957072" y="1524"/>
                  </a:moveTo>
                  <a:lnTo>
                    <a:pt x="952500" y="1524"/>
                  </a:lnTo>
                  <a:lnTo>
                    <a:pt x="954024" y="4572"/>
                  </a:lnTo>
                  <a:lnTo>
                    <a:pt x="957072" y="4572"/>
                  </a:lnTo>
                  <a:lnTo>
                    <a:pt x="957072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792223" y="2514094"/>
            <a:ext cx="963294" cy="1993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67030" marR="140335" indent="-59690">
              <a:lnSpc>
                <a:spcPts val="650"/>
              </a:lnSpc>
              <a:spcBef>
                <a:spcPts val="180"/>
              </a:spcBef>
            </a:pPr>
            <a:r>
              <a:rPr sz="600" b="1" spc="-10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spc="5" dirty="0">
                <a:latin typeface="Arial"/>
                <a:cs typeface="Arial"/>
              </a:rPr>
              <a:t>q</a:t>
            </a:r>
            <a:r>
              <a:rPr sz="600" b="1" spc="-10" dirty="0">
                <a:latin typeface="Arial"/>
                <a:cs typeface="Arial"/>
              </a:rPr>
              <a:t>u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15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spc="-10" dirty="0">
                <a:latin typeface="Arial"/>
                <a:cs typeface="Arial"/>
              </a:rPr>
              <a:t>n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s  analysis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1600200" y="5402579"/>
          <a:ext cx="4558028" cy="3534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3455"/>
                <a:gridCol w="1744980"/>
                <a:gridCol w="1475739"/>
                <a:gridCol w="363854"/>
              </a:tblGrid>
              <a:tr h="298703">
                <a:tc gridSpan="4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era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ive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evel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op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me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Pr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odu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ces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Exec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ut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le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eleases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16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46405" marR="79375">
                        <a:lnSpc>
                          <a:spcPts val="1080"/>
                        </a:lnSpc>
                        <a:spcBef>
                          <a:spcPts val="5"/>
                        </a:spcBef>
                      </a:pPr>
                      <a:r>
                        <a:rPr sz="1000" spc="-3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Initial </a:t>
                      </a:r>
                      <a:r>
                        <a:rPr sz="1000" spc="-3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nn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marR="440055" indent="337820">
                        <a:lnSpc>
                          <a:spcPts val="356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qu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000" spc="-1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ts  </a:t>
                      </a:r>
                      <a:r>
                        <a:rPr sz="1000" spc="-6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Planning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71245" marR="27305">
                        <a:lnSpc>
                          <a:spcPts val="1080"/>
                        </a:lnSpc>
                      </a:pP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Ma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t  </a:t>
                      </a:r>
                      <a:r>
                        <a:rPr sz="10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vi</a:t>
                      </a:r>
                      <a:r>
                        <a:rPr sz="1000" spc="-1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onm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6995" indent="1047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5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Evaluation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6995" marR="725170">
                        <a:lnSpc>
                          <a:spcPts val="1000"/>
                        </a:lnSpc>
                      </a:pP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ach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ite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ati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n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es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lts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an  exec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ta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le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elease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alysis</a:t>
                      </a:r>
                      <a:r>
                        <a:rPr sz="1000" spc="-5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&amp;</a:t>
                      </a:r>
                      <a:r>
                        <a:rPr sz="1000" spc="-3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esi</a:t>
                      </a:r>
                      <a:r>
                        <a:rPr sz="1000" spc="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sz="100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9745">
                        <a:lnSpc>
                          <a:spcPct val="100000"/>
                        </a:lnSpc>
                      </a:pPr>
                      <a:r>
                        <a:rPr sz="1000" spc="-6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Implementation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1000" spc="-85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Test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70" dirty="0">
                          <a:solidFill>
                            <a:srgbClr val="323299"/>
                          </a:solidFill>
                          <a:latin typeface="Microsoft Sans Serif"/>
                          <a:cs typeface="Microsoft Sans Serif"/>
                        </a:rPr>
                        <a:t>Deployment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03200">
                        <a:lnSpc>
                          <a:spcPts val="555"/>
                        </a:lnSpc>
                        <a:spcBef>
                          <a:spcPts val="425"/>
                        </a:spcBef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74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2435352" y="6331457"/>
            <a:ext cx="803275" cy="567690"/>
            <a:chOff x="2435352" y="6331457"/>
            <a:chExt cx="803275" cy="567690"/>
          </a:xfrm>
        </p:grpSpPr>
        <p:sp>
          <p:nvSpPr>
            <p:cNvPr id="36" name="object 36"/>
            <p:cNvSpPr/>
            <p:nvPr/>
          </p:nvSpPr>
          <p:spPr>
            <a:xfrm>
              <a:off x="2438399" y="6333743"/>
              <a:ext cx="798830" cy="562610"/>
            </a:xfrm>
            <a:custGeom>
              <a:avLst/>
              <a:gdLst/>
              <a:ahLst/>
              <a:cxnLst/>
              <a:rect l="l" t="t" r="r" b="b"/>
              <a:pathLst>
                <a:path w="798830" h="562609">
                  <a:moveTo>
                    <a:pt x="105155" y="0"/>
                  </a:moveTo>
                  <a:lnTo>
                    <a:pt x="0" y="41147"/>
                  </a:lnTo>
                  <a:lnTo>
                    <a:pt x="3047" y="53339"/>
                  </a:lnTo>
                  <a:lnTo>
                    <a:pt x="4571" y="62483"/>
                  </a:lnTo>
                  <a:lnTo>
                    <a:pt x="7619" y="67055"/>
                  </a:lnTo>
                  <a:lnTo>
                    <a:pt x="9143" y="76199"/>
                  </a:lnTo>
                  <a:lnTo>
                    <a:pt x="15239" y="91439"/>
                  </a:lnTo>
                  <a:lnTo>
                    <a:pt x="19811" y="99059"/>
                  </a:lnTo>
                  <a:lnTo>
                    <a:pt x="22859" y="108203"/>
                  </a:lnTo>
                  <a:lnTo>
                    <a:pt x="27431" y="115823"/>
                  </a:lnTo>
                  <a:lnTo>
                    <a:pt x="30479" y="124967"/>
                  </a:lnTo>
                  <a:lnTo>
                    <a:pt x="33527" y="132587"/>
                  </a:lnTo>
                  <a:lnTo>
                    <a:pt x="42671" y="146303"/>
                  </a:lnTo>
                  <a:lnTo>
                    <a:pt x="45719" y="155447"/>
                  </a:lnTo>
                  <a:lnTo>
                    <a:pt x="51815" y="164591"/>
                  </a:lnTo>
                  <a:lnTo>
                    <a:pt x="54863" y="172211"/>
                  </a:lnTo>
                  <a:lnTo>
                    <a:pt x="59435" y="178307"/>
                  </a:lnTo>
                  <a:lnTo>
                    <a:pt x="62483" y="185927"/>
                  </a:lnTo>
                  <a:lnTo>
                    <a:pt x="64007" y="190499"/>
                  </a:lnTo>
                  <a:lnTo>
                    <a:pt x="71627" y="196595"/>
                  </a:lnTo>
                  <a:lnTo>
                    <a:pt x="74675" y="205739"/>
                  </a:lnTo>
                  <a:lnTo>
                    <a:pt x="82295" y="217931"/>
                  </a:lnTo>
                  <a:lnTo>
                    <a:pt x="91439" y="230123"/>
                  </a:lnTo>
                  <a:lnTo>
                    <a:pt x="102107" y="243839"/>
                  </a:lnTo>
                  <a:lnTo>
                    <a:pt x="108203" y="252983"/>
                  </a:lnTo>
                  <a:lnTo>
                    <a:pt x="118871" y="266699"/>
                  </a:lnTo>
                  <a:lnTo>
                    <a:pt x="129539" y="278891"/>
                  </a:lnTo>
                  <a:lnTo>
                    <a:pt x="140207" y="289559"/>
                  </a:lnTo>
                  <a:lnTo>
                    <a:pt x="149351" y="303275"/>
                  </a:lnTo>
                  <a:lnTo>
                    <a:pt x="160019" y="312419"/>
                  </a:lnTo>
                  <a:lnTo>
                    <a:pt x="172211" y="324611"/>
                  </a:lnTo>
                  <a:lnTo>
                    <a:pt x="182879" y="336803"/>
                  </a:lnTo>
                  <a:lnTo>
                    <a:pt x="193547" y="345947"/>
                  </a:lnTo>
                  <a:lnTo>
                    <a:pt x="202691" y="355091"/>
                  </a:lnTo>
                  <a:lnTo>
                    <a:pt x="216407" y="364235"/>
                  </a:lnTo>
                  <a:lnTo>
                    <a:pt x="228599" y="376427"/>
                  </a:lnTo>
                  <a:lnTo>
                    <a:pt x="269747" y="405383"/>
                  </a:lnTo>
                  <a:lnTo>
                    <a:pt x="295655" y="420623"/>
                  </a:lnTo>
                  <a:lnTo>
                    <a:pt x="306323" y="429767"/>
                  </a:lnTo>
                  <a:lnTo>
                    <a:pt x="323087" y="437387"/>
                  </a:lnTo>
                  <a:lnTo>
                    <a:pt x="338327" y="445007"/>
                  </a:lnTo>
                  <a:lnTo>
                    <a:pt x="352043" y="454151"/>
                  </a:lnTo>
                  <a:lnTo>
                    <a:pt x="382523" y="466343"/>
                  </a:lnTo>
                  <a:lnTo>
                    <a:pt x="397763" y="473963"/>
                  </a:lnTo>
                  <a:lnTo>
                    <a:pt x="414527" y="478535"/>
                  </a:lnTo>
                  <a:lnTo>
                    <a:pt x="431291" y="484631"/>
                  </a:lnTo>
                  <a:lnTo>
                    <a:pt x="445007" y="490727"/>
                  </a:lnTo>
                  <a:lnTo>
                    <a:pt x="461771" y="496823"/>
                  </a:lnTo>
                  <a:lnTo>
                    <a:pt x="477011" y="499871"/>
                  </a:lnTo>
                  <a:lnTo>
                    <a:pt x="495299" y="504443"/>
                  </a:lnTo>
                  <a:lnTo>
                    <a:pt x="510539" y="509015"/>
                  </a:lnTo>
                  <a:lnTo>
                    <a:pt x="541019" y="515111"/>
                  </a:lnTo>
                  <a:lnTo>
                    <a:pt x="559307" y="516635"/>
                  </a:lnTo>
                  <a:lnTo>
                    <a:pt x="574547" y="519683"/>
                  </a:lnTo>
                  <a:lnTo>
                    <a:pt x="591311" y="519683"/>
                  </a:lnTo>
                  <a:lnTo>
                    <a:pt x="608075" y="521207"/>
                  </a:lnTo>
                  <a:lnTo>
                    <a:pt x="627887" y="522731"/>
                  </a:lnTo>
                  <a:lnTo>
                    <a:pt x="665987" y="522731"/>
                  </a:lnTo>
                  <a:lnTo>
                    <a:pt x="665987" y="562355"/>
                  </a:lnTo>
                  <a:lnTo>
                    <a:pt x="798575" y="461771"/>
                  </a:lnTo>
                  <a:lnTo>
                    <a:pt x="665987" y="368807"/>
                  </a:lnTo>
                  <a:lnTo>
                    <a:pt x="665987" y="409955"/>
                  </a:lnTo>
                  <a:lnTo>
                    <a:pt x="615695" y="409955"/>
                  </a:lnTo>
                  <a:lnTo>
                    <a:pt x="598931" y="408431"/>
                  </a:lnTo>
                  <a:lnTo>
                    <a:pt x="582167" y="405383"/>
                  </a:lnTo>
                  <a:lnTo>
                    <a:pt x="566927" y="402335"/>
                  </a:lnTo>
                  <a:lnTo>
                    <a:pt x="548639" y="399287"/>
                  </a:lnTo>
                  <a:lnTo>
                    <a:pt x="502919" y="390143"/>
                  </a:lnTo>
                  <a:lnTo>
                    <a:pt x="489203" y="384047"/>
                  </a:lnTo>
                  <a:lnTo>
                    <a:pt x="472439" y="379475"/>
                  </a:lnTo>
                  <a:lnTo>
                    <a:pt x="458723" y="373379"/>
                  </a:lnTo>
                  <a:lnTo>
                    <a:pt x="445007" y="368807"/>
                  </a:lnTo>
                  <a:lnTo>
                    <a:pt x="431291" y="362711"/>
                  </a:lnTo>
                  <a:lnTo>
                    <a:pt x="420623" y="358139"/>
                  </a:lnTo>
                  <a:lnTo>
                    <a:pt x="405383" y="352043"/>
                  </a:lnTo>
                  <a:lnTo>
                    <a:pt x="391667" y="345947"/>
                  </a:lnTo>
                  <a:lnTo>
                    <a:pt x="376427" y="336803"/>
                  </a:lnTo>
                  <a:lnTo>
                    <a:pt x="362711" y="327659"/>
                  </a:lnTo>
                  <a:lnTo>
                    <a:pt x="347471" y="318515"/>
                  </a:lnTo>
                  <a:lnTo>
                    <a:pt x="335279" y="312419"/>
                  </a:lnTo>
                  <a:lnTo>
                    <a:pt x="320039" y="301751"/>
                  </a:lnTo>
                  <a:lnTo>
                    <a:pt x="306323" y="291083"/>
                  </a:lnTo>
                  <a:lnTo>
                    <a:pt x="297179" y="281939"/>
                  </a:lnTo>
                  <a:lnTo>
                    <a:pt x="284987" y="275843"/>
                  </a:lnTo>
                  <a:lnTo>
                    <a:pt x="277367" y="266699"/>
                  </a:lnTo>
                  <a:lnTo>
                    <a:pt x="262127" y="256031"/>
                  </a:lnTo>
                  <a:lnTo>
                    <a:pt x="243839" y="234695"/>
                  </a:lnTo>
                  <a:lnTo>
                    <a:pt x="234695" y="225551"/>
                  </a:lnTo>
                  <a:lnTo>
                    <a:pt x="222503" y="211835"/>
                  </a:lnTo>
                  <a:lnTo>
                    <a:pt x="214883" y="201167"/>
                  </a:lnTo>
                  <a:lnTo>
                    <a:pt x="208787" y="192023"/>
                  </a:lnTo>
                  <a:lnTo>
                    <a:pt x="201167" y="185927"/>
                  </a:lnTo>
                  <a:lnTo>
                    <a:pt x="198119" y="179831"/>
                  </a:lnTo>
                  <a:lnTo>
                    <a:pt x="190499" y="172211"/>
                  </a:lnTo>
                  <a:lnTo>
                    <a:pt x="185927" y="161543"/>
                  </a:lnTo>
                  <a:lnTo>
                    <a:pt x="179831" y="152399"/>
                  </a:lnTo>
                  <a:lnTo>
                    <a:pt x="173735" y="144779"/>
                  </a:lnTo>
                  <a:lnTo>
                    <a:pt x="164591" y="129539"/>
                  </a:lnTo>
                  <a:lnTo>
                    <a:pt x="158495" y="121919"/>
                  </a:lnTo>
                  <a:lnTo>
                    <a:pt x="152399" y="109727"/>
                  </a:lnTo>
                  <a:lnTo>
                    <a:pt x="147827" y="103631"/>
                  </a:lnTo>
                  <a:lnTo>
                    <a:pt x="143255" y="89915"/>
                  </a:lnTo>
                  <a:lnTo>
                    <a:pt x="137159" y="82295"/>
                  </a:lnTo>
                  <a:lnTo>
                    <a:pt x="134111" y="70103"/>
                  </a:lnTo>
                  <a:lnTo>
                    <a:pt x="129539" y="62483"/>
                  </a:lnTo>
                  <a:lnTo>
                    <a:pt x="123443" y="51815"/>
                  </a:lnTo>
                  <a:lnTo>
                    <a:pt x="118871" y="41147"/>
                  </a:lnTo>
                  <a:lnTo>
                    <a:pt x="115823" y="28955"/>
                  </a:lnTo>
                  <a:lnTo>
                    <a:pt x="112775" y="21335"/>
                  </a:lnTo>
                  <a:lnTo>
                    <a:pt x="108203" y="10667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98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35352" y="6331457"/>
              <a:ext cx="803275" cy="567690"/>
            </a:xfrm>
            <a:custGeom>
              <a:avLst/>
              <a:gdLst/>
              <a:ahLst/>
              <a:cxnLst/>
              <a:rect l="l" t="t" r="r" b="b"/>
              <a:pathLst>
                <a:path w="803275" h="567690">
                  <a:moveTo>
                    <a:pt x="667512" y="525780"/>
                  </a:moveTo>
                  <a:lnTo>
                    <a:pt x="667512" y="566420"/>
                  </a:lnTo>
                  <a:lnTo>
                    <a:pt x="669036" y="566420"/>
                  </a:lnTo>
                  <a:lnTo>
                    <a:pt x="669036" y="567690"/>
                  </a:lnTo>
                  <a:lnTo>
                    <a:pt x="670560" y="567690"/>
                  </a:lnTo>
                  <a:lnTo>
                    <a:pt x="670560" y="566420"/>
                  </a:lnTo>
                  <a:lnTo>
                    <a:pt x="672259" y="565150"/>
                  </a:lnTo>
                  <a:lnTo>
                    <a:pt x="672084" y="565150"/>
                  </a:lnTo>
                  <a:lnTo>
                    <a:pt x="669036" y="563880"/>
                  </a:lnTo>
                  <a:lnTo>
                    <a:pt x="672084" y="561546"/>
                  </a:lnTo>
                  <a:lnTo>
                    <a:pt x="672084" y="528320"/>
                  </a:lnTo>
                  <a:lnTo>
                    <a:pt x="669036" y="528320"/>
                  </a:lnTo>
                  <a:lnTo>
                    <a:pt x="667512" y="525780"/>
                  </a:lnTo>
                  <a:close/>
                </a:path>
                <a:path w="803275" h="567690">
                  <a:moveTo>
                    <a:pt x="672084" y="561546"/>
                  </a:moveTo>
                  <a:lnTo>
                    <a:pt x="669036" y="563880"/>
                  </a:lnTo>
                  <a:lnTo>
                    <a:pt x="672084" y="565150"/>
                  </a:lnTo>
                  <a:lnTo>
                    <a:pt x="672084" y="561546"/>
                  </a:lnTo>
                  <a:close/>
                </a:path>
                <a:path w="803275" h="567690">
                  <a:moveTo>
                    <a:pt x="797513" y="465530"/>
                  </a:moveTo>
                  <a:lnTo>
                    <a:pt x="672084" y="561546"/>
                  </a:lnTo>
                  <a:lnTo>
                    <a:pt x="672084" y="565150"/>
                  </a:lnTo>
                  <a:lnTo>
                    <a:pt x="672259" y="565150"/>
                  </a:lnTo>
                  <a:lnTo>
                    <a:pt x="803148" y="467360"/>
                  </a:lnTo>
                  <a:lnTo>
                    <a:pt x="800100" y="467360"/>
                  </a:lnTo>
                  <a:lnTo>
                    <a:pt x="797513" y="465530"/>
                  </a:lnTo>
                  <a:close/>
                </a:path>
                <a:path w="803275" h="567690">
                  <a:moveTo>
                    <a:pt x="667512" y="525780"/>
                  </a:moveTo>
                  <a:lnTo>
                    <a:pt x="611124" y="525780"/>
                  </a:lnTo>
                  <a:lnTo>
                    <a:pt x="630936" y="528320"/>
                  </a:lnTo>
                  <a:lnTo>
                    <a:pt x="667512" y="528320"/>
                  </a:lnTo>
                  <a:lnTo>
                    <a:pt x="667512" y="525780"/>
                  </a:lnTo>
                  <a:close/>
                </a:path>
                <a:path w="803275" h="567690">
                  <a:moveTo>
                    <a:pt x="595884" y="519430"/>
                  </a:moveTo>
                  <a:lnTo>
                    <a:pt x="577596" y="519430"/>
                  </a:lnTo>
                  <a:lnTo>
                    <a:pt x="579120" y="520700"/>
                  </a:lnTo>
                  <a:lnTo>
                    <a:pt x="562356" y="520700"/>
                  </a:lnTo>
                  <a:lnTo>
                    <a:pt x="577596" y="525780"/>
                  </a:lnTo>
                  <a:lnTo>
                    <a:pt x="667512" y="525780"/>
                  </a:lnTo>
                  <a:lnTo>
                    <a:pt x="669036" y="528320"/>
                  </a:lnTo>
                  <a:lnTo>
                    <a:pt x="672084" y="528320"/>
                  </a:lnTo>
                  <a:lnTo>
                    <a:pt x="672084" y="524510"/>
                  </a:lnTo>
                  <a:lnTo>
                    <a:pt x="630936" y="524510"/>
                  </a:lnTo>
                  <a:lnTo>
                    <a:pt x="611124" y="520700"/>
                  </a:lnTo>
                  <a:lnTo>
                    <a:pt x="595884" y="519430"/>
                  </a:lnTo>
                  <a:close/>
                </a:path>
                <a:path w="803275" h="567690">
                  <a:moveTo>
                    <a:pt x="304228" y="425450"/>
                  </a:moveTo>
                  <a:lnTo>
                    <a:pt x="297180" y="425450"/>
                  </a:lnTo>
                  <a:lnTo>
                    <a:pt x="307848" y="434340"/>
                  </a:lnTo>
                  <a:lnTo>
                    <a:pt x="307848" y="435610"/>
                  </a:lnTo>
                  <a:lnTo>
                    <a:pt x="309372" y="435610"/>
                  </a:lnTo>
                  <a:lnTo>
                    <a:pt x="324612" y="441960"/>
                  </a:lnTo>
                  <a:lnTo>
                    <a:pt x="339852" y="449580"/>
                  </a:lnTo>
                  <a:lnTo>
                    <a:pt x="355092" y="458470"/>
                  </a:lnTo>
                  <a:lnTo>
                    <a:pt x="355092" y="459740"/>
                  </a:lnTo>
                  <a:lnTo>
                    <a:pt x="368808" y="464820"/>
                  </a:lnTo>
                  <a:lnTo>
                    <a:pt x="384048" y="472440"/>
                  </a:lnTo>
                  <a:lnTo>
                    <a:pt x="399288" y="478790"/>
                  </a:lnTo>
                  <a:lnTo>
                    <a:pt x="417576" y="482600"/>
                  </a:lnTo>
                  <a:lnTo>
                    <a:pt x="416052" y="482600"/>
                  </a:lnTo>
                  <a:lnTo>
                    <a:pt x="432816" y="490220"/>
                  </a:lnTo>
                  <a:lnTo>
                    <a:pt x="448056" y="496570"/>
                  </a:lnTo>
                  <a:lnTo>
                    <a:pt x="463296" y="501650"/>
                  </a:lnTo>
                  <a:lnTo>
                    <a:pt x="464820" y="502920"/>
                  </a:lnTo>
                  <a:lnTo>
                    <a:pt x="478536" y="504190"/>
                  </a:lnTo>
                  <a:lnTo>
                    <a:pt x="496824" y="510540"/>
                  </a:lnTo>
                  <a:lnTo>
                    <a:pt x="513588" y="513080"/>
                  </a:lnTo>
                  <a:lnTo>
                    <a:pt x="544068" y="520700"/>
                  </a:lnTo>
                  <a:lnTo>
                    <a:pt x="579120" y="520700"/>
                  </a:lnTo>
                  <a:lnTo>
                    <a:pt x="563880" y="516890"/>
                  </a:lnTo>
                  <a:lnTo>
                    <a:pt x="545592" y="516890"/>
                  </a:lnTo>
                  <a:lnTo>
                    <a:pt x="528828" y="511810"/>
                  </a:lnTo>
                  <a:lnTo>
                    <a:pt x="498348" y="505460"/>
                  </a:lnTo>
                  <a:lnTo>
                    <a:pt x="480060" y="500380"/>
                  </a:lnTo>
                  <a:lnTo>
                    <a:pt x="469900" y="497840"/>
                  </a:lnTo>
                  <a:lnTo>
                    <a:pt x="464820" y="497840"/>
                  </a:lnTo>
                  <a:lnTo>
                    <a:pt x="419100" y="480060"/>
                  </a:lnTo>
                  <a:lnTo>
                    <a:pt x="419100" y="478790"/>
                  </a:lnTo>
                  <a:lnTo>
                    <a:pt x="417576" y="478790"/>
                  </a:lnTo>
                  <a:lnTo>
                    <a:pt x="405003" y="474980"/>
                  </a:lnTo>
                  <a:lnTo>
                    <a:pt x="400812" y="474980"/>
                  </a:lnTo>
                  <a:lnTo>
                    <a:pt x="387096" y="467360"/>
                  </a:lnTo>
                  <a:lnTo>
                    <a:pt x="371856" y="459740"/>
                  </a:lnTo>
                  <a:lnTo>
                    <a:pt x="356616" y="455930"/>
                  </a:lnTo>
                  <a:lnTo>
                    <a:pt x="326136" y="436880"/>
                  </a:lnTo>
                  <a:lnTo>
                    <a:pt x="310896" y="431800"/>
                  </a:lnTo>
                  <a:lnTo>
                    <a:pt x="304228" y="425450"/>
                  </a:lnTo>
                  <a:close/>
                </a:path>
                <a:path w="803275" h="567690">
                  <a:moveTo>
                    <a:pt x="545592" y="515620"/>
                  </a:moveTo>
                  <a:lnTo>
                    <a:pt x="545592" y="516890"/>
                  </a:lnTo>
                  <a:lnTo>
                    <a:pt x="562356" y="516890"/>
                  </a:lnTo>
                  <a:lnTo>
                    <a:pt x="545592" y="515620"/>
                  </a:lnTo>
                  <a:close/>
                </a:path>
                <a:path w="803275" h="567690">
                  <a:moveTo>
                    <a:pt x="464820" y="496570"/>
                  </a:moveTo>
                  <a:lnTo>
                    <a:pt x="464820" y="497840"/>
                  </a:lnTo>
                  <a:lnTo>
                    <a:pt x="469900" y="497840"/>
                  </a:lnTo>
                  <a:lnTo>
                    <a:pt x="464820" y="496570"/>
                  </a:lnTo>
                  <a:close/>
                </a:path>
                <a:path w="803275" h="567690">
                  <a:moveTo>
                    <a:pt x="400812" y="473710"/>
                  </a:moveTo>
                  <a:lnTo>
                    <a:pt x="400812" y="474980"/>
                  </a:lnTo>
                  <a:lnTo>
                    <a:pt x="405003" y="474980"/>
                  </a:lnTo>
                  <a:lnTo>
                    <a:pt x="400812" y="473710"/>
                  </a:lnTo>
                  <a:close/>
                </a:path>
                <a:path w="803275" h="567690">
                  <a:moveTo>
                    <a:pt x="800100" y="463550"/>
                  </a:moveTo>
                  <a:lnTo>
                    <a:pt x="797513" y="465530"/>
                  </a:lnTo>
                  <a:lnTo>
                    <a:pt x="800100" y="467360"/>
                  </a:lnTo>
                  <a:lnTo>
                    <a:pt x="800100" y="463550"/>
                  </a:lnTo>
                  <a:close/>
                </a:path>
                <a:path w="803275" h="567690">
                  <a:moveTo>
                    <a:pt x="803148" y="463550"/>
                  </a:moveTo>
                  <a:lnTo>
                    <a:pt x="800100" y="463550"/>
                  </a:lnTo>
                  <a:lnTo>
                    <a:pt x="800100" y="467360"/>
                  </a:lnTo>
                  <a:lnTo>
                    <a:pt x="803148" y="467360"/>
                  </a:lnTo>
                  <a:lnTo>
                    <a:pt x="803148" y="463550"/>
                  </a:lnTo>
                  <a:close/>
                </a:path>
                <a:path w="803275" h="567690">
                  <a:moveTo>
                    <a:pt x="672376" y="372110"/>
                  </a:moveTo>
                  <a:lnTo>
                    <a:pt x="672084" y="372110"/>
                  </a:lnTo>
                  <a:lnTo>
                    <a:pt x="672084" y="376806"/>
                  </a:lnTo>
                  <a:lnTo>
                    <a:pt x="797513" y="465530"/>
                  </a:lnTo>
                  <a:lnTo>
                    <a:pt x="800100" y="463550"/>
                  </a:lnTo>
                  <a:lnTo>
                    <a:pt x="803148" y="463550"/>
                  </a:lnTo>
                  <a:lnTo>
                    <a:pt x="672376" y="372110"/>
                  </a:lnTo>
                  <a:close/>
                </a:path>
                <a:path w="803275" h="567690">
                  <a:moveTo>
                    <a:pt x="76708" y="200660"/>
                  </a:moveTo>
                  <a:lnTo>
                    <a:pt x="71628" y="200660"/>
                  </a:lnTo>
                  <a:lnTo>
                    <a:pt x="76200" y="208280"/>
                  </a:lnTo>
                  <a:lnTo>
                    <a:pt x="83820" y="222250"/>
                  </a:lnTo>
                  <a:lnTo>
                    <a:pt x="91440" y="233680"/>
                  </a:lnTo>
                  <a:lnTo>
                    <a:pt x="102108" y="248920"/>
                  </a:lnTo>
                  <a:lnTo>
                    <a:pt x="109728" y="257810"/>
                  </a:lnTo>
                  <a:lnTo>
                    <a:pt x="120396" y="271780"/>
                  </a:lnTo>
                  <a:lnTo>
                    <a:pt x="141732" y="294640"/>
                  </a:lnTo>
                  <a:lnTo>
                    <a:pt x="150876" y="307340"/>
                  </a:lnTo>
                  <a:lnTo>
                    <a:pt x="161544" y="317500"/>
                  </a:lnTo>
                  <a:lnTo>
                    <a:pt x="173736" y="328930"/>
                  </a:lnTo>
                  <a:lnTo>
                    <a:pt x="184404" y="341630"/>
                  </a:lnTo>
                  <a:lnTo>
                    <a:pt x="195072" y="350520"/>
                  </a:lnTo>
                  <a:lnTo>
                    <a:pt x="204216" y="359410"/>
                  </a:lnTo>
                  <a:lnTo>
                    <a:pt x="204216" y="360680"/>
                  </a:lnTo>
                  <a:lnTo>
                    <a:pt x="219456" y="368300"/>
                  </a:lnTo>
                  <a:lnTo>
                    <a:pt x="217932" y="368300"/>
                  </a:lnTo>
                  <a:lnTo>
                    <a:pt x="230124" y="381000"/>
                  </a:lnTo>
                  <a:lnTo>
                    <a:pt x="242316" y="389890"/>
                  </a:lnTo>
                  <a:lnTo>
                    <a:pt x="257556" y="402590"/>
                  </a:lnTo>
                  <a:lnTo>
                    <a:pt x="271272" y="410210"/>
                  </a:lnTo>
                  <a:lnTo>
                    <a:pt x="283464" y="417830"/>
                  </a:lnTo>
                  <a:lnTo>
                    <a:pt x="297180" y="426720"/>
                  </a:lnTo>
                  <a:lnTo>
                    <a:pt x="297180" y="425450"/>
                  </a:lnTo>
                  <a:lnTo>
                    <a:pt x="304228" y="425450"/>
                  </a:lnTo>
                  <a:lnTo>
                    <a:pt x="300228" y="421640"/>
                  </a:lnTo>
                  <a:lnTo>
                    <a:pt x="286512" y="414020"/>
                  </a:lnTo>
                  <a:lnTo>
                    <a:pt x="274320" y="405130"/>
                  </a:lnTo>
                  <a:lnTo>
                    <a:pt x="259080" y="397510"/>
                  </a:lnTo>
                  <a:lnTo>
                    <a:pt x="245364" y="387350"/>
                  </a:lnTo>
                  <a:lnTo>
                    <a:pt x="233172" y="378460"/>
                  </a:lnTo>
                  <a:lnTo>
                    <a:pt x="220980" y="365760"/>
                  </a:lnTo>
                  <a:lnTo>
                    <a:pt x="220980" y="364490"/>
                  </a:lnTo>
                  <a:lnTo>
                    <a:pt x="207264" y="356870"/>
                  </a:lnTo>
                  <a:lnTo>
                    <a:pt x="164592" y="313690"/>
                  </a:lnTo>
                  <a:lnTo>
                    <a:pt x="153924" y="304800"/>
                  </a:lnTo>
                  <a:lnTo>
                    <a:pt x="144780" y="290830"/>
                  </a:lnTo>
                  <a:lnTo>
                    <a:pt x="134112" y="280670"/>
                  </a:lnTo>
                  <a:lnTo>
                    <a:pt x="124968" y="267970"/>
                  </a:lnTo>
                  <a:lnTo>
                    <a:pt x="114300" y="254000"/>
                  </a:lnTo>
                  <a:lnTo>
                    <a:pt x="106680" y="245110"/>
                  </a:lnTo>
                  <a:lnTo>
                    <a:pt x="96012" y="231140"/>
                  </a:lnTo>
                  <a:lnTo>
                    <a:pt x="86868" y="219710"/>
                  </a:lnTo>
                  <a:lnTo>
                    <a:pt x="79248" y="207010"/>
                  </a:lnTo>
                  <a:lnTo>
                    <a:pt x="76708" y="200660"/>
                  </a:lnTo>
                  <a:close/>
                </a:path>
                <a:path w="803275" h="567690">
                  <a:moveTo>
                    <a:pt x="305670" y="287020"/>
                  </a:moveTo>
                  <a:lnTo>
                    <a:pt x="298704" y="287020"/>
                  </a:lnTo>
                  <a:lnTo>
                    <a:pt x="307848" y="295910"/>
                  </a:lnTo>
                  <a:lnTo>
                    <a:pt x="348996" y="325120"/>
                  </a:lnTo>
                  <a:lnTo>
                    <a:pt x="393192" y="350520"/>
                  </a:lnTo>
                  <a:lnTo>
                    <a:pt x="432816" y="367030"/>
                  </a:lnTo>
                  <a:lnTo>
                    <a:pt x="448056" y="374650"/>
                  </a:lnTo>
                  <a:lnTo>
                    <a:pt x="461772" y="379730"/>
                  </a:lnTo>
                  <a:lnTo>
                    <a:pt x="473964" y="386080"/>
                  </a:lnTo>
                  <a:lnTo>
                    <a:pt x="492252" y="389890"/>
                  </a:lnTo>
                  <a:lnTo>
                    <a:pt x="490728" y="389890"/>
                  </a:lnTo>
                  <a:lnTo>
                    <a:pt x="504444" y="394970"/>
                  </a:lnTo>
                  <a:lnTo>
                    <a:pt x="521208" y="398780"/>
                  </a:lnTo>
                  <a:lnTo>
                    <a:pt x="534924" y="402590"/>
                  </a:lnTo>
                  <a:lnTo>
                    <a:pt x="568452" y="408940"/>
                  </a:lnTo>
                  <a:lnTo>
                    <a:pt x="585216" y="410210"/>
                  </a:lnTo>
                  <a:lnTo>
                    <a:pt x="600456" y="414020"/>
                  </a:lnTo>
                  <a:lnTo>
                    <a:pt x="672084" y="414020"/>
                  </a:lnTo>
                  <a:lnTo>
                    <a:pt x="672084" y="412750"/>
                  </a:lnTo>
                  <a:lnTo>
                    <a:pt x="667512" y="412750"/>
                  </a:lnTo>
                  <a:lnTo>
                    <a:pt x="667512" y="410210"/>
                  </a:lnTo>
                  <a:lnTo>
                    <a:pt x="618744" y="410210"/>
                  </a:lnTo>
                  <a:lnTo>
                    <a:pt x="601980" y="408940"/>
                  </a:lnTo>
                  <a:lnTo>
                    <a:pt x="585216" y="405130"/>
                  </a:lnTo>
                  <a:lnTo>
                    <a:pt x="569976" y="403860"/>
                  </a:lnTo>
                  <a:lnTo>
                    <a:pt x="553212" y="398780"/>
                  </a:lnTo>
                  <a:lnTo>
                    <a:pt x="536448" y="397510"/>
                  </a:lnTo>
                  <a:lnTo>
                    <a:pt x="521208" y="394970"/>
                  </a:lnTo>
                  <a:lnTo>
                    <a:pt x="509778" y="391160"/>
                  </a:lnTo>
                  <a:lnTo>
                    <a:pt x="505968" y="391160"/>
                  </a:lnTo>
                  <a:lnTo>
                    <a:pt x="493776" y="386080"/>
                  </a:lnTo>
                  <a:lnTo>
                    <a:pt x="492252" y="386080"/>
                  </a:lnTo>
                  <a:lnTo>
                    <a:pt x="475488" y="381000"/>
                  </a:lnTo>
                  <a:lnTo>
                    <a:pt x="477012" y="381000"/>
                  </a:lnTo>
                  <a:lnTo>
                    <a:pt x="463296" y="374650"/>
                  </a:lnTo>
                  <a:lnTo>
                    <a:pt x="449580" y="370840"/>
                  </a:lnTo>
                  <a:lnTo>
                    <a:pt x="434340" y="363220"/>
                  </a:lnTo>
                  <a:lnTo>
                    <a:pt x="423672" y="358140"/>
                  </a:lnTo>
                  <a:lnTo>
                    <a:pt x="381000" y="337820"/>
                  </a:lnTo>
                  <a:lnTo>
                    <a:pt x="352044" y="320040"/>
                  </a:lnTo>
                  <a:lnTo>
                    <a:pt x="339852" y="312420"/>
                  </a:lnTo>
                  <a:lnTo>
                    <a:pt x="324612" y="303530"/>
                  </a:lnTo>
                  <a:lnTo>
                    <a:pt x="310896" y="292100"/>
                  </a:lnTo>
                  <a:lnTo>
                    <a:pt x="305670" y="287020"/>
                  </a:lnTo>
                  <a:close/>
                </a:path>
                <a:path w="803275" h="567690">
                  <a:moveTo>
                    <a:pt x="670560" y="370840"/>
                  </a:moveTo>
                  <a:lnTo>
                    <a:pt x="667512" y="370840"/>
                  </a:lnTo>
                  <a:lnTo>
                    <a:pt x="667512" y="412750"/>
                  </a:lnTo>
                  <a:lnTo>
                    <a:pt x="669036" y="410210"/>
                  </a:lnTo>
                  <a:lnTo>
                    <a:pt x="672084" y="410210"/>
                  </a:lnTo>
                  <a:lnTo>
                    <a:pt x="672084" y="376806"/>
                  </a:lnTo>
                  <a:lnTo>
                    <a:pt x="669036" y="374650"/>
                  </a:lnTo>
                  <a:lnTo>
                    <a:pt x="672084" y="372110"/>
                  </a:lnTo>
                  <a:lnTo>
                    <a:pt x="672376" y="372110"/>
                  </a:lnTo>
                  <a:lnTo>
                    <a:pt x="670560" y="370840"/>
                  </a:lnTo>
                  <a:close/>
                </a:path>
                <a:path w="803275" h="567690">
                  <a:moveTo>
                    <a:pt x="672084" y="410210"/>
                  </a:moveTo>
                  <a:lnTo>
                    <a:pt x="669036" y="410210"/>
                  </a:lnTo>
                  <a:lnTo>
                    <a:pt x="667512" y="412750"/>
                  </a:lnTo>
                  <a:lnTo>
                    <a:pt x="672084" y="412750"/>
                  </a:lnTo>
                  <a:lnTo>
                    <a:pt x="672084" y="410210"/>
                  </a:lnTo>
                  <a:close/>
                </a:path>
                <a:path w="803275" h="567690">
                  <a:moveTo>
                    <a:pt x="505968" y="389890"/>
                  </a:moveTo>
                  <a:lnTo>
                    <a:pt x="505968" y="391160"/>
                  </a:lnTo>
                  <a:lnTo>
                    <a:pt x="509778" y="391160"/>
                  </a:lnTo>
                  <a:lnTo>
                    <a:pt x="505968" y="389890"/>
                  </a:lnTo>
                  <a:close/>
                </a:path>
                <a:path w="803275" h="567690">
                  <a:moveTo>
                    <a:pt x="672084" y="372110"/>
                  </a:moveTo>
                  <a:lnTo>
                    <a:pt x="669036" y="374650"/>
                  </a:lnTo>
                  <a:lnTo>
                    <a:pt x="672084" y="376806"/>
                  </a:lnTo>
                  <a:lnTo>
                    <a:pt x="672084" y="372110"/>
                  </a:lnTo>
                  <a:close/>
                </a:path>
                <a:path w="803275" h="567690">
                  <a:moveTo>
                    <a:pt x="208788" y="195580"/>
                  </a:moveTo>
                  <a:lnTo>
                    <a:pt x="224028" y="215900"/>
                  </a:lnTo>
                  <a:lnTo>
                    <a:pt x="234696" y="229870"/>
                  </a:lnTo>
                  <a:lnTo>
                    <a:pt x="245364" y="238760"/>
                  </a:lnTo>
                  <a:lnTo>
                    <a:pt x="263652" y="260350"/>
                  </a:lnTo>
                  <a:lnTo>
                    <a:pt x="265176" y="260350"/>
                  </a:lnTo>
                  <a:lnTo>
                    <a:pt x="278892" y="271780"/>
                  </a:lnTo>
                  <a:lnTo>
                    <a:pt x="277368" y="271780"/>
                  </a:lnTo>
                  <a:lnTo>
                    <a:pt x="286512" y="280670"/>
                  </a:lnTo>
                  <a:lnTo>
                    <a:pt x="298704" y="288290"/>
                  </a:lnTo>
                  <a:lnTo>
                    <a:pt x="298704" y="287020"/>
                  </a:lnTo>
                  <a:lnTo>
                    <a:pt x="305670" y="287020"/>
                  </a:lnTo>
                  <a:lnTo>
                    <a:pt x="301752" y="283210"/>
                  </a:lnTo>
                  <a:lnTo>
                    <a:pt x="291592" y="276860"/>
                  </a:lnTo>
                  <a:lnTo>
                    <a:pt x="289560" y="276860"/>
                  </a:lnTo>
                  <a:lnTo>
                    <a:pt x="281940" y="267970"/>
                  </a:lnTo>
                  <a:lnTo>
                    <a:pt x="281940" y="266700"/>
                  </a:lnTo>
                  <a:lnTo>
                    <a:pt x="280416" y="266700"/>
                  </a:lnTo>
                  <a:lnTo>
                    <a:pt x="266700" y="257810"/>
                  </a:lnTo>
                  <a:lnTo>
                    <a:pt x="268224" y="257810"/>
                  </a:lnTo>
                  <a:lnTo>
                    <a:pt x="257556" y="246380"/>
                  </a:lnTo>
                  <a:lnTo>
                    <a:pt x="248412" y="234950"/>
                  </a:lnTo>
                  <a:lnTo>
                    <a:pt x="239268" y="226060"/>
                  </a:lnTo>
                  <a:lnTo>
                    <a:pt x="228600" y="213360"/>
                  </a:lnTo>
                  <a:lnTo>
                    <a:pt x="219456" y="204470"/>
                  </a:lnTo>
                  <a:lnTo>
                    <a:pt x="215392" y="196850"/>
                  </a:lnTo>
                  <a:lnTo>
                    <a:pt x="210312" y="196850"/>
                  </a:lnTo>
                  <a:lnTo>
                    <a:pt x="208788" y="195580"/>
                  </a:lnTo>
                  <a:close/>
                </a:path>
                <a:path w="803275" h="567690">
                  <a:moveTo>
                    <a:pt x="289560" y="275590"/>
                  </a:moveTo>
                  <a:lnTo>
                    <a:pt x="289560" y="276860"/>
                  </a:lnTo>
                  <a:lnTo>
                    <a:pt x="291592" y="276860"/>
                  </a:lnTo>
                  <a:lnTo>
                    <a:pt x="289560" y="275590"/>
                  </a:lnTo>
                  <a:close/>
                </a:path>
                <a:path w="803275" h="567690">
                  <a:moveTo>
                    <a:pt x="34340" y="119380"/>
                  </a:moveTo>
                  <a:lnTo>
                    <a:pt x="28956" y="119380"/>
                  </a:lnTo>
                  <a:lnTo>
                    <a:pt x="32004" y="129540"/>
                  </a:lnTo>
                  <a:lnTo>
                    <a:pt x="35052" y="137160"/>
                  </a:lnTo>
                  <a:lnTo>
                    <a:pt x="41148" y="144780"/>
                  </a:lnTo>
                  <a:lnTo>
                    <a:pt x="44196" y="151130"/>
                  </a:lnTo>
                  <a:lnTo>
                    <a:pt x="47244" y="158750"/>
                  </a:lnTo>
                  <a:lnTo>
                    <a:pt x="51816" y="167640"/>
                  </a:lnTo>
                  <a:lnTo>
                    <a:pt x="54864" y="175260"/>
                  </a:lnTo>
                  <a:lnTo>
                    <a:pt x="54864" y="176530"/>
                  </a:lnTo>
                  <a:lnTo>
                    <a:pt x="60960" y="182880"/>
                  </a:lnTo>
                  <a:lnTo>
                    <a:pt x="62484" y="190500"/>
                  </a:lnTo>
                  <a:lnTo>
                    <a:pt x="65532" y="195580"/>
                  </a:lnTo>
                  <a:lnTo>
                    <a:pt x="73152" y="203200"/>
                  </a:lnTo>
                  <a:lnTo>
                    <a:pt x="71628" y="200660"/>
                  </a:lnTo>
                  <a:lnTo>
                    <a:pt x="76708" y="200660"/>
                  </a:lnTo>
                  <a:lnTo>
                    <a:pt x="76200" y="199390"/>
                  </a:lnTo>
                  <a:lnTo>
                    <a:pt x="76200" y="198120"/>
                  </a:lnTo>
                  <a:lnTo>
                    <a:pt x="68580" y="191770"/>
                  </a:lnTo>
                  <a:lnTo>
                    <a:pt x="67056" y="187960"/>
                  </a:lnTo>
                  <a:lnTo>
                    <a:pt x="65532" y="181610"/>
                  </a:lnTo>
                  <a:lnTo>
                    <a:pt x="64008" y="180340"/>
                  </a:lnTo>
                  <a:lnTo>
                    <a:pt x="59436" y="173990"/>
                  </a:lnTo>
                  <a:lnTo>
                    <a:pt x="56388" y="166370"/>
                  </a:lnTo>
                  <a:lnTo>
                    <a:pt x="50292" y="157480"/>
                  </a:lnTo>
                  <a:lnTo>
                    <a:pt x="51816" y="157480"/>
                  </a:lnTo>
                  <a:lnTo>
                    <a:pt x="47244" y="149860"/>
                  </a:lnTo>
                  <a:lnTo>
                    <a:pt x="40259" y="135890"/>
                  </a:lnTo>
                  <a:lnTo>
                    <a:pt x="39624" y="135890"/>
                  </a:lnTo>
                  <a:lnTo>
                    <a:pt x="34340" y="119380"/>
                  </a:lnTo>
                  <a:close/>
                </a:path>
                <a:path w="803275" h="567690">
                  <a:moveTo>
                    <a:pt x="139515" y="73660"/>
                  </a:moveTo>
                  <a:lnTo>
                    <a:pt x="134112" y="73660"/>
                  </a:lnTo>
                  <a:lnTo>
                    <a:pt x="138684" y="86360"/>
                  </a:lnTo>
                  <a:lnTo>
                    <a:pt x="144780" y="93980"/>
                  </a:lnTo>
                  <a:lnTo>
                    <a:pt x="143256" y="93980"/>
                  </a:lnTo>
                  <a:lnTo>
                    <a:pt x="147828" y="106680"/>
                  </a:lnTo>
                  <a:lnTo>
                    <a:pt x="147828" y="107950"/>
                  </a:lnTo>
                  <a:lnTo>
                    <a:pt x="153924" y="114300"/>
                  </a:lnTo>
                  <a:lnTo>
                    <a:pt x="158496" y="124460"/>
                  </a:lnTo>
                  <a:lnTo>
                    <a:pt x="158496" y="127000"/>
                  </a:lnTo>
                  <a:lnTo>
                    <a:pt x="160020" y="127000"/>
                  </a:lnTo>
                  <a:lnTo>
                    <a:pt x="166116" y="134620"/>
                  </a:lnTo>
                  <a:lnTo>
                    <a:pt x="173736" y="147320"/>
                  </a:lnTo>
                  <a:lnTo>
                    <a:pt x="173736" y="149860"/>
                  </a:lnTo>
                  <a:lnTo>
                    <a:pt x="181356" y="157480"/>
                  </a:lnTo>
                  <a:lnTo>
                    <a:pt x="187452" y="166370"/>
                  </a:lnTo>
                  <a:lnTo>
                    <a:pt x="192024" y="176530"/>
                  </a:lnTo>
                  <a:lnTo>
                    <a:pt x="199644" y="184150"/>
                  </a:lnTo>
                  <a:lnTo>
                    <a:pt x="202692" y="190500"/>
                  </a:lnTo>
                  <a:lnTo>
                    <a:pt x="210312" y="196850"/>
                  </a:lnTo>
                  <a:lnTo>
                    <a:pt x="215392" y="196850"/>
                  </a:lnTo>
                  <a:lnTo>
                    <a:pt x="213360" y="193040"/>
                  </a:lnTo>
                  <a:lnTo>
                    <a:pt x="213360" y="191770"/>
                  </a:lnTo>
                  <a:lnTo>
                    <a:pt x="207264" y="187960"/>
                  </a:lnTo>
                  <a:lnTo>
                    <a:pt x="204216" y="181610"/>
                  </a:lnTo>
                  <a:lnTo>
                    <a:pt x="196596" y="173990"/>
                  </a:lnTo>
                  <a:lnTo>
                    <a:pt x="190500" y="162560"/>
                  </a:lnTo>
                  <a:lnTo>
                    <a:pt x="185928" y="153670"/>
                  </a:lnTo>
                  <a:lnTo>
                    <a:pt x="178308" y="146050"/>
                  </a:lnTo>
                  <a:lnTo>
                    <a:pt x="175260" y="139700"/>
                  </a:lnTo>
                  <a:lnTo>
                    <a:pt x="175260" y="138430"/>
                  </a:lnTo>
                  <a:lnTo>
                    <a:pt x="163068" y="123190"/>
                  </a:lnTo>
                  <a:lnTo>
                    <a:pt x="158496" y="113030"/>
                  </a:lnTo>
                  <a:lnTo>
                    <a:pt x="158496" y="111760"/>
                  </a:lnTo>
                  <a:lnTo>
                    <a:pt x="156972" y="111760"/>
                  </a:lnTo>
                  <a:lnTo>
                    <a:pt x="152400" y="105410"/>
                  </a:lnTo>
                  <a:lnTo>
                    <a:pt x="147828" y="92710"/>
                  </a:lnTo>
                  <a:lnTo>
                    <a:pt x="143909" y="85090"/>
                  </a:lnTo>
                  <a:lnTo>
                    <a:pt x="143256" y="85090"/>
                  </a:lnTo>
                  <a:lnTo>
                    <a:pt x="139515" y="73660"/>
                  </a:lnTo>
                  <a:close/>
                </a:path>
                <a:path w="803275" h="567690">
                  <a:moveTo>
                    <a:pt x="39624" y="134620"/>
                  </a:moveTo>
                  <a:lnTo>
                    <a:pt x="39624" y="135890"/>
                  </a:lnTo>
                  <a:lnTo>
                    <a:pt x="40259" y="135890"/>
                  </a:lnTo>
                  <a:lnTo>
                    <a:pt x="39624" y="134620"/>
                  </a:lnTo>
                  <a:close/>
                </a:path>
                <a:path w="803275" h="567690">
                  <a:moveTo>
                    <a:pt x="3810" y="53975"/>
                  </a:moveTo>
                  <a:lnTo>
                    <a:pt x="3048" y="54610"/>
                  </a:lnTo>
                  <a:lnTo>
                    <a:pt x="3048" y="55880"/>
                  </a:lnTo>
                  <a:lnTo>
                    <a:pt x="4572" y="66040"/>
                  </a:lnTo>
                  <a:lnTo>
                    <a:pt x="7620" y="71120"/>
                  </a:lnTo>
                  <a:lnTo>
                    <a:pt x="9144" y="78740"/>
                  </a:lnTo>
                  <a:lnTo>
                    <a:pt x="13716" y="86360"/>
                  </a:lnTo>
                  <a:lnTo>
                    <a:pt x="16764" y="96520"/>
                  </a:lnTo>
                  <a:lnTo>
                    <a:pt x="28956" y="120650"/>
                  </a:lnTo>
                  <a:lnTo>
                    <a:pt x="28956" y="119380"/>
                  </a:lnTo>
                  <a:lnTo>
                    <a:pt x="34340" y="119380"/>
                  </a:lnTo>
                  <a:lnTo>
                    <a:pt x="33528" y="116840"/>
                  </a:lnTo>
                  <a:lnTo>
                    <a:pt x="28956" y="109220"/>
                  </a:lnTo>
                  <a:lnTo>
                    <a:pt x="24384" y="100330"/>
                  </a:lnTo>
                  <a:lnTo>
                    <a:pt x="18288" y="85090"/>
                  </a:lnTo>
                  <a:lnTo>
                    <a:pt x="13716" y="77470"/>
                  </a:lnTo>
                  <a:lnTo>
                    <a:pt x="12192" y="69850"/>
                  </a:lnTo>
                  <a:lnTo>
                    <a:pt x="9144" y="63500"/>
                  </a:lnTo>
                  <a:lnTo>
                    <a:pt x="9144" y="58420"/>
                  </a:lnTo>
                  <a:lnTo>
                    <a:pt x="4572" y="58420"/>
                  </a:lnTo>
                  <a:lnTo>
                    <a:pt x="4572" y="55880"/>
                  </a:lnTo>
                  <a:lnTo>
                    <a:pt x="3810" y="53975"/>
                  </a:lnTo>
                  <a:close/>
                </a:path>
                <a:path w="803275" h="567690">
                  <a:moveTo>
                    <a:pt x="143256" y="83820"/>
                  </a:moveTo>
                  <a:lnTo>
                    <a:pt x="143256" y="85090"/>
                  </a:lnTo>
                  <a:lnTo>
                    <a:pt x="143909" y="85090"/>
                  </a:lnTo>
                  <a:lnTo>
                    <a:pt x="143256" y="83820"/>
                  </a:lnTo>
                  <a:close/>
                </a:path>
                <a:path w="803275" h="567690">
                  <a:moveTo>
                    <a:pt x="111556" y="2540"/>
                  </a:moveTo>
                  <a:lnTo>
                    <a:pt x="106680" y="2540"/>
                  </a:lnTo>
                  <a:lnTo>
                    <a:pt x="109728" y="5080"/>
                  </a:lnTo>
                  <a:lnTo>
                    <a:pt x="107496" y="5942"/>
                  </a:lnTo>
                  <a:lnTo>
                    <a:pt x="109728" y="15240"/>
                  </a:lnTo>
                  <a:lnTo>
                    <a:pt x="114300" y="25400"/>
                  </a:lnTo>
                  <a:lnTo>
                    <a:pt x="117348" y="33020"/>
                  </a:lnTo>
                  <a:lnTo>
                    <a:pt x="120396" y="44450"/>
                  </a:lnTo>
                  <a:lnTo>
                    <a:pt x="129540" y="66040"/>
                  </a:lnTo>
                  <a:lnTo>
                    <a:pt x="134112" y="74930"/>
                  </a:lnTo>
                  <a:lnTo>
                    <a:pt x="134112" y="73660"/>
                  </a:lnTo>
                  <a:lnTo>
                    <a:pt x="139515" y="73660"/>
                  </a:lnTo>
                  <a:lnTo>
                    <a:pt x="138684" y="71120"/>
                  </a:lnTo>
                  <a:lnTo>
                    <a:pt x="134112" y="63500"/>
                  </a:lnTo>
                  <a:lnTo>
                    <a:pt x="129540" y="53340"/>
                  </a:lnTo>
                  <a:lnTo>
                    <a:pt x="124968" y="44450"/>
                  </a:lnTo>
                  <a:lnTo>
                    <a:pt x="121920" y="31750"/>
                  </a:lnTo>
                  <a:lnTo>
                    <a:pt x="118872" y="24130"/>
                  </a:lnTo>
                  <a:lnTo>
                    <a:pt x="114300" y="13970"/>
                  </a:lnTo>
                  <a:lnTo>
                    <a:pt x="111556" y="2540"/>
                  </a:lnTo>
                  <a:close/>
                </a:path>
                <a:path w="803275" h="567690">
                  <a:moveTo>
                    <a:pt x="8572" y="53340"/>
                  </a:moveTo>
                  <a:lnTo>
                    <a:pt x="4572" y="53340"/>
                  </a:lnTo>
                  <a:lnTo>
                    <a:pt x="3810" y="53975"/>
                  </a:lnTo>
                  <a:lnTo>
                    <a:pt x="4572" y="55880"/>
                  </a:lnTo>
                  <a:lnTo>
                    <a:pt x="4572" y="58420"/>
                  </a:lnTo>
                  <a:lnTo>
                    <a:pt x="7620" y="58420"/>
                  </a:lnTo>
                  <a:lnTo>
                    <a:pt x="9144" y="55880"/>
                  </a:lnTo>
                  <a:lnTo>
                    <a:pt x="9144" y="54610"/>
                  </a:lnTo>
                  <a:lnTo>
                    <a:pt x="8572" y="53340"/>
                  </a:lnTo>
                  <a:close/>
                </a:path>
                <a:path w="803275" h="567690">
                  <a:moveTo>
                    <a:pt x="9144" y="55880"/>
                  </a:moveTo>
                  <a:lnTo>
                    <a:pt x="7620" y="58420"/>
                  </a:lnTo>
                  <a:lnTo>
                    <a:pt x="9144" y="58420"/>
                  </a:lnTo>
                  <a:lnTo>
                    <a:pt x="9144" y="55880"/>
                  </a:lnTo>
                  <a:close/>
                </a:path>
                <a:path w="803275" h="567690">
                  <a:moveTo>
                    <a:pt x="9144" y="53340"/>
                  </a:moveTo>
                  <a:lnTo>
                    <a:pt x="8572" y="53340"/>
                  </a:lnTo>
                  <a:lnTo>
                    <a:pt x="9144" y="54610"/>
                  </a:lnTo>
                  <a:lnTo>
                    <a:pt x="9144" y="53340"/>
                  </a:lnTo>
                  <a:close/>
                </a:path>
                <a:path w="803275" h="567690">
                  <a:moveTo>
                    <a:pt x="109728" y="0"/>
                  </a:moveTo>
                  <a:lnTo>
                    <a:pt x="108204" y="0"/>
                  </a:lnTo>
                  <a:lnTo>
                    <a:pt x="1524" y="43180"/>
                  </a:lnTo>
                  <a:lnTo>
                    <a:pt x="0" y="44450"/>
                  </a:lnTo>
                  <a:lnTo>
                    <a:pt x="3810" y="53975"/>
                  </a:lnTo>
                  <a:lnTo>
                    <a:pt x="4572" y="53340"/>
                  </a:lnTo>
                  <a:lnTo>
                    <a:pt x="8572" y="53340"/>
                  </a:lnTo>
                  <a:lnTo>
                    <a:pt x="5143" y="45720"/>
                  </a:lnTo>
                  <a:lnTo>
                    <a:pt x="4572" y="45720"/>
                  </a:lnTo>
                  <a:lnTo>
                    <a:pt x="4572" y="44450"/>
                  </a:lnTo>
                  <a:lnTo>
                    <a:pt x="7858" y="44450"/>
                  </a:lnTo>
                  <a:lnTo>
                    <a:pt x="107496" y="5942"/>
                  </a:lnTo>
                  <a:lnTo>
                    <a:pt x="106680" y="2540"/>
                  </a:lnTo>
                  <a:lnTo>
                    <a:pt x="111556" y="2540"/>
                  </a:lnTo>
                  <a:lnTo>
                    <a:pt x="111252" y="1270"/>
                  </a:lnTo>
                  <a:lnTo>
                    <a:pt x="109728" y="1270"/>
                  </a:lnTo>
                  <a:lnTo>
                    <a:pt x="109728" y="0"/>
                  </a:lnTo>
                  <a:close/>
                </a:path>
                <a:path w="803275" h="567690">
                  <a:moveTo>
                    <a:pt x="4572" y="44450"/>
                  </a:moveTo>
                  <a:lnTo>
                    <a:pt x="4572" y="45720"/>
                  </a:lnTo>
                  <a:lnTo>
                    <a:pt x="5058" y="45531"/>
                  </a:lnTo>
                  <a:lnTo>
                    <a:pt x="4572" y="44450"/>
                  </a:lnTo>
                  <a:close/>
                </a:path>
                <a:path w="803275" h="567690">
                  <a:moveTo>
                    <a:pt x="5058" y="45531"/>
                  </a:moveTo>
                  <a:lnTo>
                    <a:pt x="4572" y="45720"/>
                  </a:lnTo>
                  <a:lnTo>
                    <a:pt x="5143" y="45720"/>
                  </a:lnTo>
                  <a:lnTo>
                    <a:pt x="5058" y="45531"/>
                  </a:lnTo>
                  <a:close/>
                </a:path>
                <a:path w="803275" h="567690">
                  <a:moveTo>
                    <a:pt x="7858" y="44450"/>
                  </a:moveTo>
                  <a:lnTo>
                    <a:pt x="4572" y="44450"/>
                  </a:lnTo>
                  <a:lnTo>
                    <a:pt x="5058" y="45531"/>
                  </a:lnTo>
                  <a:lnTo>
                    <a:pt x="7858" y="44450"/>
                  </a:lnTo>
                  <a:close/>
                </a:path>
                <a:path w="803275" h="567690">
                  <a:moveTo>
                    <a:pt x="106680" y="2540"/>
                  </a:moveTo>
                  <a:lnTo>
                    <a:pt x="107496" y="5942"/>
                  </a:lnTo>
                  <a:lnTo>
                    <a:pt x="109728" y="5080"/>
                  </a:lnTo>
                  <a:lnTo>
                    <a:pt x="106680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596896" y="6220713"/>
            <a:ext cx="2860675" cy="2265045"/>
            <a:chOff x="2596896" y="6220713"/>
            <a:chExt cx="2860675" cy="2265045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3364" y="6807199"/>
              <a:ext cx="560832" cy="8128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6868" y="7128001"/>
              <a:ext cx="1560576" cy="74803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9564" y="6220713"/>
              <a:ext cx="800100" cy="5549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04716" y="6282435"/>
              <a:ext cx="562356" cy="8102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9943" y="7472171"/>
              <a:ext cx="1338071" cy="101041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596896" y="7456931"/>
              <a:ext cx="1365885" cy="1028700"/>
            </a:xfrm>
            <a:custGeom>
              <a:avLst/>
              <a:gdLst/>
              <a:ahLst/>
              <a:cxnLst/>
              <a:rect l="l" t="t" r="r" b="b"/>
              <a:pathLst>
                <a:path w="1365885" h="1028700">
                  <a:moveTo>
                    <a:pt x="1365504" y="0"/>
                  </a:moveTo>
                  <a:lnTo>
                    <a:pt x="635508" y="336804"/>
                  </a:lnTo>
                  <a:lnTo>
                    <a:pt x="0" y="336804"/>
                  </a:lnTo>
                  <a:lnTo>
                    <a:pt x="0" y="1028700"/>
                  </a:lnTo>
                  <a:lnTo>
                    <a:pt x="1092708" y="1028700"/>
                  </a:lnTo>
                  <a:lnTo>
                    <a:pt x="1092708" y="1025652"/>
                  </a:lnTo>
                  <a:lnTo>
                    <a:pt x="6096" y="1025652"/>
                  </a:lnTo>
                  <a:lnTo>
                    <a:pt x="3048" y="1022604"/>
                  </a:lnTo>
                  <a:lnTo>
                    <a:pt x="6096" y="1022604"/>
                  </a:lnTo>
                  <a:lnTo>
                    <a:pt x="6096" y="342900"/>
                  </a:lnTo>
                  <a:lnTo>
                    <a:pt x="3048" y="342900"/>
                  </a:lnTo>
                  <a:lnTo>
                    <a:pt x="6096" y="339852"/>
                  </a:lnTo>
                  <a:lnTo>
                    <a:pt x="643640" y="339852"/>
                  </a:lnTo>
                  <a:lnTo>
                    <a:pt x="1320296" y="27773"/>
                  </a:lnTo>
                  <a:lnTo>
                    <a:pt x="1341120" y="12192"/>
                  </a:lnTo>
                  <a:lnTo>
                    <a:pt x="1351264" y="12192"/>
                  </a:lnTo>
                  <a:lnTo>
                    <a:pt x="1365504" y="1524"/>
                  </a:lnTo>
                  <a:lnTo>
                    <a:pt x="1365504" y="0"/>
                  </a:lnTo>
                  <a:close/>
                </a:path>
                <a:path w="1365885" h="1028700">
                  <a:moveTo>
                    <a:pt x="6096" y="1022604"/>
                  </a:moveTo>
                  <a:lnTo>
                    <a:pt x="3048" y="1022604"/>
                  </a:lnTo>
                  <a:lnTo>
                    <a:pt x="6096" y="1025652"/>
                  </a:lnTo>
                  <a:lnTo>
                    <a:pt x="6096" y="1022604"/>
                  </a:lnTo>
                  <a:close/>
                </a:path>
                <a:path w="1365885" h="1028700">
                  <a:moveTo>
                    <a:pt x="1086612" y="1022604"/>
                  </a:moveTo>
                  <a:lnTo>
                    <a:pt x="6096" y="1022604"/>
                  </a:lnTo>
                  <a:lnTo>
                    <a:pt x="6096" y="1025652"/>
                  </a:lnTo>
                  <a:lnTo>
                    <a:pt x="1086612" y="1025652"/>
                  </a:lnTo>
                  <a:lnTo>
                    <a:pt x="1086612" y="1022604"/>
                  </a:lnTo>
                  <a:close/>
                </a:path>
                <a:path w="1365885" h="1028700">
                  <a:moveTo>
                    <a:pt x="1086612" y="339852"/>
                  </a:moveTo>
                  <a:lnTo>
                    <a:pt x="1086612" y="1025652"/>
                  </a:lnTo>
                  <a:lnTo>
                    <a:pt x="1089660" y="1022604"/>
                  </a:lnTo>
                  <a:lnTo>
                    <a:pt x="1092708" y="1022604"/>
                  </a:lnTo>
                  <a:lnTo>
                    <a:pt x="1092708" y="342900"/>
                  </a:lnTo>
                  <a:lnTo>
                    <a:pt x="1089660" y="342900"/>
                  </a:lnTo>
                  <a:lnTo>
                    <a:pt x="1086612" y="339852"/>
                  </a:lnTo>
                  <a:close/>
                </a:path>
                <a:path w="1365885" h="1028700">
                  <a:moveTo>
                    <a:pt x="1092708" y="1022604"/>
                  </a:moveTo>
                  <a:lnTo>
                    <a:pt x="1089660" y="1022604"/>
                  </a:lnTo>
                  <a:lnTo>
                    <a:pt x="1086612" y="1025652"/>
                  </a:lnTo>
                  <a:lnTo>
                    <a:pt x="1092708" y="1025652"/>
                  </a:lnTo>
                  <a:lnTo>
                    <a:pt x="1092708" y="1022604"/>
                  </a:lnTo>
                  <a:close/>
                </a:path>
                <a:path w="1365885" h="1028700">
                  <a:moveTo>
                    <a:pt x="6096" y="339852"/>
                  </a:moveTo>
                  <a:lnTo>
                    <a:pt x="3048" y="342900"/>
                  </a:lnTo>
                  <a:lnTo>
                    <a:pt x="6096" y="342900"/>
                  </a:lnTo>
                  <a:lnTo>
                    <a:pt x="6096" y="339852"/>
                  </a:lnTo>
                  <a:close/>
                </a:path>
                <a:path w="1365885" h="1028700">
                  <a:moveTo>
                    <a:pt x="643640" y="339852"/>
                  </a:moveTo>
                  <a:lnTo>
                    <a:pt x="6096" y="339852"/>
                  </a:lnTo>
                  <a:lnTo>
                    <a:pt x="6096" y="342900"/>
                  </a:lnTo>
                  <a:lnTo>
                    <a:pt x="637032" y="342900"/>
                  </a:lnTo>
                  <a:lnTo>
                    <a:pt x="643640" y="339852"/>
                  </a:lnTo>
                  <a:close/>
                </a:path>
                <a:path w="1365885" h="1028700">
                  <a:moveTo>
                    <a:pt x="1351264" y="12192"/>
                  </a:moveTo>
                  <a:lnTo>
                    <a:pt x="1341120" y="12192"/>
                  </a:lnTo>
                  <a:lnTo>
                    <a:pt x="1344168" y="16764"/>
                  </a:lnTo>
                  <a:lnTo>
                    <a:pt x="1320296" y="27773"/>
                  </a:lnTo>
                  <a:lnTo>
                    <a:pt x="899160" y="342900"/>
                  </a:lnTo>
                  <a:lnTo>
                    <a:pt x="909828" y="342900"/>
                  </a:lnTo>
                  <a:lnTo>
                    <a:pt x="908304" y="336804"/>
                  </a:lnTo>
                  <a:lnTo>
                    <a:pt x="917965" y="336804"/>
                  </a:lnTo>
                  <a:lnTo>
                    <a:pt x="1351264" y="12192"/>
                  </a:lnTo>
                  <a:close/>
                </a:path>
                <a:path w="1365885" h="1028700">
                  <a:moveTo>
                    <a:pt x="917965" y="336804"/>
                  </a:moveTo>
                  <a:lnTo>
                    <a:pt x="908304" y="336804"/>
                  </a:lnTo>
                  <a:lnTo>
                    <a:pt x="909828" y="342900"/>
                  </a:lnTo>
                  <a:lnTo>
                    <a:pt x="917965" y="336804"/>
                  </a:lnTo>
                  <a:close/>
                </a:path>
                <a:path w="1365885" h="1028700">
                  <a:moveTo>
                    <a:pt x="1092708" y="336804"/>
                  </a:moveTo>
                  <a:lnTo>
                    <a:pt x="917965" y="336804"/>
                  </a:lnTo>
                  <a:lnTo>
                    <a:pt x="909828" y="342900"/>
                  </a:lnTo>
                  <a:lnTo>
                    <a:pt x="1086612" y="342900"/>
                  </a:lnTo>
                  <a:lnTo>
                    <a:pt x="1086612" y="339852"/>
                  </a:lnTo>
                  <a:lnTo>
                    <a:pt x="1092708" y="339852"/>
                  </a:lnTo>
                  <a:lnTo>
                    <a:pt x="1092708" y="336804"/>
                  </a:lnTo>
                  <a:close/>
                </a:path>
                <a:path w="1365885" h="1028700">
                  <a:moveTo>
                    <a:pt x="1092708" y="339852"/>
                  </a:moveTo>
                  <a:lnTo>
                    <a:pt x="1086612" y="339852"/>
                  </a:lnTo>
                  <a:lnTo>
                    <a:pt x="1089660" y="342900"/>
                  </a:lnTo>
                  <a:lnTo>
                    <a:pt x="1092708" y="342900"/>
                  </a:lnTo>
                  <a:lnTo>
                    <a:pt x="1092708" y="339852"/>
                  </a:lnTo>
                  <a:close/>
                </a:path>
                <a:path w="1365885" h="1028700">
                  <a:moveTo>
                    <a:pt x="1341120" y="12192"/>
                  </a:moveTo>
                  <a:lnTo>
                    <a:pt x="1320296" y="27773"/>
                  </a:lnTo>
                  <a:lnTo>
                    <a:pt x="1344168" y="16764"/>
                  </a:lnTo>
                  <a:lnTo>
                    <a:pt x="134112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17691" y="5402579"/>
            <a:ext cx="254507" cy="307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7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4612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sk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3155" y="2955036"/>
            <a:ext cx="1750060" cy="335280"/>
          </a:xfrm>
          <a:custGeom>
            <a:avLst/>
            <a:gdLst/>
            <a:ahLst/>
            <a:cxnLst/>
            <a:rect l="l" t="t" r="r" b="b"/>
            <a:pathLst>
              <a:path w="1750060" h="335279">
                <a:moveTo>
                  <a:pt x="275843" y="0"/>
                </a:moveTo>
                <a:lnTo>
                  <a:pt x="0" y="167639"/>
                </a:lnTo>
                <a:lnTo>
                  <a:pt x="275843" y="335279"/>
                </a:lnTo>
                <a:lnTo>
                  <a:pt x="275843" y="259079"/>
                </a:lnTo>
                <a:lnTo>
                  <a:pt x="1749551" y="259079"/>
                </a:lnTo>
                <a:lnTo>
                  <a:pt x="1749551" y="77723"/>
                </a:lnTo>
                <a:lnTo>
                  <a:pt x="275843" y="77723"/>
                </a:lnTo>
                <a:lnTo>
                  <a:pt x="275843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40834" y="3024635"/>
            <a:ext cx="935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Risk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Reduction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51075" y="2011680"/>
            <a:ext cx="4163695" cy="2414270"/>
            <a:chOff x="1751075" y="2011680"/>
            <a:chExt cx="4163695" cy="2414270"/>
          </a:xfrm>
        </p:grpSpPr>
        <p:sp>
          <p:nvSpPr>
            <p:cNvPr id="9" name="object 9"/>
            <p:cNvSpPr/>
            <p:nvPr/>
          </p:nvSpPr>
          <p:spPr>
            <a:xfrm>
              <a:off x="1885187" y="2189987"/>
              <a:ext cx="4014470" cy="1827530"/>
            </a:xfrm>
            <a:custGeom>
              <a:avLst/>
              <a:gdLst/>
              <a:ahLst/>
              <a:cxnLst/>
              <a:rect l="l" t="t" r="r" b="b"/>
              <a:pathLst>
                <a:path w="4014470" h="1827529">
                  <a:moveTo>
                    <a:pt x="4014216" y="1807464"/>
                  </a:moveTo>
                  <a:lnTo>
                    <a:pt x="3976116" y="1802892"/>
                  </a:lnTo>
                  <a:lnTo>
                    <a:pt x="3933444" y="1789176"/>
                  </a:lnTo>
                  <a:lnTo>
                    <a:pt x="3886200" y="1764792"/>
                  </a:lnTo>
                  <a:lnTo>
                    <a:pt x="3843528" y="1740408"/>
                  </a:lnTo>
                  <a:lnTo>
                    <a:pt x="3796284" y="1708404"/>
                  </a:lnTo>
                  <a:lnTo>
                    <a:pt x="3749040" y="1670304"/>
                  </a:lnTo>
                  <a:lnTo>
                    <a:pt x="3701796" y="1626108"/>
                  </a:lnTo>
                  <a:lnTo>
                    <a:pt x="3654552" y="1578864"/>
                  </a:lnTo>
                  <a:lnTo>
                    <a:pt x="3563112" y="1469136"/>
                  </a:lnTo>
                  <a:lnTo>
                    <a:pt x="3473196" y="1351788"/>
                  </a:lnTo>
                  <a:lnTo>
                    <a:pt x="3392424" y="1226820"/>
                  </a:lnTo>
                  <a:lnTo>
                    <a:pt x="3322320" y="1094232"/>
                  </a:lnTo>
                  <a:lnTo>
                    <a:pt x="3264408" y="984504"/>
                  </a:lnTo>
                  <a:lnTo>
                    <a:pt x="3208020" y="883920"/>
                  </a:lnTo>
                  <a:lnTo>
                    <a:pt x="3156204" y="789432"/>
                  </a:lnTo>
                  <a:lnTo>
                    <a:pt x="3113532" y="708660"/>
                  </a:lnTo>
                  <a:lnTo>
                    <a:pt x="3070860" y="641604"/>
                  </a:lnTo>
                  <a:lnTo>
                    <a:pt x="3041904" y="589788"/>
                  </a:lnTo>
                  <a:lnTo>
                    <a:pt x="3026664" y="569976"/>
                  </a:lnTo>
                  <a:lnTo>
                    <a:pt x="3022092" y="556260"/>
                  </a:lnTo>
                  <a:lnTo>
                    <a:pt x="3014472" y="551688"/>
                  </a:lnTo>
                  <a:lnTo>
                    <a:pt x="3014472" y="547116"/>
                  </a:lnTo>
                  <a:lnTo>
                    <a:pt x="2970276" y="489204"/>
                  </a:lnTo>
                  <a:lnTo>
                    <a:pt x="2913888" y="437388"/>
                  </a:lnTo>
                  <a:lnTo>
                    <a:pt x="2846832" y="385572"/>
                  </a:lnTo>
                  <a:lnTo>
                    <a:pt x="2772156" y="342900"/>
                  </a:lnTo>
                  <a:lnTo>
                    <a:pt x="2680716" y="300228"/>
                  </a:lnTo>
                  <a:lnTo>
                    <a:pt x="2586228" y="262128"/>
                  </a:lnTo>
                  <a:lnTo>
                    <a:pt x="2487168" y="224028"/>
                  </a:lnTo>
                  <a:lnTo>
                    <a:pt x="2258568" y="166116"/>
                  </a:lnTo>
                  <a:lnTo>
                    <a:pt x="2139696" y="137160"/>
                  </a:lnTo>
                  <a:lnTo>
                    <a:pt x="1883664" y="94488"/>
                  </a:lnTo>
                  <a:lnTo>
                    <a:pt x="1623060" y="60960"/>
                  </a:lnTo>
                  <a:lnTo>
                    <a:pt x="1357884" y="38100"/>
                  </a:lnTo>
                  <a:lnTo>
                    <a:pt x="1095756" y="18288"/>
                  </a:lnTo>
                  <a:lnTo>
                    <a:pt x="848868" y="9144"/>
                  </a:lnTo>
                  <a:lnTo>
                    <a:pt x="731520" y="4572"/>
                  </a:lnTo>
                  <a:lnTo>
                    <a:pt x="617220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112776" y="18288"/>
                  </a:lnTo>
                  <a:lnTo>
                    <a:pt x="175260" y="13716"/>
                  </a:lnTo>
                  <a:lnTo>
                    <a:pt x="512064" y="13716"/>
                  </a:lnTo>
                  <a:lnTo>
                    <a:pt x="617220" y="18288"/>
                  </a:lnTo>
                  <a:lnTo>
                    <a:pt x="731520" y="18288"/>
                  </a:lnTo>
                  <a:lnTo>
                    <a:pt x="848868" y="22860"/>
                  </a:lnTo>
                  <a:lnTo>
                    <a:pt x="1095756" y="38100"/>
                  </a:lnTo>
                  <a:lnTo>
                    <a:pt x="1357884" y="51816"/>
                  </a:lnTo>
                  <a:lnTo>
                    <a:pt x="1623060" y="80772"/>
                  </a:lnTo>
                  <a:lnTo>
                    <a:pt x="1883664" y="114300"/>
                  </a:lnTo>
                  <a:lnTo>
                    <a:pt x="2135124" y="156972"/>
                  </a:lnTo>
                  <a:lnTo>
                    <a:pt x="2253996" y="181356"/>
                  </a:lnTo>
                  <a:lnTo>
                    <a:pt x="2368296" y="208788"/>
                  </a:lnTo>
                  <a:lnTo>
                    <a:pt x="2476500" y="242316"/>
                  </a:lnTo>
                  <a:lnTo>
                    <a:pt x="2577084" y="275844"/>
                  </a:lnTo>
                  <a:lnTo>
                    <a:pt x="2671572" y="313944"/>
                  </a:lnTo>
                  <a:lnTo>
                    <a:pt x="2756916" y="356616"/>
                  </a:lnTo>
                  <a:lnTo>
                    <a:pt x="2833116" y="399288"/>
                  </a:lnTo>
                  <a:lnTo>
                    <a:pt x="2900172" y="448056"/>
                  </a:lnTo>
                  <a:lnTo>
                    <a:pt x="2951988" y="498348"/>
                  </a:lnTo>
                  <a:lnTo>
                    <a:pt x="2994660" y="556260"/>
                  </a:lnTo>
                  <a:lnTo>
                    <a:pt x="2994660" y="560832"/>
                  </a:lnTo>
                  <a:lnTo>
                    <a:pt x="3003804" y="565404"/>
                  </a:lnTo>
                  <a:lnTo>
                    <a:pt x="3008376" y="579120"/>
                  </a:lnTo>
                  <a:lnTo>
                    <a:pt x="3022092" y="598932"/>
                  </a:lnTo>
                  <a:lnTo>
                    <a:pt x="3051048" y="650748"/>
                  </a:lnTo>
                  <a:lnTo>
                    <a:pt x="3093720" y="717804"/>
                  </a:lnTo>
                  <a:lnTo>
                    <a:pt x="3140964" y="798576"/>
                  </a:lnTo>
                  <a:lnTo>
                    <a:pt x="3194304" y="894588"/>
                  </a:lnTo>
                  <a:lnTo>
                    <a:pt x="3246120" y="993648"/>
                  </a:lnTo>
                  <a:lnTo>
                    <a:pt x="3302508" y="1103376"/>
                  </a:lnTo>
                  <a:lnTo>
                    <a:pt x="3374136" y="1237488"/>
                  </a:lnTo>
                  <a:lnTo>
                    <a:pt x="3459480" y="1360932"/>
                  </a:lnTo>
                  <a:lnTo>
                    <a:pt x="3549396" y="1484376"/>
                  </a:lnTo>
                  <a:lnTo>
                    <a:pt x="3645408" y="1588008"/>
                  </a:lnTo>
                  <a:lnTo>
                    <a:pt x="3691128" y="1636776"/>
                  </a:lnTo>
                  <a:lnTo>
                    <a:pt x="3739896" y="1684020"/>
                  </a:lnTo>
                  <a:lnTo>
                    <a:pt x="3787140" y="1722120"/>
                  </a:lnTo>
                  <a:lnTo>
                    <a:pt x="3834384" y="1755648"/>
                  </a:lnTo>
                  <a:lnTo>
                    <a:pt x="3881628" y="1784604"/>
                  </a:lnTo>
                  <a:lnTo>
                    <a:pt x="3928872" y="1802892"/>
                  </a:lnTo>
                  <a:lnTo>
                    <a:pt x="3971544" y="1816608"/>
                  </a:lnTo>
                  <a:lnTo>
                    <a:pt x="4014216" y="1827276"/>
                  </a:lnTo>
                  <a:lnTo>
                    <a:pt x="4014216" y="1807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0195" y="2011679"/>
              <a:ext cx="3382010" cy="2249805"/>
            </a:xfrm>
            <a:custGeom>
              <a:avLst/>
              <a:gdLst/>
              <a:ahLst/>
              <a:cxnLst/>
              <a:rect l="l" t="t" r="r" b="b"/>
              <a:pathLst>
                <a:path w="3382010" h="2249804">
                  <a:moveTo>
                    <a:pt x="6096" y="0"/>
                  </a:moveTo>
                  <a:lnTo>
                    <a:pt x="0" y="0"/>
                  </a:lnTo>
                  <a:lnTo>
                    <a:pt x="0" y="2249424"/>
                  </a:lnTo>
                  <a:lnTo>
                    <a:pt x="6096" y="2249424"/>
                  </a:lnTo>
                  <a:lnTo>
                    <a:pt x="6096" y="0"/>
                  </a:lnTo>
                  <a:close/>
                </a:path>
                <a:path w="3382010" h="2249804">
                  <a:moveTo>
                    <a:pt x="574548" y="0"/>
                  </a:moveTo>
                  <a:lnTo>
                    <a:pt x="566928" y="0"/>
                  </a:lnTo>
                  <a:lnTo>
                    <a:pt x="566928" y="2249424"/>
                  </a:lnTo>
                  <a:lnTo>
                    <a:pt x="574548" y="2249424"/>
                  </a:lnTo>
                  <a:lnTo>
                    <a:pt x="574548" y="0"/>
                  </a:lnTo>
                  <a:close/>
                </a:path>
                <a:path w="3382010" h="2249804">
                  <a:moveTo>
                    <a:pt x="1126236" y="0"/>
                  </a:moveTo>
                  <a:lnTo>
                    <a:pt x="1120140" y="0"/>
                  </a:lnTo>
                  <a:lnTo>
                    <a:pt x="1120140" y="2249424"/>
                  </a:lnTo>
                  <a:lnTo>
                    <a:pt x="1126236" y="2249424"/>
                  </a:lnTo>
                  <a:lnTo>
                    <a:pt x="1126236" y="0"/>
                  </a:lnTo>
                  <a:close/>
                </a:path>
                <a:path w="3382010" h="2249804">
                  <a:moveTo>
                    <a:pt x="1694688" y="0"/>
                  </a:moveTo>
                  <a:lnTo>
                    <a:pt x="1687068" y="0"/>
                  </a:lnTo>
                  <a:lnTo>
                    <a:pt x="1687068" y="2249424"/>
                  </a:lnTo>
                  <a:lnTo>
                    <a:pt x="1694688" y="2249424"/>
                  </a:lnTo>
                  <a:lnTo>
                    <a:pt x="1694688" y="0"/>
                  </a:lnTo>
                  <a:close/>
                </a:path>
                <a:path w="3382010" h="2249804">
                  <a:moveTo>
                    <a:pt x="2253996" y="0"/>
                  </a:moveTo>
                  <a:lnTo>
                    <a:pt x="2247900" y="0"/>
                  </a:lnTo>
                  <a:lnTo>
                    <a:pt x="2247900" y="2249424"/>
                  </a:lnTo>
                  <a:lnTo>
                    <a:pt x="2253996" y="2249424"/>
                  </a:lnTo>
                  <a:lnTo>
                    <a:pt x="2253996" y="0"/>
                  </a:lnTo>
                  <a:close/>
                </a:path>
                <a:path w="3382010" h="2249804">
                  <a:moveTo>
                    <a:pt x="2820924" y="0"/>
                  </a:moveTo>
                  <a:lnTo>
                    <a:pt x="2814828" y="0"/>
                  </a:lnTo>
                  <a:lnTo>
                    <a:pt x="2814828" y="2249424"/>
                  </a:lnTo>
                  <a:lnTo>
                    <a:pt x="2820924" y="2249424"/>
                  </a:lnTo>
                  <a:lnTo>
                    <a:pt x="2820924" y="0"/>
                  </a:lnTo>
                  <a:close/>
                </a:path>
                <a:path w="3382010" h="2249804">
                  <a:moveTo>
                    <a:pt x="3381756" y="0"/>
                  </a:moveTo>
                  <a:lnTo>
                    <a:pt x="3375660" y="0"/>
                  </a:lnTo>
                  <a:lnTo>
                    <a:pt x="3375660" y="2249424"/>
                  </a:lnTo>
                  <a:lnTo>
                    <a:pt x="3381756" y="2249424"/>
                  </a:lnTo>
                  <a:lnTo>
                    <a:pt x="338175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1075" y="4197095"/>
              <a:ext cx="4163695" cy="228600"/>
            </a:xfrm>
            <a:custGeom>
              <a:avLst/>
              <a:gdLst/>
              <a:ahLst/>
              <a:cxnLst/>
              <a:rect l="l" t="t" r="r" b="b"/>
              <a:pathLst>
                <a:path w="4163695" h="228600">
                  <a:moveTo>
                    <a:pt x="4163568" y="114300"/>
                  </a:moveTo>
                  <a:lnTo>
                    <a:pt x="3953256" y="0"/>
                  </a:lnTo>
                  <a:lnTo>
                    <a:pt x="3953256" y="38100"/>
                  </a:lnTo>
                  <a:lnTo>
                    <a:pt x="0" y="38100"/>
                  </a:lnTo>
                  <a:lnTo>
                    <a:pt x="0" y="190500"/>
                  </a:lnTo>
                  <a:lnTo>
                    <a:pt x="3953256" y="190500"/>
                  </a:lnTo>
                  <a:lnTo>
                    <a:pt x="3953256" y="228600"/>
                  </a:lnTo>
                  <a:lnTo>
                    <a:pt x="4163568" y="11430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85030" y="4211830"/>
            <a:ext cx="358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100" dirty="0">
                <a:latin typeface="Verdana"/>
                <a:cs typeface="Verdana"/>
              </a:rPr>
              <a:t>T</a:t>
            </a:r>
            <a:r>
              <a:rPr sz="1000" spc="55" dirty="0">
                <a:latin typeface="Verdana"/>
                <a:cs typeface="Verdana"/>
              </a:rPr>
              <a:t>i</a:t>
            </a:r>
            <a:r>
              <a:rPr sz="1000" spc="45" dirty="0">
                <a:latin typeface="Verdana"/>
                <a:cs typeface="Verdana"/>
              </a:rPr>
              <a:t>me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9322" y="1557938"/>
            <a:ext cx="84518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3999"/>
              </a:lnSpc>
              <a:spcBef>
                <a:spcPts val="100"/>
              </a:spcBef>
            </a:pPr>
            <a:r>
              <a:rPr sz="1000" b="1" spc="-35" dirty="0">
                <a:latin typeface="Arial"/>
                <a:cs typeface="Arial"/>
              </a:rPr>
              <a:t>W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er</a:t>
            </a:r>
            <a:r>
              <a:rPr sz="1000" b="1" spc="-5" dirty="0">
                <a:latin typeface="Arial"/>
                <a:cs typeface="Arial"/>
              </a:rPr>
              <a:t>f</a:t>
            </a:r>
            <a:r>
              <a:rPr sz="1000" b="1" spc="-10" dirty="0">
                <a:latin typeface="Arial"/>
                <a:cs typeface="Arial"/>
              </a:rPr>
              <a:t>al</a:t>
            </a:r>
            <a:r>
              <a:rPr sz="1000" b="1" spc="-5" dirty="0">
                <a:latin typeface="Arial"/>
                <a:cs typeface="Arial"/>
              </a:rPr>
              <a:t>l R</a:t>
            </a:r>
            <a:r>
              <a:rPr sz="1000" b="1" spc="-10" dirty="0">
                <a:latin typeface="Arial"/>
                <a:cs typeface="Arial"/>
              </a:rPr>
              <a:t>is</a:t>
            </a:r>
            <a:r>
              <a:rPr sz="1000" b="1" spc="-5" dirty="0">
                <a:latin typeface="Arial"/>
                <a:cs typeface="Arial"/>
              </a:rPr>
              <a:t>k  </a:t>
            </a:r>
            <a:r>
              <a:rPr sz="1000" b="1" spc="-5" dirty="0">
                <a:solidFill>
                  <a:srgbClr val="009999"/>
                </a:solidFill>
                <a:latin typeface="Arial"/>
                <a:cs typeface="Arial"/>
              </a:rPr>
              <a:t>Iterative</a:t>
            </a:r>
            <a:r>
              <a:rPr sz="1000" b="1" spc="-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9999"/>
                </a:solidFill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14500" y="1653540"/>
            <a:ext cx="3458210" cy="2731135"/>
            <a:chOff x="1714500" y="1653540"/>
            <a:chExt cx="3458210" cy="2731135"/>
          </a:xfrm>
        </p:grpSpPr>
        <p:sp>
          <p:nvSpPr>
            <p:cNvPr id="15" name="object 15"/>
            <p:cNvSpPr/>
            <p:nvPr/>
          </p:nvSpPr>
          <p:spPr>
            <a:xfrm>
              <a:off x="1714500" y="2045207"/>
              <a:ext cx="230504" cy="2339340"/>
            </a:xfrm>
            <a:custGeom>
              <a:avLst/>
              <a:gdLst/>
              <a:ahLst/>
              <a:cxnLst/>
              <a:rect l="l" t="t" r="r" b="b"/>
              <a:pathLst>
                <a:path w="230505" h="2339340">
                  <a:moveTo>
                    <a:pt x="230124" y="181356"/>
                  </a:moveTo>
                  <a:lnTo>
                    <a:pt x="115824" y="0"/>
                  </a:lnTo>
                  <a:lnTo>
                    <a:pt x="0" y="181356"/>
                  </a:lnTo>
                  <a:lnTo>
                    <a:pt x="32004" y="181356"/>
                  </a:lnTo>
                  <a:lnTo>
                    <a:pt x="32004" y="2339340"/>
                  </a:lnTo>
                  <a:lnTo>
                    <a:pt x="199644" y="2339340"/>
                  </a:lnTo>
                  <a:lnTo>
                    <a:pt x="199644" y="181356"/>
                  </a:lnTo>
                  <a:lnTo>
                    <a:pt x="230124" y="181356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40807" y="1653540"/>
              <a:ext cx="231775" cy="20320"/>
            </a:xfrm>
            <a:custGeom>
              <a:avLst/>
              <a:gdLst/>
              <a:ahLst/>
              <a:cxnLst/>
              <a:rect l="l" t="t" r="r" b="b"/>
              <a:pathLst>
                <a:path w="231775" h="20319">
                  <a:moveTo>
                    <a:pt x="231647" y="0"/>
                  </a:moveTo>
                  <a:lnTo>
                    <a:pt x="0" y="0"/>
                  </a:lnTo>
                  <a:lnTo>
                    <a:pt x="0" y="19811"/>
                  </a:lnTo>
                  <a:lnTo>
                    <a:pt x="231647" y="19811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0807" y="1830324"/>
              <a:ext cx="231775" cy="20320"/>
            </a:xfrm>
            <a:custGeom>
              <a:avLst/>
              <a:gdLst/>
              <a:ahLst/>
              <a:cxnLst/>
              <a:rect l="l" t="t" r="r" b="b"/>
              <a:pathLst>
                <a:path w="231775" h="20319">
                  <a:moveTo>
                    <a:pt x="231647" y="0"/>
                  </a:moveTo>
                  <a:lnTo>
                    <a:pt x="0" y="0"/>
                  </a:lnTo>
                  <a:lnTo>
                    <a:pt x="0" y="19811"/>
                  </a:lnTo>
                  <a:lnTo>
                    <a:pt x="231647" y="19811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00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14984" y="2906697"/>
            <a:ext cx="203835" cy="32956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000" spc="5" dirty="0">
                <a:latin typeface="Verdana"/>
                <a:cs typeface="Verdana"/>
              </a:rPr>
              <a:t>R</a:t>
            </a:r>
            <a:r>
              <a:rPr sz="1000" dirty="0">
                <a:latin typeface="Verdana"/>
                <a:cs typeface="Verdana"/>
              </a:rPr>
              <a:t>isk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79676" y="2189987"/>
              <a:ext cx="3912235" cy="1941830"/>
            </a:xfrm>
            <a:custGeom>
              <a:avLst/>
              <a:gdLst/>
              <a:ahLst/>
              <a:cxnLst/>
              <a:rect l="l" t="t" r="r" b="b"/>
              <a:pathLst>
                <a:path w="3912235" h="1941829">
                  <a:moveTo>
                    <a:pt x="3912108" y="1912620"/>
                  </a:moveTo>
                  <a:lnTo>
                    <a:pt x="3584448" y="1923288"/>
                  </a:lnTo>
                  <a:lnTo>
                    <a:pt x="3153156" y="1923288"/>
                  </a:lnTo>
                  <a:lnTo>
                    <a:pt x="3023616" y="1918716"/>
                  </a:lnTo>
                  <a:lnTo>
                    <a:pt x="2683764" y="1903476"/>
                  </a:lnTo>
                  <a:lnTo>
                    <a:pt x="2488692" y="1885188"/>
                  </a:lnTo>
                  <a:lnTo>
                    <a:pt x="2316480" y="1865376"/>
                  </a:lnTo>
                  <a:lnTo>
                    <a:pt x="2243328" y="1851660"/>
                  </a:lnTo>
                  <a:lnTo>
                    <a:pt x="2174748" y="1842516"/>
                  </a:lnTo>
                  <a:lnTo>
                    <a:pt x="2110740" y="1827276"/>
                  </a:lnTo>
                  <a:lnTo>
                    <a:pt x="2049780" y="1818132"/>
                  </a:lnTo>
                  <a:lnTo>
                    <a:pt x="1997964" y="1804416"/>
                  </a:lnTo>
                  <a:lnTo>
                    <a:pt x="1946148" y="1789176"/>
                  </a:lnTo>
                  <a:lnTo>
                    <a:pt x="1903476" y="1780032"/>
                  </a:lnTo>
                  <a:lnTo>
                    <a:pt x="1863852" y="1766316"/>
                  </a:lnTo>
                  <a:lnTo>
                    <a:pt x="1830324" y="1755648"/>
                  </a:lnTo>
                  <a:lnTo>
                    <a:pt x="1773936" y="1732788"/>
                  </a:lnTo>
                  <a:lnTo>
                    <a:pt x="1731264" y="1717548"/>
                  </a:lnTo>
                  <a:lnTo>
                    <a:pt x="1705356" y="1703832"/>
                  </a:lnTo>
                  <a:lnTo>
                    <a:pt x="1687068" y="1694688"/>
                  </a:lnTo>
                  <a:lnTo>
                    <a:pt x="1684020" y="1690116"/>
                  </a:lnTo>
                  <a:lnTo>
                    <a:pt x="1679448" y="1690116"/>
                  </a:lnTo>
                  <a:lnTo>
                    <a:pt x="1592580" y="1645920"/>
                  </a:lnTo>
                  <a:lnTo>
                    <a:pt x="1514856" y="1595628"/>
                  </a:lnTo>
                  <a:lnTo>
                    <a:pt x="1441704" y="1533144"/>
                  </a:lnTo>
                  <a:lnTo>
                    <a:pt x="1382268" y="1466088"/>
                  </a:lnTo>
                  <a:lnTo>
                    <a:pt x="1321308" y="1389888"/>
                  </a:lnTo>
                  <a:lnTo>
                    <a:pt x="1274064" y="1309116"/>
                  </a:lnTo>
                  <a:lnTo>
                    <a:pt x="1231392" y="1228344"/>
                  </a:lnTo>
                  <a:lnTo>
                    <a:pt x="1191768" y="1147572"/>
                  </a:lnTo>
                  <a:lnTo>
                    <a:pt x="1161288" y="1071372"/>
                  </a:lnTo>
                  <a:lnTo>
                    <a:pt x="1132332" y="995172"/>
                  </a:lnTo>
                  <a:lnTo>
                    <a:pt x="1110996" y="929640"/>
                  </a:lnTo>
                  <a:lnTo>
                    <a:pt x="1092708" y="867156"/>
                  </a:lnTo>
                  <a:lnTo>
                    <a:pt x="1083564" y="819912"/>
                  </a:lnTo>
                  <a:lnTo>
                    <a:pt x="1075944" y="781812"/>
                  </a:lnTo>
                  <a:lnTo>
                    <a:pt x="1066800" y="757428"/>
                  </a:lnTo>
                  <a:lnTo>
                    <a:pt x="1066800" y="748284"/>
                  </a:lnTo>
                  <a:lnTo>
                    <a:pt x="1053084" y="670560"/>
                  </a:lnTo>
                  <a:lnTo>
                    <a:pt x="1030224" y="603504"/>
                  </a:lnTo>
                  <a:lnTo>
                    <a:pt x="1008888" y="536448"/>
                  </a:lnTo>
                  <a:lnTo>
                    <a:pt x="978408" y="478536"/>
                  </a:lnTo>
                  <a:lnTo>
                    <a:pt x="912876" y="373380"/>
                  </a:lnTo>
                  <a:lnTo>
                    <a:pt x="839724" y="283464"/>
                  </a:lnTo>
                  <a:lnTo>
                    <a:pt x="751332" y="210312"/>
                  </a:lnTo>
                  <a:lnTo>
                    <a:pt x="662940" y="147828"/>
                  </a:lnTo>
                  <a:lnTo>
                    <a:pt x="566928" y="100584"/>
                  </a:lnTo>
                  <a:lnTo>
                    <a:pt x="478536" y="67056"/>
                  </a:lnTo>
                  <a:lnTo>
                    <a:pt x="382524" y="38100"/>
                  </a:lnTo>
                  <a:lnTo>
                    <a:pt x="294132" y="18288"/>
                  </a:lnTo>
                  <a:lnTo>
                    <a:pt x="213360" y="9144"/>
                  </a:lnTo>
                  <a:lnTo>
                    <a:pt x="147828" y="4572"/>
                  </a:lnTo>
                  <a:lnTo>
                    <a:pt x="88392" y="0"/>
                  </a:lnTo>
                  <a:lnTo>
                    <a:pt x="36576" y="0"/>
                  </a:lnTo>
                  <a:lnTo>
                    <a:pt x="7620" y="4572"/>
                  </a:lnTo>
                  <a:lnTo>
                    <a:pt x="0" y="4572"/>
                  </a:lnTo>
                  <a:lnTo>
                    <a:pt x="0" y="24384"/>
                  </a:lnTo>
                  <a:lnTo>
                    <a:pt x="36576" y="24384"/>
                  </a:lnTo>
                  <a:lnTo>
                    <a:pt x="82296" y="18288"/>
                  </a:lnTo>
                  <a:lnTo>
                    <a:pt x="140208" y="24384"/>
                  </a:lnTo>
                  <a:lnTo>
                    <a:pt x="207264" y="28956"/>
                  </a:lnTo>
                  <a:lnTo>
                    <a:pt x="288036" y="38100"/>
                  </a:lnTo>
                  <a:lnTo>
                    <a:pt x="368808" y="57912"/>
                  </a:lnTo>
                  <a:lnTo>
                    <a:pt x="457200" y="80772"/>
                  </a:lnTo>
                  <a:lnTo>
                    <a:pt x="551688" y="114300"/>
                  </a:lnTo>
                  <a:lnTo>
                    <a:pt x="640080" y="163068"/>
                  </a:lnTo>
                  <a:lnTo>
                    <a:pt x="729996" y="220980"/>
                  </a:lnTo>
                  <a:lnTo>
                    <a:pt x="809244" y="292608"/>
                  </a:lnTo>
                  <a:lnTo>
                    <a:pt x="883920" y="377952"/>
                  </a:lnTo>
                  <a:lnTo>
                    <a:pt x="949452" y="484632"/>
                  </a:lnTo>
                  <a:lnTo>
                    <a:pt x="972312" y="541020"/>
                  </a:lnTo>
                  <a:lnTo>
                    <a:pt x="1001268" y="603504"/>
                  </a:lnTo>
                  <a:lnTo>
                    <a:pt x="1022604" y="676656"/>
                  </a:lnTo>
                  <a:lnTo>
                    <a:pt x="1037844" y="748284"/>
                  </a:lnTo>
                  <a:lnTo>
                    <a:pt x="1050036" y="748284"/>
                  </a:lnTo>
                  <a:lnTo>
                    <a:pt x="1050036" y="757428"/>
                  </a:lnTo>
                  <a:lnTo>
                    <a:pt x="1059180" y="781812"/>
                  </a:lnTo>
                  <a:lnTo>
                    <a:pt x="1066800" y="824484"/>
                  </a:lnTo>
                  <a:lnTo>
                    <a:pt x="1080516" y="871728"/>
                  </a:lnTo>
                  <a:lnTo>
                    <a:pt x="1092708" y="934212"/>
                  </a:lnTo>
                  <a:lnTo>
                    <a:pt x="1118616" y="1004316"/>
                  </a:lnTo>
                  <a:lnTo>
                    <a:pt x="1144524" y="1075944"/>
                  </a:lnTo>
                  <a:lnTo>
                    <a:pt x="1175004" y="1156716"/>
                  </a:lnTo>
                  <a:lnTo>
                    <a:pt x="1213104" y="1237488"/>
                  </a:lnTo>
                  <a:lnTo>
                    <a:pt x="1261872" y="1318260"/>
                  </a:lnTo>
                  <a:lnTo>
                    <a:pt x="1309116" y="1400556"/>
                  </a:lnTo>
                  <a:lnTo>
                    <a:pt x="1368552" y="1476756"/>
                  </a:lnTo>
                  <a:lnTo>
                    <a:pt x="1434084" y="1546860"/>
                  </a:lnTo>
                  <a:lnTo>
                    <a:pt x="1505712" y="1613916"/>
                  </a:lnTo>
                  <a:lnTo>
                    <a:pt x="1583436" y="1665732"/>
                  </a:lnTo>
                  <a:lnTo>
                    <a:pt x="1674876" y="1708404"/>
                  </a:lnTo>
                  <a:lnTo>
                    <a:pt x="1670304" y="1708404"/>
                  </a:lnTo>
                  <a:lnTo>
                    <a:pt x="1674876" y="1712976"/>
                  </a:lnTo>
                  <a:lnTo>
                    <a:pt x="1691640" y="1722120"/>
                  </a:lnTo>
                  <a:lnTo>
                    <a:pt x="1722120" y="1737360"/>
                  </a:lnTo>
                  <a:lnTo>
                    <a:pt x="1764792" y="1751076"/>
                  </a:lnTo>
                  <a:lnTo>
                    <a:pt x="1821180" y="1775460"/>
                  </a:lnTo>
                  <a:lnTo>
                    <a:pt x="1860804" y="1784604"/>
                  </a:lnTo>
                  <a:lnTo>
                    <a:pt x="1898904" y="1798320"/>
                  </a:lnTo>
                  <a:lnTo>
                    <a:pt x="1941576" y="1808988"/>
                  </a:lnTo>
                  <a:lnTo>
                    <a:pt x="2045208" y="1836420"/>
                  </a:lnTo>
                  <a:lnTo>
                    <a:pt x="2106168" y="1847088"/>
                  </a:lnTo>
                  <a:lnTo>
                    <a:pt x="2170176" y="1860804"/>
                  </a:lnTo>
                  <a:lnTo>
                    <a:pt x="2240280" y="1869948"/>
                  </a:lnTo>
                  <a:lnTo>
                    <a:pt x="2316480" y="1885188"/>
                  </a:lnTo>
                  <a:lnTo>
                    <a:pt x="2683764" y="1923288"/>
                  </a:lnTo>
                  <a:lnTo>
                    <a:pt x="3153156" y="1941576"/>
                  </a:lnTo>
                  <a:lnTo>
                    <a:pt x="3584448" y="1941576"/>
                  </a:lnTo>
                  <a:lnTo>
                    <a:pt x="3912108" y="1932432"/>
                  </a:lnTo>
                  <a:lnTo>
                    <a:pt x="3912108" y="1923288"/>
                  </a:lnTo>
                  <a:lnTo>
                    <a:pt x="3912108" y="19126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7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qu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48711" y="6140196"/>
            <a:ext cx="2565400" cy="2272665"/>
            <a:chOff x="2648711" y="6140196"/>
            <a:chExt cx="2565400" cy="227266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8711" y="6140196"/>
              <a:ext cx="2564891" cy="22722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59379" y="6673596"/>
              <a:ext cx="2545080" cy="5080"/>
            </a:xfrm>
            <a:custGeom>
              <a:avLst/>
              <a:gdLst/>
              <a:ahLst/>
              <a:cxnLst/>
              <a:rect l="l" t="t" r="r" b="b"/>
              <a:pathLst>
                <a:path w="2545079" h="5079">
                  <a:moveTo>
                    <a:pt x="254507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545079" y="4571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84346" y="6188457"/>
            <a:ext cx="2338705" cy="2115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795" algn="ctr">
              <a:lnSpc>
                <a:spcPts val="185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600">
              <a:latin typeface="Arial"/>
              <a:cs typeface="Arial"/>
            </a:endParaRPr>
          </a:p>
          <a:p>
            <a:pPr marR="52069" algn="ctr">
              <a:lnSpc>
                <a:spcPts val="1370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2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2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Practical</a:t>
            </a:r>
            <a:endParaRPr sz="1200">
              <a:latin typeface="Arial"/>
              <a:cs typeface="Arial"/>
            </a:endParaRPr>
          </a:p>
          <a:p>
            <a:pPr marR="6350" algn="ctr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Develop</a:t>
            </a:r>
            <a:r>
              <a:rPr sz="1400" b="1" spc="1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Iteratively</a:t>
            </a:r>
            <a:endParaRPr sz="1400">
              <a:latin typeface="Arial"/>
              <a:cs typeface="Arial"/>
            </a:endParaRPr>
          </a:p>
          <a:p>
            <a:pPr marR="10160" algn="ctr">
              <a:lnSpc>
                <a:spcPct val="100000"/>
              </a:lnSpc>
              <a:spcBef>
                <a:spcPts val="170"/>
              </a:spcBef>
            </a:pPr>
            <a:r>
              <a:rPr sz="1400" spc="1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spc="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400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1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  <a:p>
            <a:pPr marL="478155" marR="489584" algn="ctr">
              <a:lnSpc>
                <a:spcPts val="1430"/>
              </a:lnSpc>
              <a:spcBef>
                <a:spcPts val="459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Use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Component </a:t>
            </a:r>
            <a:r>
              <a:rPr sz="1400" b="1" spc="-3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Architectures</a:t>
            </a:r>
            <a:endParaRPr sz="1400">
              <a:latin typeface="Arial"/>
              <a:cs typeface="Arial"/>
            </a:endParaRPr>
          </a:p>
          <a:p>
            <a:pPr marR="5080" indent="-8255" algn="ctr">
              <a:lnSpc>
                <a:spcPts val="1850"/>
              </a:lnSpc>
              <a:spcBef>
                <a:spcPts val="80"/>
              </a:spcBef>
            </a:pP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Model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Visually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(UML) </a:t>
            </a:r>
            <a:r>
              <a:rPr sz="1400" b="1" spc="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Continuously</a:t>
            </a:r>
            <a:r>
              <a:rPr sz="1400" b="1" spc="-2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Verify</a:t>
            </a:r>
            <a:r>
              <a:rPr sz="1400" b="1" spc="-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Quality </a:t>
            </a:r>
            <a:r>
              <a:rPr sz="1400" b="1" spc="-3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1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7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0200" y="1225296"/>
            <a:ext cx="4572000" cy="1480820"/>
            <a:chOff x="1600200" y="1225296"/>
            <a:chExt cx="4572000" cy="1480820"/>
          </a:xfrm>
        </p:grpSpPr>
        <p:sp>
          <p:nvSpPr>
            <p:cNvPr id="5" name="object 5"/>
            <p:cNvSpPr/>
            <p:nvPr/>
          </p:nvSpPr>
          <p:spPr>
            <a:xfrm>
              <a:off x="1600200" y="1225296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6528" y="1639824"/>
              <a:ext cx="1091184" cy="10660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12391" y="12903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qu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4143" y="1944118"/>
            <a:ext cx="3385820" cy="240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910" indent="-169545">
              <a:lnSpc>
                <a:spcPct val="100000"/>
              </a:lnSpc>
              <a:spcBef>
                <a:spcPts val="9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Making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sure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you</a:t>
            </a:r>
            <a:endParaRPr sz="16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5"/>
              </a:spcBef>
              <a:buSzPct val="54166"/>
              <a:buFont typeface="MS UI Gothic"/>
              <a:buChar char="■"/>
              <a:tabLst>
                <a:tab pos="341630" algn="l"/>
              </a:tabLst>
            </a:pPr>
            <a:r>
              <a:rPr sz="1200" spc="-5" dirty="0">
                <a:latin typeface="Arial MT"/>
                <a:cs typeface="Arial MT"/>
              </a:rPr>
              <a:t>Solve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right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</a:t>
            </a:r>
            <a:endParaRPr sz="12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95"/>
              </a:spcBef>
              <a:buSzPct val="54166"/>
              <a:buFont typeface="MS UI Gothic"/>
              <a:buChar char="■"/>
              <a:tabLst>
                <a:tab pos="341630" algn="l"/>
              </a:tabLst>
            </a:pPr>
            <a:r>
              <a:rPr sz="1200" spc="-5" dirty="0">
                <a:latin typeface="Arial MT"/>
                <a:cs typeface="Arial MT"/>
              </a:rPr>
              <a:t>Build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right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</a:t>
            </a:r>
            <a:endParaRPr sz="1200">
              <a:latin typeface="Arial MT"/>
              <a:cs typeface="Arial MT"/>
            </a:endParaRPr>
          </a:p>
          <a:p>
            <a:pPr marL="225425" indent="-226060">
              <a:lnSpc>
                <a:spcPct val="100000"/>
              </a:lnSpc>
              <a:spcBef>
                <a:spcPts val="465"/>
              </a:spcBef>
              <a:buSzPct val="53125"/>
              <a:buFont typeface="MS UI Gothic"/>
              <a:buChar char="■"/>
              <a:tabLst>
                <a:tab pos="225425" algn="l"/>
                <a:tab pos="226060" algn="l"/>
              </a:tabLst>
            </a:pPr>
            <a:r>
              <a:rPr sz="1600" spc="-5" dirty="0">
                <a:latin typeface="Arial MT"/>
                <a:cs typeface="Arial MT"/>
              </a:rPr>
              <a:t>By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taking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systematic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approach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endParaRPr sz="16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341630" algn="l"/>
              </a:tabLst>
            </a:pPr>
            <a:r>
              <a:rPr sz="1200" spc="-5" dirty="0">
                <a:latin typeface="Arial MT"/>
                <a:cs typeface="Arial MT"/>
              </a:rPr>
              <a:t>eliciting</a:t>
            </a:r>
            <a:endParaRPr sz="12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341630" algn="l"/>
              </a:tabLst>
            </a:pPr>
            <a:r>
              <a:rPr sz="1200" spc="-5" dirty="0">
                <a:latin typeface="Arial MT"/>
                <a:cs typeface="Arial MT"/>
              </a:rPr>
              <a:t>organizing</a:t>
            </a:r>
            <a:endParaRPr sz="12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341630" algn="l"/>
              </a:tabLst>
            </a:pPr>
            <a:r>
              <a:rPr sz="1200" spc="-5" dirty="0">
                <a:latin typeface="Arial MT"/>
                <a:cs typeface="Arial MT"/>
              </a:rPr>
              <a:t>documenting</a:t>
            </a:r>
            <a:endParaRPr sz="12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341630" algn="l"/>
              </a:tabLst>
            </a:pPr>
            <a:r>
              <a:rPr sz="1200" spc="-5" dirty="0">
                <a:latin typeface="Arial MT"/>
                <a:cs typeface="Arial MT"/>
              </a:rPr>
              <a:t>managing</a:t>
            </a:r>
            <a:endParaRPr sz="1200">
              <a:latin typeface="Arial MT"/>
              <a:cs typeface="Arial MT"/>
            </a:endParaRPr>
          </a:p>
          <a:p>
            <a:pPr marL="168910" marR="413384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Arial MT"/>
                <a:cs typeface="Arial MT"/>
              </a:rPr>
              <a:t>the changing requirements of 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software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application.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7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qu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4143" y="5916576"/>
            <a:ext cx="2743835" cy="17811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68910" indent="-169545">
              <a:lnSpc>
                <a:spcPct val="100000"/>
              </a:lnSpc>
              <a:spcBef>
                <a:spcPts val="484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Analyze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Problem</a:t>
            </a:r>
            <a:endParaRPr sz="16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Understand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Needs</a:t>
            </a:r>
            <a:endParaRPr sz="16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Define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System</a:t>
            </a:r>
            <a:endParaRPr sz="16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Manage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Scope</a:t>
            </a:r>
            <a:endParaRPr sz="16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Refine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System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Definition</a:t>
            </a:r>
            <a:endParaRPr sz="16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4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dirty="0">
                <a:latin typeface="Arial MT"/>
                <a:cs typeface="Arial MT"/>
              </a:rPr>
              <a:t>Build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Right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System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0200" y="1225296"/>
          <a:ext cx="4558664" cy="3534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3275"/>
                <a:gridCol w="955675"/>
                <a:gridCol w="1078229"/>
                <a:gridCol w="451485"/>
              </a:tblGrid>
              <a:tr h="298703">
                <a:tc gridSpan="4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ap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th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erri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ry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86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69545" algn="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Problem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7985" marR="283210" indent="-5969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900" b="1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oblem  </a:t>
                      </a: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Space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90830">
                        <a:lnSpc>
                          <a:spcPts val="555"/>
                        </a:lnSpc>
                        <a:spcBef>
                          <a:spcPts val="425"/>
                        </a:spcBef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79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789">
                <a:tc>
                  <a:txBody>
                    <a:bodyPr/>
                    <a:lstStyle/>
                    <a:p>
                      <a:pPr marR="548005" algn="r">
                        <a:lnSpc>
                          <a:spcPts val="1019"/>
                        </a:lnSpc>
                      </a:pP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Needs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08000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Features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080" marR="284480" indent="-596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b="1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olution  </a:t>
                      </a: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Space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9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9800" marR="31178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900" b="1" spc="-4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Cases</a:t>
                      </a:r>
                      <a:r>
                        <a:rPr sz="900" b="1" spc="-4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900" b="1" spc="-23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Software </a:t>
                      </a:r>
                      <a:r>
                        <a:rPr sz="900" b="1" spc="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Requirements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1470" marR="306070" indent="-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oduct 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Built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5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25525" marR="408940" indent="200660">
                        <a:lnSpc>
                          <a:spcPct val="100000"/>
                        </a:lnSpc>
                      </a:pPr>
                      <a:r>
                        <a:rPr sz="900" b="1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Test </a:t>
                      </a:r>
                      <a:r>
                        <a:rPr sz="900" b="1" spc="-1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900" b="1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ocedu</a:t>
                      </a: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b="1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84785" algn="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Design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77165" marR="612775" indent="1206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User </a:t>
                      </a:r>
                      <a:r>
                        <a:rPr sz="900" b="1" spc="-23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ocs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2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813560" y="1798573"/>
            <a:ext cx="4087495" cy="2578735"/>
            <a:chOff x="1813560" y="1798573"/>
            <a:chExt cx="4087495" cy="25787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0563" y="1806448"/>
              <a:ext cx="938783" cy="6654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13560" y="1798573"/>
              <a:ext cx="3956685" cy="2578735"/>
            </a:xfrm>
            <a:custGeom>
              <a:avLst/>
              <a:gdLst/>
              <a:ahLst/>
              <a:cxnLst/>
              <a:rect l="l" t="t" r="r" b="b"/>
              <a:pathLst>
                <a:path w="3956685" h="2578735">
                  <a:moveTo>
                    <a:pt x="1470660" y="723646"/>
                  </a:moveTo>
                  <a:lnTo>
                    <a:pt x="1456944" y="723646"/>
                  </a:lnTo>
                  <a:lnTo>
                    <a:pt x="1456944" y="737362"/>
                  </a:lnTo>
                  <a:lnTo>
                    <a:pt x="1470660" y="737362"/>
                  </a:lnTo>
                  <a:lnTo>
                    <a:pt x="1470660" y="723646"/>
                  </a:lnTo>
                  <a:close/>
                </a:path>
                <a:path w="3956685" h="2578735">
                  <a:moveTo>
                    <a:pt x="1499616" y="723646"/>
                  </a:moveTo>
                  <a:lnTo>
                    <a:pt x="1485900" y="723646"/>
                  </a:lnTo>
                  <a:lnTo>
                    <a:pt x="1485900" y="737362"/>
                  </a:lnTo>
                  <a:lnTo>
                    <a:pt x="1499616" y="737362"/>
                  </a:lnTo>
                  <a:lnTo>
                    <a:pt x="1499616" y="723646"/>
                  </a:lnTo>
                  <a:close/>
                </a:path>
                <a:path w="3956685" h="2578735">
                  <a:moveTo>
                    <a:pt x="1528572" y="723646"/>
                  </a:moveTo>
                  <a:lnTo>
                    <a:pt x="1513332" y="723646"/>
                  </a:lnTo>
                  <a:lnTo>
                    <a:pt x="1513332" y="737362"/>
                  </a:lnTo>
                  <a:lnTo>
                    <a:pt x="1528572" y="737362"/>
                  </a:lnTo>
                  <a:lnTo>
                    <a:pt x="1528572" y="723646"/>
                  </a:lnTo>
                  <a:close/>
                </a:path>
                <a:path w="3956685" h="2578735">
                  <a:moveTo>
                    <a:pt x="1556004" y="723646"/>
                  </a:moveTo>
                  <a:lnTo>
                    <a:pt x="1542288" y="723646"/>
                  </a:lnTo>
                  <a:lnTo>
                    <a:pt x="1542288" y="737362"/>
                  </a:lnTo>
                  <a:lnTo>
                    <a:pt x="1556004" y="737362"/>
                  </a:lnTo>
                  <a:lnTo>
                    <a:pt x="1556004" y="723646"/>
                  </a:lnTo>
                  <a:close/>
                </a:path>
                <a:path w="3956685" h="2578735">
                  <a:moveTo>
                    <a:pt x="1584960" y="723646"/>
                  </a:moveTo>
                  <a:lnTo>
                    <a:pt x="1571244" y="723646"/>
                  </a:lnTo>
                  <a:lnTo>
                    <a:pt x="1571244" y="737362"/>
                  </a:lnTo>
                  <a:lnTo>
                    <a:pt x="1584960" y="737362"/>
                  </a:lnTo>
                  <a:lnTo>
                    <a:pt x="1584960" y="723646"/>
                  </a:lnTo>
                  <a:close/>
                </a:path>
                <a:path w="3956685" h="2578735">
                  <a:moveTo>
                    <a:pt x="1613916" y="723646"/>
                  </a:moveTo>
                  <a:lnTo>
                    <a:pt x="1600200" y="723646"/>
                  </a:lnTo>
                  <a:lnTo>
                    <a:pt x="1600200" y="737362"/>
                  </a:lnTo>
                  <a:lnTo>
                    <a:pt x="1613916" y="737362"/>
                  </a:lnTo>
                  <a:lnTo>
                    <a:pt x="1613916" y="723646"/>
                  </a:lnTo>
                  <a:close/>
                </a:path>
                <a:path w="3956685" h="2578735">
                  <a:moveTo>
                    <a:pt x="1642872" y="723646"/>
                  </a:moveTo>
                  <a:lnTo>
                    <a:pt x="1627632" y="723646"/>
                  </a:lnTo>
                  <a:lnTo>
                    <a:pt x="1627632" y="737362"/>
                  </a:lnTo>
                  <a:lnTo>
                    <a:pt x="1642872" y="737362"/>
                  </a:lnTo>
                  <a:lnTo>
                    <a:pt x="1642872" y="723646"/>
                  </a:lnTo>
                  <a:close/>
                </a:path>
                <a:path w="3956685" h="2578735">
                  <a:moveTo>
                    <a:pt x="1670304" y="723646"/>
                  </a:moveTo>
                  <a:lnTo>
                    <a:pt x="1656588" y="723646"/>
                  </a:lnTo>
                  <a:lnTo>
                    <a:pt x="1656588" y="737362"/>
                  </a:lnTo>
                  <a:lnTo>
                    <a:pt x="1670304" y="737362"/>
                  </a:lnTo>
                  <a:lnTo>
                    <a:pt x="1670304" y="723646"/>
                  </a:lnTo>
                  <a:close/>
                </a:path>
                <a:path w="3956685" h="2578735">
                  <a:moveTo>
                    <a:pt x="1699260" y="723646"/>
                  </a:moveTo>
                  <a:lnTo>
                    <a:pt x="1685544" y="723646"/>
                  </a:lnTo>
                  <a:lnTo>
                    <a:pt x="1685544" y="737362"/>
                  </a:lnTo>
                  <a:lnTo>
                    <a:pt x="1699260" y="737362"/>
                  </a:lnTo>
                  <a:lnTo>
                    <a:pt x="1699260" y="723646"/>
                  </a:lnTo>
                  <a:close/>
                </a:path>
                <a:path w="3956685" h="2578735">
                  <a:moveTo>
                    <a:pt x="1728216" y="723646"/>
                  </a:moveTo>
                  <a:lnTo>
                    <a:pt x="1714500" y="723646"/>
                  </a:lnTo>
                  <a:lnTo>
                    <a:pt x="1714500" y="737362"/>
                  </a:lnTo>
                  <a:lnTo>
                    <a:pt x="1728216" y="737362"/>
                  </a:lnTo>
                  <a:lnTo>
                    <a:pt x="1728216" y="723646"/>
                  </a:lnTo>
                  <a:close/>
                </a:path>
                <a:path w="3956685" h="2578735">
                  <a:moveTo>
                    <a:pt x="1757172" y="723646"/>
                  </a:moveTo>
                  <a:lnTo>
                    <a:pt x="1741932" y="723646"/>
                  </a:lnTo>
                  <a:lnTo>
                    <a:pt x="1741932" y="737362"/>
                  </a:lnTo>
                  <a:lnTo>
                    <a:pt x="1757172" y="737362"/>
                  </a:lnTo>
                  <a:lnTo>
                    <a:pt x="1757172" y="723646"/>
                  </a:lnTo>
                  <a:close/>
                </a:path>
                <a:path w="3956685" h="2578735">
                  <a:moveTo>
                    <a:pt x="1784604" y="723646"/>
                  </a:moveTo>
                  <a:lnTo>
                    <a:pt x="1770888" y="723646"/>
                  </a:lnTo>
                  <a:lnTo>
                    <a:pt x="1770888" y="737362"/>
                  </a:lnTo>
                  <a:lnTo>
                    <a:pt x="1784604" y="737362"/>
                  </a:lnTo>
                  <a:lnTo>
                    <a:pt x="1784604" y="723646"/>
                  </a:lnTo>
                  <a:close/>
                </a:path>
                <a:path w="3956685" h="2578735">
                  <a:moveTo>
                    <a:pt x="1813560" y="723646"/>
                  </a:moveTo>
                  <a:lnTo>
                    <a:pt x="1799844" y="723646"/>
                  </a:lnTo>
                  <a:lnTo>
                    <a:pt x="1799844" y="737362"/>
                  </a:lnTo>
                  <a:lnTo>
                    <a:pt x="1813560" y="737362"/>
                  </a:lnTo>
                  <a:lnTo>
                    <a:pt x="1813560" y="723646"/>
                  </a:lnTo>
                  <a:close/>
                </a:path>
                <a:path w="3956685" h="2578735">
                  <a:moveTo>
                    <a:pt x="1842516" y="723646"/>
                  </a:moveTo>
                  <a:lnTo>
                    <a:pt x="1828800" y="723646"/>
                  </a:lnTo>
                  <a:lnTo>
                    <a:pt x="1828800" y="737362"/>
                  </a:lnTo>
                  <a:lnTo>
                    <a:pt x="1842516" y="737362"/>
                  </a:lnTo>
                  <a:lnTo>
                    <a:pt x="1842516" y="723646"/>
                  </a:lnTo>
                  <a:close/>
                </a:path>
                <a:path w="3956685" h="2578735">
                  <a:moveTo>
                    <a:pt x="1871472" y="723646"/>
                  </a:moveTo>
                  <a:lnTo>
                    <a:pt x="1856232" y="723646"/>
                  </a:lnTo>
                  <a:lnTo>
                    <a:pt x="1856232" y="737362"/>
                  </a:lnTo>
                  <a:lnTo>
                    <a:pt x="1871472" y="737362"/>
                  </a:lnTo>
                  <a:lnTo>
                    <a:pt x="1871472" y="723646"/>
                  </a:lnTo>
                  <a:close/>
                </a:path>
                <a:path w="3956685" h="2578735">
                  <a:moveTo>
                    <a:pt x="1898904" y="723646"/>
                  </a:moveTo>
                  <a:lnTo>
                    <a:pt x="1885188" y="723646"/>
                  </a:lnTo>
                  <a:lnTo>
                    <a:pt x="1885188" y="737362"/>
                  </a:lnTo>
                  <a:lnTo>
                    <a:pt x="1898904" y="737362"/>
                  </a:lnTo>
                  <a:lnTo>
                    <a:pt x="1898904" y="723646"/>
                  </a:lnTo>
                  <a:close/>
                </a:path>
                <a:path w="3956685" h="2578735">
                  <a:moveTo>
                    <a:pt x="1927860" y="723646"/>
                  </a:moveTo>
                  <a:lnTo>
                    <a:pt x="1914144" y="723646"/>
                  </a:lnTo>
                  <a:lnTo>
                    <a:pt x="1914144" y="737362"/>
                  </a:lnTo>
                  <a:lnTo>
                    <a:pt x="1927860" y="737362"/>
                  </a:lnTo>
                  <a:lnTo>
                    <a:pt x="1927860" y="723646"/>
                  </a:lnTo>
                  <a:close/>
                </a:path>
                <a:path w="3956685" h="2578735">
                  <a:moveTo>
                    <a:pt x="1943100" y="1883410"/>
                  </a:moveTo>
                  <a:lnTo>
                    <a:pt x="1940382" y="1877314"/>
                  </a:lnTo>
                  <a:lnTo>
                    <a:pt x="1934273" y="1863598"/>
                  </a:lnTo>
                  <a:lnTo>
                    <a:pt x="1912607" y="1814931"/>
                  </a:lnTo>
                  <a:lnTo>
                    <a:pt x="1912607" y="1863598"/>
                  </a:lnTo>
                  <a:lnTo>
                    <a:pt x="313944" y="1863598"/>
                  </a:lnTo>
                  <a:lnTo>
                    <a:pt x="563880" y="1301953"/>
                  </a:lnTo>
                  <a:lnTo>
                    <a:pt x="563880" y="1307338"/>
                  </a:lnTo>
                  <a:lnTo>
                    <a:pt x="1665732" y="1308836"/>
                  </a:lnTo>
                  <a:lnTo>
                    <a:pt x="1912607" y="1863598"/>
                  </a:lnTo>
                  <a:lnTo>
                    <a:pt x="1912607" y="1814931"/>
                  </a:lnTo>
                  <a:lnTo>
                    <a:pt x="1685544" y="1304874"/>
                  </a:lnTo>
                  <a:lnTo>
                    <a:pt x="1685544" y="1295146"/>
                  </a:lnTo>
                  <a:lnTo>
                    <a:pt x="1681200" y="1295146"/>
                  </a:lnTo>
                  <a:lnTo>
                    <a:pt x="1659623" y="1246682"/>
                  </a:lnTo>
                  <a:lnTo>
                    <a:pt x="1659623" y="1295120"/>
                  </a:lnTo>
                  <a:lnTo>
                    <a:pt x="567575" y="1293634"/>
                  </a:lnTo>
                  <a:lnTo>
                    <a:pt x="815124" y="737362"/>
                  </a:lnTo>
                  <a:lnTo>
                    <a:pt x="1411427" y="737362"/>
                  </a:lnTo>
                  <a:lnTo>
                    <a:pt x="1659623" y="1295120"/>
                  </a:lnTo>
                  <a:lnTo>
                    <a:pt x="1659623" y="1246682"/>
                  </a:lnTo>
                  <a:lnTo>
                    <a:pt x="1432890" y="737362"/>
                  </a:lnTo>
                  <a:lnTo>
                    <a:pt x="1441704" y="737362"/>
                  </a:lnTo>
                  <a:lnTo>
                    <a:pt x="1441704" y="723646"/>
                  </a:lnTo>
                  <a:lnTo>
                    <a:pt x="1427988" y="723646"/>
                  </a:lnTo>
                  <a:lnTo>
                    <a:pt x="1427988" y="726338"/>
                  </a:lnTo>
                  <a:lnTo>
                    <a:pt x="1405318" y="675424"/>
                  </a:lnTo>
                  <a:lnTo>
                    <a:pt x="1405318" y="723646"/>
                  </a:lnTo>
                  <a:lnTo>
                    <a:pt x="821220" y="723646"/>
                  </a:lnTo>
                  <a:lnTo>
                    <a:pt x="1113282" y="67360"/>
                  </a:lnTo>
                  <a:lnTo>
                    <a:pt x="1405318" y="723646"/>
                  </a:lnTo>
                  <a:lnTo>
                    <a:pt x="1405318" y="675424"/>
                  </a:lnTo>
                  <a:lnTo>
                    <a:pt x="1126248" y="48514"/>
                  </a:lnTo>
                  <a:lnTo>
                    <a:pt x="1114044" y="21082"/>
                  </a:lnTo>
                  <a:lnTo>
                    <a:pt x="283464" y="1883410"/>
                  </a:lnTo>
                  <a:lnTo>
                    <a:pt x="1943100" y="1883410"/>
                  </a:lnTo>
                  <a:close/>
                </a:path>
                <a:path w="3956685" h="2578735">
                  <a:moveTo>
                    <a:pt x="1956816" y="723646"/>
                  </a:moveTo>
                  <a:lnTo>
                    <a:pt x="1943100" y="723646"/>
                  </a:lnTo>
                  <a:lnTo>
                    <a:pt x="1943100" y="737362"/>
                  </a:lnTo>
                  <a:lnTo>
                    <a:pt x="1956816" y="737362"/>
                  </a:lnTo>
                  <a:lnTo>
                    <a:pt x="1956816" y="723646"/>
                  </a:lnTo>
                  <a:close/>
                </a:path>
                <a:path w="3956685" h="2578735">
                  <a:moveTo>
                    <a:pt x="1985772" y="723646"/>
                  </a:moveTo>
                  <a:lnTo>
                    <a:pt x="1970532" y="723646"/>
                  </a:lnTo>
                  <a:lnTo>
                    <a:pt x="1970532" y="737362"/>
                  </a:lnTo>
                  <a:lnTo>
                    <a:pt x="1985772" y="737362"/>
                  </a:lnTo>
                  <a:lnTo>
                    <a:pt x="1985772" y="723646"/>
                  </a:lnTo>
                  <a:close/>
                </a:path>
                <a:path w="3956685" h="2578735">
                  <a:moveTo>
                    <a:pt x="2013204" y="723646"/>
                  </a:moveTo>
                  <a:lnTo>
                    <a:pt x="1999488" y="723646"/>
                  </a:lnTo>
                  <a:lnTo>
                    <a:pt x="1999488" y="737362"/>
                  </a:lnTo>
                  <a:lnTo>
                    <a:pt x="2013204" y="737362"/>
                  </a:lnTo>
                  <a:lnTo>
                    <a:pt x="2013204" y="723646"/>
                  </a:lnTo>
                  <a:close/>
                </a:path>
                <a:path w="3956685" h="2578735">
                  <a:moveTo>
                    <a:pt x="2042160" y="723646"/>
                  </a:moveTo>
                  <a:lnTo>
                    <a:pt x="2028444" y="723646"/>
                  </a:lnTo>
                  <a:lnTo>
                    <a:pt x="2028444" y="737362"/>
                  </a:lnTo>
                  <a:lnTo>
                    <a:pt x="2042160" y="737362"/>
                  </a:lnTo>
                  <a:lnTo>
                    <a:pt x="2042160" y="723646"/>
                  </a:lnTo>
                  <a:close/>
                </a:path>
                <a:path w="3956685" h="2578735">
                  <a:moveTo>
                    <a:pt x="2071116" y="723646"/>
                  </a:moveTo>
                  <a:lnTo>
                    <a:pt x="2057400" y="723646"/>
                  </a:lnTo>
                  <a:lnTo>
                    <a:pt x="2057400" y="737362"/>
                  </a:lnTo>
                  <a:lnTo>
                    <a:pt x="2071116" y="737362"/>
                  </a:lnTo>
                  <a:lnTo>
                    <a:pt x="2071116" y="723646"/>
                  </a:lnTo>
                  <a:close/>
                </a:path>
                <a:path w="3956685" h="2578735">
                  <a:moveTo>
                    <a:pt x="2100072" y="723646"/>
                  </a:moveTo>
                  <a:lnTo>
                    <a:pt x="2084832" y="723646"/>
                  </a:lnTo>
                  <a:lnTo>
                    <a:pt x="2084832" y="737362"/>
                  </a:lnTo>
                  <a:lnTo>
                    <a:pt x="2100072" y="738886"/>
                  </a:lnTo>
                  <a:lnTo>
                    <a:pt x="2100072" y="723646"/>
                  </a:lnTo>
                  <a:close/>
                </a:path>
                <a:path w="3956685" h="2578735">
                  <a:moveTo>
                    <a:pt x="2127504" y="723646"/>
                  </a:moveTo>
                  <a:lnTo>
                    <a:pt x="2113788" y="723646"/>
                  </a:lnTo>
                  <a:lnTo>
                    <a:pt x="2113788" y="738886"/>
                  </a:lnTo>
                  <a:lnTo>
                    <a:pt x="2127504" y="738886"/>
                  </a:lnTo>
                  <a:lnTo>
                    <a:pt x="2127504" y="723646"/>
                  </a:lnTo>
                  <a:close/>
                </a:path>
                <a:path w="3956685" h="2578735">
                  <a:moveTo>
                    <a:pt x="2156460" y="723646"/>
                  </a:moveTo>
                  <a:lnTo>
                    <a:pt x="2142744" y="723646"/>
                  </a:lnTo>
                  <a:lnTo>
                    <a:pt x="2142744" y="738886"/>
                  </a:lnTo>
                  <a:lnTo>
                    <a:pt x="2156460" y="738886"/>
                  </a:lnTo>
                  <a:lnTo>
                    <a:pt x="2156460" y="723646"/>
                  </a:lnTo>
                  <a:close/>
                </a:path>
                <a:path w="3956685" h="2578735">
                  <a:moveTo>
                    <a:pt x="2185416" y="723646"/>
                  </a:moveTo>
                  <a:lnTo>
                    <a:pt x="2171700" y="723646"/>
                  </a:lnTo>
                  <a:lnTo>
                    <a:pt x="2171700" y="738886"/>
                  </a:lnTo>
                  <a:lnTo>
                    <a:pt x="2185416" y="738886"/>
                  </a:lnTo>
                  <a:lnTo>
                    <a:pt x="2185416" y="723646"/>
                  </a:lnTo>
                  <a:close/>
                </a:path>
                <a:path w="3956685" h="2578735">
                  <a:moveTo>
                    <a:pt x="2214372" y="723646"/>
                  </a:moveTo>
                  <a:lnTo>
                    <a:pt x="2199132" y="723646"/>
                  </a:lnTo>
                  <a:lnTo>
                    <a:pt x="2199132" y="738886"/>
                  </a:lnTo>
                  <a:lnTo>
                    <a:pt x="2214372" y="738886"/>
                  </a:lnTo>
                  <a:lnTo>
                    <a:pt x="2214372" y="723646"/>
                  </a:lnTo>
                  <a:close/>
                </a:path>
                <a:path w="3956685" h="2578735">
                  <a:moveTo>
                    <a:pt x="2241804" y="723646"/>
                  </a:moveTo>
                  <a:lnTo>
                    <a:pt x="2228088" y="723646"/>
                  </a:lnTo>
                  <a:lnTo>
                    <a:pt x="2228088" y="738886"/>
                  </a:lnTo>
                  <a:lnTo>
                    <a:pt x="2241804" y="738886"/>
                  </a:lnTo>
                  <a:lnTo>
                    <a:pt x="2241804" y="723646"/>
                  </a:lnTo>
                  <a:close/>
                </a:path>
                <a:path w="3956685" h="2578735">
                  <a:moveTo>
                    <a:pt x="2270760" y="723646"/>
                  </a:moveTo>
                  <a:lnTo>
                    <a:pt x="2257044" y="723646"/>
                  </a:lnTo>
                  <a:lnTo>
                    <a:pt x="2257044" y="738886"/>
                  </a:lnTo>
                  <a:lnTo>
                    <a:pt x="2270760" y="738886"/>
                  </a:lnTo>
                  <a:lnTo>
                    <a:pt x="2270760" y="723646"/>
                  </a:lnTo>
                  <a:close/>
                </a:path>
                <a:path w="3956685" h="2578735">
                  <a:moveTo>
                    <a:pt x="2299716" y="723646"/>
                  </a:moveTo>
                  <a:lnTo>
                    <a:pt x="2286000" y="723646"/>
                  </a:lnTo>
                  <a:lnTo>
                    <a:pt x="2286000" y="738886"/>
                  </a:lnTo>
                  <a:lnTo>
                    <a:pt x="2299716" y="738886"/>
                  </a:lnTo>
                  <a:lnTo>
                    <a:pt x="2299716" y="723646"/>
                  </a:lnTo>
                  <a:close/>
                </a:path>
                <a:path w="3956685" h="2578735">
                  <a:moveTo>
                    <a:pt x="2328672" y="723646"/>
                  </a:moveTo>
                  <a:lnTo>
                    <a:pt x="2313432" y="723646"/>
                  </a:lnTo>
                  <a:lnTo>
                    <a:pt x="2313432" y="738886"/>
                  </a:lnTo>
                  <a:lnTo>
                    <a:pt x="2328672" y="738886"/>
                  </a:lnTo>
                  <a:lnTo>
                    <a:pt x="2328672" y="723646"/>
                  </a:lnTo>
                  <a:close/>
                </a:path>
                <a:path w="3956685" h="2578735">
                  <a:moveTo>
                    <a:pt x="2356104" y="723646"/>
                  </a:moveTo>
                  <a:lnTo>
                    <a:pt x="2342388" y="723646"/>
                  </a:lnTo>
                  <a:lnTo>
                    <a:pt x="2342388" y="738886"/>
                  </a:lnTo>
                  <a:lnTo>
                    <a:pt x="2356104" y="738886"/>
                  </a:lnTo>
                  <a:lnTo>
                    <a:pt x="2356104" y="723646"/>
                  </a:lnTo>
                  <a:close/>
                </a:path>
                <a:path w="3956685" h="2578735">
                  <a:moveTo>
                    <a:pt x="2385060" y="723646"/>
                  </a:moveTo>
                  <a:lnTo>
                    <a:pt x="2371344" y="723646"/>
                  </a:lnTo>
                  <a:lnTo>
                    <a:pt x="2371344" y="738886"/>
                  </a:lnTo>
                  <a:lnTo>
                    <a:pt x="2385060" y="738886"/>
                  </a:lnTo>
                  <a:lnTo>
                    <a:pt x="2385060" y="723646"/>
                  </a:lnTo>
                  <a:close/>
                </a:path>
                <a:path w="3956685" h="2578735">
                  <a:moveTo>
                    <a:pt x="2414016" y="723646"/>
                  </a:moveTo>
                  <a:lnTo>
                    <a:pt x="2400300" y="723646"/>
                  </a:lnTo>
                  <a:lnTo>
                    <a:pt x="2400300" y="738886"/>
                  </a:lnTo>
                  <a:lnTo>
                    <a:pt x="2414016" y="738886"/>
                  </a:lnTo>
                  <a:lnTo>
                    <a:pt x="2414016" y="723646"/>
                  </a:lnTo>
                  <a:close/>
                </a:path>
                <a:path w="3956685" h="2578735">
                  <a:moveTo>
                    <a:pt x="2442972" y="723646"/>
                  </a:moveTo>
                  <a:lnTo>
                    <a:pt x="2427732" y="723646"/>
                  </a:lnTo>
                  <a:lnTo>
                    <a:pt x="2427732" y="738886"/>
                  </a:lnTo>
                  <a:lnTo>
                    <a:pt x="2442972" y="738886"/>
                  </a:lnTo>
                  <a:lnTo>
                    <a:pt x="2442972" y="723646"/>
                  </a:lnTo>
                  <a:close/>
                </a:path>
                <a:path w="3956685" h="2578735">
                  <a:moveTo>
                    <a:pt x="2470404" y="723646"/>
                  </a:moveTo>
                  <a:lnTo>
                    <a:pt x="2456688" y="723646"/>
                  </a:lnTo>
                  <a:lnTo>
                    <a:pt x="2456688" y="738886"/>
                  </a:lnTo>
                  <a:lnTo>
                    <a:pt x="2470404" y="738886"/>
                  </a:lnTo>
                  <a:lnTo>
                    <a:pt x="2470404" y="723646"/>
                  </a:lnTo>
                  <a:close/>
                </a:path>
                <a:path w="3956685" h="2578735">
                  <a:moveTo>
                    <a:pt x="2499360" y="723646"/>
                  </a:moveTo>
                  <a:lnTo>
                    <a:pt x="2485644" y="723646"/>
                  </a:lnTo>
                  <a:lnTo>
                    <a:pt x="2485644" y="738886"/>
                  </a:lnTo>
                  <a:lnTo>
                    <a:pt x="2499360" y="738886"/>
                  </a:lnTo>
                  <a:lnTo>
                    <a:pt x="2499360" y="723646"/>
                  </a:lnTo>
                  <a:close/>
                </a:path>
                <a:path w="3956685" h="2578735">
                  <a:moveTo>
                    <a:pt x="2528316" y="723646"/>
                  </a:moveTo>
                  <a:lnTo>
                    <a:pt x="2514600" y="723646"/>
                  </a:lnTo>
                  <a:lnTo>
                    <a:pt x="2514600" y="738886"/>
                  </a:lnTo>
                  <a:lnTo>
                    <a:pt x="2528316" y="738886"/>
                  </a:lnTo>
                  <a:lnTo>
                    <a:pt x="2528316" y="723646"/>
                  </a:lnTo>
                  <a:close/>
                </a:path>
                <a:path w="3956685" h="2578735">
                  <a:moveTo>
                    <a:pt x="2557272" y="723646"/>
                  </a:moveTo>
                  <a:lnTo>
                    <a:pt x="2542032" y="723646"/>
                  </a:lnTo>
                  <a:lnTo>
                    <a:pt x="2542032" y="738886"/>
                  </a:lnTo>
                  <a:lnTo>
                    <a:pt x="2557272" y="738886"/>
                  </a:lnTo>
                  <a:lnTo>
                    <a:pt x="2557272" y="723646"/>
                  </a:lnTo>
                  <a:close/>
                </a:path>
                <a:path w="3956685" h="2578735">
                  <a:moveTo>
                    <a:pt x="2584704" y="723646"/>
                  </a:moveTo>
                  <a:lnTo>
                    <a:pt x="2570988" y="723646"/>
                  </a:lnTo>
                  <a:lnTo>
                    <a:pt x="2570988" y="738886"/>
                  </a:lnTo>
                  <a:lnTo>
                    <a:pt x="2584704" y="738886"/>
                  </a:lnTo>
                  <a:lnTo>
                    <a:pt x="2584704" y="723646"/>
                  </a:lnTo>
                  <a:close/>
                </a:path>
                <a:path w="3956685" h="2578735">
                  <a:moveTo>
                    <a:pt x="2613660" y="723646"/>
                  </a:moveTo>
                  <a:lnTo>
                    <a:pt x="2599944" y="723646"/>
                  </a:lnTo>
                  <a:lnTo>
                    <a:pt x="2599944" y="738886"/>
                  </a:lnTo>
                  <a:lnTo>
                    <a:pt x="2613660" y="738886"/>
                  </a:lnTo>
                  <a:lnTo>
                    <a:pt x="2613660" y="723646"/>
                  </a:lnTo>
                  <a:close/>
                </a:path>
                <a:path w="3956685" h="2578735">
                  <a:moveTo>
                    <a:pt x="2642616" y="723646"/>
                  </a:moveTo>
                  <a:lnTo>
                    <a:pt x="2628900" y="723646"/>
                  </a:lnTo>
                  <a:lnTo>
                    <a:pt x="2628900" y="738886"/>
                  </a:lnTo>
                  <a:lnTo>
                    <a:pt x="2642616" y="738886"/>
                  </a:lnTo>
                  <a:lnTo>
                    <a:pt x="2642616" y="723646"/>
                  </a:lnTo>
                  <a:close/>
                </a:path>
                <a:path w="3956685" h="2578735">
                  <a:moveTo>
                    <a:pt x="2671572" y="723646"/>
                  </a:moveTo>
                  <a:lnTo>
                    <a:pt x="2656332" y="723646"/>
                  </a:lnTo>
                  <a:lnTo>
                    <a:pt x="2656332" y="738886"/>
                  </a:lnTo>
                  <a:lnTo>
                    <a:pt x="2671572" y="738886"/>
                  </a:lnTo>
                  <a:lnTo>
                    <a:pt x="2671572" y="723646"/>
                  </a:lnTo>
                  <a:close/>
                </a:path>
                <a:path w="3956685" h="2578735">
                  <a:moveTo>
                    <a:pt x="2699004" y="723646"/>
                  </a:moveTo>
                  <a:lnTo>
                    <a:pt x="2685288" y="723646"/>
                  </a:lnTo>
                  <a:lnTo>
                    <a:pt x="2685288" y="738886"/>
                  </a:lnTo>
                  <a:lnTo>
                    <a:pt x="2699004" y="738886"/>
                  </a:lnTo>
                  <a:lnTo>
                    <a:pt x="2699004" y="723646"/>
                  </a:lnTo>
                  <a:close/>
                </a:path>
                <a:path w="3956685" h="2578735">
                  <a:moveTo>
                    <a:pt x="2727960" y="723646"/>
                  </a:moveTo>
                  <a:lnTo>
                    <a:pt x="2714244" y="723646"/>
                  </a:lnTo>
                  <a:lnTo>
                    <a:pt x="2714244" y="738886"/>
                  </a:lnTo>
                  <a:lnTo>
                    <a:pt x="2727960" y="738886"/>
                  </a:lnTo>
                  <a:lnTo>
                    <a:pt x="2727960" y="723646"/>
                  </a:lnTo>
                  <a:close/>
                </a:path>
                <a:path w="3956685" h="2578735">
                  <a:moveTo>
                    <a:pt x="2756916" y="723646"/>
                  </a:moveTo>
                  <a:lnTo>
                    <a:pt x="2743200" y="723646"/>
                  </a:lnTo>
                  <a:lnTo>
                    <a:pt x="2743200" y="738886"/>
                  </a:lnTo>
                  <a:lnTo>
                    <a:pt x="2756916" y="738886"/>
                  </a:lnTo>
                  <a:lnTo>
                    <a:pt x="2756916" y="723646"/>
                  </a:lnTo>
                  <a:close/>
                </a:path>
                <a:path w="3956685" h="2578735">
                  <a:moveTo>
                    <a:pt x="2785872" y="723646"/>
                  </a:moveTo>
                  <a:lnTo>
                    <a:pt x="2770632" y="723646"/>
                  </a:lnTo>
                  <a:lnTo>
                    <a:pt x="2770632" y="738886"/>
                  </a:lnTo>
                  <a:lnTo>
                    <a:pt x="2785872" y="738886"/>
                  </a:lnTo>
                  <a:lnTo>
                    <a:pt x="2785872" y="723646"/>
                  </a:lnTo>
                  <a:close/>
                </a:path>
                <a:path w="3956685" h="2578735">
                  <a:moveTo>
                    <a:pt x="2813304" y="723646"/>
                  </a:moveTo>
                  <a:lnTo>
                    <a:pt x="2799588" y="723646"/>
                  </a:lnTo>
                  <a:lnTo>
                    <a:pt x="2799588" y="738886"/>
                  </a:lnTo>
                  <a:lnTo>
                    <a:pt x="2813304" y="738886"/>
                  </a:lnTo>
                  <a:lnTo>
                    <a:pt x="2813304" y="723646"/>
                  </a:lnTo>
                  <a:close/>
                </a:path>
                <a:path w="3956685" h="2578735">
                  <a:moveTo>
                    <a:pt x="2842260" y="723646"/>
                  </a:moveTo>
                  <a:lnTo>
                    <a:pt x="2828544" y="723646"/>
                  </a:lnTo>
                  <a:lnTo>
                    <a:pt x="2828544" y="738886"/>
                  </a:lnTo>
                  <a:lnTo>
                    <a:pt x="2842260" y="738886"/>
                  </a:lnTo>
                  <a:lnTo>
                    <a:pt x="2842260" y="723646"/>
                  </a:lnTo>
                  <a:close/>
                </a:path>
                <a:path w="3956685" h="2578735">
                  <a:moveTo>
                    <a:pt x="2871216" y="723646"/>
                  </a:moveTo>
                  <a:lnTo>
                    <a:pt x="2857500" y="723646"/>
                  </a:lnTo>
                  <a:lnTo>
                    <a:pt x="2857500" y="738886"/>
                  </a:lnTo>
                  <a:lnTo>
                    <a:pt x="2871216" y="738886"/>
                  </a:lnTo>
                  <a:lnTo>
                    <a:pt x="2871216" y="723646"/>
                  </a:lnTo>
                  <a:close/>
                </a:path>
                <a:path w="3956685" h="2578735">
                  <a:moveTo>
                    <a:pt x="2881884" y="474980"/>
                  </a:moveTo>
                  <a:lnTo>
                    <a:pt x="2881122" y="472440"/>
                  </a:lnTo>
                  <a:lnTo>
                    <a:pt x="2880360" y="469900"/>
                  </a:lnTo>
                  <a:lnTo>
                    <a:pt x="2880360" y="468630"/>
                  </a:lnTo>
                  <a:lnTo>
                    <a:pt x="2878391" y="464820"/>
                  </a:lnTo>
                  <a:lnTo>
                    <a:pt x="2875788" y="459740"/>
                  </a:lnTo>
                  <a:lnTo>
                    <a:pt x="2875788" y="457200"/>
                  </a:lnTo>
                  <a:lnTo>
                    <a:pt x="2869692" y="447040"/>
                  </a:lnTo>
                  <a:lnTo>
                    <a:pt x="2868168" y="445287"/>
                  </a:lnTo>
                  <a:lnTo>
                    <a:pt x="2868168" y="477520"/>
                  </a:lnTo>
                  <a:lnTo>
                    <a:pt x="2868168" y="485140"/>
                  </a:lnTo>
                  <a:lnTo>
                    <a:pt x="2866644" y="490220"/>
                  </a:lnTo>
                  <a:lnTo>
                    <a:pt x="2868168" y="487680"/>
                  </a:lnTo>
                  <a:lnTo>
                    <a:pt x="2863596" y="499110"/>
                  </a:lnTo>
                  <a:lnTo>
                    <a:pt x="2860548" y="508000"/>
                  </a:lnTo>
                  <a:lnTo>
                    <a:pt x="2854452" y="516890"/>
                  </a:lnTo>
                  <a:lnTo>
                    <a:pt x="2846832" y="525780"/>
                  </a:lnTo>
                  <a:lnTo>
                    <a:pt x="2837688" y="537210"/>
                  </a:lnTo>
                  <a:lnTo>
                    <a:pt x="2804160" y="563880"/>
                  </a:lnTo>
                  <a:lnTo>
                    <a:pt x="2764536" y="586740"/>
                  </a:lnTo>
                  <a:lnTo>
                    <a:pt x="2708148" y="604520"/>
                  </a:lnTo>
                  <a:lnTo>
                    <a:pt x="2686812" y="604520"/>
                  </a:lnTo>
                  <a:lnTo>
                    <a:pt x="2679192" y="601980"/>
                  </a:lnTo>
                  <a:lnTo>
                    <a:pt x="2673096" y="600710"/>
                  </a:lnTo>
                  <a:lnTo>
                    <a:pt x="2663952" y="599440"/>
                  </a:lnTo>
                  <a:lnTo>
                    <a:pt x="2630424" y="584200"/>
                  </a:lnTo>
                  <a:lnTo>
                    <a:pt x="2612136" y="575310"/>
                  </a:lnTo>
                  <a:lnTo>
                    <a:pt x="2575560" y="552450"/>
                  </a:lnTo>
                  <a:lnTo>
                    <a:pt x="2516124" y="518160"/>
                  </a:lnTo>
                  <a:lnTo>
                    <a:pt x="2497836" y="508000"/>
                  </a:lnTo>
                  <a:lnTo>
                    <a:pt x="2478024" y="499110"/>
                  </a:lnTo>
                  <a:lnTo>
                    <a:pt x="2474976" y="497840"/>
                  </a:lnTo>
                  <a:lnTo>
                    <a:pt x="2459736" y="491490"/>
                  </a:lnTo>
                  <a:lnTo>
                    <a:pt x="2449068" y="487680"/>
                  </a:lnTo>
                  <a:lnTo>
                    <a:pt x="2421636" y="483870"/>
                  </a:lnTo>
                  <a:lnTo>
                    <a:pt x="2404872" y="483870"/>
                  </a:lnTo>
                  <a:lnTo>
                    <a:pt x="2395728" y="485140"/>
                  </a:lnTo>
                  <a:lnTo>
                    <a:pt x="2380488" y="491490"/>
                  </a:lnTo>
                  <a:lnTo>
                    <a:pt x="2371344" y="494030"/>
                  </a:lnTo>
                  <a:lnTo>
                    <a:pt x="2327148" y="529590"/>
                  </a:lnTo>
                  <a:lnTo>
                    <a:pt x="2299716" y="558800"/>
                  </a:lnTo>
                  <a:lnTo>
                    <a:pt x="2287524" y="575310"/>
                  </a:lnTo>
                  <a:lnTo>
                    <a:pt x="2273808" y="590550"/>
                  </a:lnTo>
                  <a:lnTo>
                    <a:pt x="2249424" y="621030"/>
                  </a:lnTo>
                  <a:lnTo>
                    <a:pt x="2235708" y="632460"/>
                  </a:lnTo>
                  <a:lnTo>
                    <a:pt x="2223516" y="645160"/>
                  </a:lnTo>
                  <a:lnTo>
                    <a:pt x="2211324" y="654050"/>
                  </a:lnTo>
                  <a:lnTo>
                    <a:pt x="2193036" y="662940"/>
                  </a:lnTo>
                  <a:lnTo>
                    <a:pt x="2186940" y="665480"/>
                  </a:lnTo>
                  <a:lnTo>
                    <a:pt x="2173224" y="666750"/>
                  </a:lnTo>
                  <a:lnTo>
                    <a:pt x="2159508" y="666750"/>
                  </a:lnTo>
                  <a:lnTo>
                    <a:pt x="2113788" y="659130"/>
                  </a:lnTo>
                  <a:lnTo>
                    <a:pt x="2068068" y="642620"/>
                  </a:lnTo>
                  <a:lnTo>
                    <a:pt x="2025396" y="619760"/>
                  </a:lnTo>
                  <a:lnTo>
                    <a:pt x="2013204" y="609600"/>
                  </a:lnTo>
                  <a:lnTo>
                    <a:pt x="2002536" y="601980"/>
                  </a:lnTo>
                  <a:lnTo>
                    <a:pt x="1991868" y="593090"/>
                  </a:lnTo>
                  <a:lnTo>
                    <a:pt x="1984248" y="584200"/>
                  </a:lnTo>
                  <a:lnTo>
                    <a:pt x="1979168" y="577850"/>
                  </a:lnTo>
                  <a:lnTo>
                    <a:pt x="1978152" y="576580"/>
                  </a:lnTo>
                  <a:lnTo>
                    <a:pt x="1978152" y="577850"/>
                  </a:lnTo>
                  <a:lnTo>
                    <a:pt x="1975104" y="570230"/>
                  </a:lnTo>
                  <a:lnTo>
                    <a:pt x="1975104" y="554990"/>
                  </a:lnTo>
                  <a:lnTo>
                    <a:pt x="1975485" y="553720"/>
                  </a:lnTo>
                  <a:lnTo>
                    <a:pt x="1978152" y="544830"/>
                  </a:lnTo>
                  <a:lnTo>
                    <a:pt x="1990344" y="523240"/>
                  </a:lnTo>
                  <a:lnTo>
                    <a:pt x="1997964" y="513080"/>
                  </a:lnTo>
                  <a:lnTo>
                    <a:pt x="2005584" y="500380"/>
                  </a:lnTo>
                  <a:lnTo>
                    <a:pt x="2037588" y="452120"/>
                  </a:lnTo>
                  <a:lnTo>
                    <a:pt x="2051304" y="414020"/>
                  </a:lnTo>
                  <a:lnTo>
                    <a:pt x="2051304" y="400050"/>
                  </a:lnTo>
                  <a:lnTo>
                    <a:pt x="2050237" y="391160"/>
                  </a:lnTo>
                  <a:lnTo>
                    <a:pt x="2049780" y="387350"/>
                  </a:lnTo>
                  <a:lnTo>
                    <a:pt x="2023872" y="339090"/>
                  </a:lnTo>
                  <a:lnTo>
                    <a:pt x="1996440" y="303530"/>
                  </a:lnTo>
                  <a:lnTo>
                    <a:pt x="1976628" y="280670"/>
                  </a:lnTo>
                  <a:lnTo>
                    <a:pt x="1953768" y="248920"/>
                  </a:lnTo>
                  <a:lnTo>
                    <a:pt x="1944624" y="227330"/>
                  </a:lnTo>
                  <a:lnTo>
                    <a:pt x="1946148" y="228600"/>
                  </a:lnTo>
                  <a:lnTo>
                    <a:pt x="1945767" y="227330"/>
                  </a:lnTo>
                  <a:lnTo>
                    <a:pt x="1943100" y="218440"/>
                  </a:lnTo>
                  <a:lnTo>
                    <a:pt x="1943100" y="187960"/>
                  </a:lnTo>
                  <a:lnTo>
                    <a:pt x="1952244" y="143510"/>
                  </a:lnTo>
                  <a:lnTo>
                    <a:pt x="1967484" y="113030"/>
                  </a:lnTo>
                  <a:lnTo>
                    <a:pt x="1972056" y="104140"/>
                  </a:lnTo>
                  <a:lnTo>
                    <a:pt x="1985772" y="90170"/>
                  </a:lnTo>
                  <a:lnTo>
                    <a:pt x="1993392" y="83820"/>
                  </a:lnTo>
                  <a:lnTo>
                    <a:pt x="2002536" y="80010"/>
                  </a:lnTo>
                  <a:lnTo>
                    <a:pt x="2001012" y="80010"/>
                  </a:lnTo>
                  <a:lnTo>
                    <a:pt x="2011680" y="76200"/>
                  </a:lnTo>
                  <a:lnTo>
                    <a:pt x="2014728" y="74930"/>
                  </a:lnTo>
                  <a:lnTo>
                    <a:pt x="2031492" y="74930"/>
                  </a:lnTo>
                  <a:lnTo>
                    <a:pt x="2055876" y="81280"/>
                  </a:lnTo>
                  <a:lnTo>
                    <a:pt x="2071116" y="86360"/>
                  </a:lnTo>
                  <a:lnTo>
                    <a:pt x="2118360" y="104140"/>
                  </a:lnTo>
                  <a:lnTo>
                    <a:pt x="2153412" y="118110"/>
                  </a:lnTo>
                  <a:lnTo>
                    <a:pt x="2206752" y="134620"/>
                  </a:lnTo>
                  <a:lnTo>
                    <a:pt x="2243328" y="137160"/>
                  </a:lnTo>
                  <a:lnTo>
                    <a:pt x="2261616" y="137160"/>
                  </a:lnTo>
                  <a:lnTo>
                    <a:pt x="2279904" y="134620"/>
                  </a:lnTo>
                  <a:lnTo>
                    <a:pt x="2296668" y="128270"/>
                  </a:lnTo>
                  <a:lnTo>
                    <a:pt x="2307640" y="124460"/>
                  </a:lnTo>
                  <a:lnTo>
                    <a:pt x="2314956" y="121920"/>
                  </a:lnTo>
                  <a:lnTo>
                    <a:pt x="2333244" y="114300"/>
                  </a:lnTo>
                  <a:lnTo>
                    <a:pt x="2369820" y="96520"/>
                  </a:lnTo>
                  <a:lnTo>
                    <a:pt x="2461260" y="45720"/>
                  </a:lnTo>
                  <a:lnTo>
                    <a:pt x="2497836" y="30480"/>
                  </a:lnTo>
                  <a:lnTo>
                    <a:pt x="2516124" y="25400"/>
                  </a:lnTo>
                  <a:lnTo>
                    <a:pt x="2532888" y="20320"/>
                  </a:lnTo>
                  <a:lnTo>
                    <a:pt x="2551176" y="17780"/>
                  </a:lnTo>
                  <a:lnTo>
                    <a:pt x="2587752" y="13970"/>
                  </a:lnTo>
                  <a:lnTo>
                    <a:pt x="2609088" y="13970"/>
                  </a:lnTo>
                  <a:lnTo>
                    <a:pt x="2630424" y="15240"/>
                  </a:lnTo>
                  <a:lnTo>
                    <a:pt x="2651760" y="15240"/>
                  </a:lnTo>
                  <a:lnTo>
                    <a:pt x="2673096" y="19050"/>
                  </a:lnTo>
                  <a:lnTo>
                    <a:pt x="2694432" y="20320"/>
                  </a:lnTo>
                  <a:lnTo>
                    <a:pt x="2715768" y="25400"/>
                  </a:lnTo>
                  <a:lnTo>
                    <a:pt x="2772156" y="38100"/>
                  </a:lnTo>
                  <a:lnTo>
                    <a:pt x="2810256" y="55880"/>
                  </a:lnTo>
                  <a:lnTo>
                    <a:pt x="2814828" y="58420"/>
                  </a:lnTo>
                  <a:lnTo>
                    <a:pt x="2820924" y="63500"/>
                  </a:lnTo>
                  <a:lnTo>
                    <a:pt x="2825496" y="66040"/>
                  </a:lnTo>
                  <a:lnTo>
                    <a:pt x="2828544" y="71120"/>
                  </a:lnTo>
                  <a:lnTo>
                    <a:pt x="2833116" y="73660"/>
                  </a:lnTo>
                  <a:lnTo>
                    <a:pt x="2834640" y="78740"/>
                  </a:lnTo>
                  <a:lnTo>
                    <a:pt x="2834640" y="76200"/>
                  </a:lnTo>
                  <a:lnTo>
                    <a:pt x="2836164" y="82550"/>
                  </a:lnTo>
                  <a:lnTo>
                    <a:pt x="2837688" y="87630"/>
                  </a:lnTo>
                  <a:lnTo>
                    <a:pt x="2837688" y="104140"/>
                  </a:lnTo>
                  <a:lnTo>
                    <a:pt x="2834640" y="116840"/>
                  </a:lnTo>
                  <a:lnTo>
                    <a:pt x="2830068" y="132080"/>
                  </a:lnTo>
                  <a:lnTo>
                    <a:pt x="2822448" y="147320"/>
                  </a:lnTo>
                  <a:lnTo>
                    <a:pt x="2814828" y="163830"/>
                  </a:lnTo>
                  <a:lnTo>
                    <a:pt x="2807208" y="179070"/>
                  </a:lnTo>
                  <a:lnTo>
                    <a:pt x="2788920" y="213360"/>
                  </a:lnTo>
                  <a:lnTo>
                    <a:pt x="2773680" y="247650"/>
                  </a:lnTo>
                  <a:lnTo>
                    <a:pt x="2767584" y="264160"/>
                  </a:lnTo>
                  <a:lnTo>
                    <a:pt x="2761488" y="279400"/>
                  </a:lnTo>
                  <a:lnTo>
                    <a:pt x="2759964" y="288290"/>
                  </a:lnTo>
                  <a:lnTo>
                    <a:pt x="2758440" y="295910"/>
                  </a:lnTo>
                  <a:lnTo>
                    <a:pt x="2758440" y="311150"/>
                  </a:lnTo>
                  <a:lnTo>
                    <a:pt x="2759964" y="317500"/>
                  </a:lnTo>
                  <a:lnTo>
                    <a:pt x="2761488" y="325120"/>
                  </a:lnTo>
                  <a:lnTo>
                    <a:pt x="2766060" y="339090"/>
                  </a:lnTo>
                  <a:lnTo>
                    <a:pt x="2772156" y="353060"/>
                  </a:lnTo>
                  <a:lnTo>
                    <a:pt x="2790444" y="377190"/>
                  </a:lnTo>
                  <a:lnTo>
                    <a:pt x="2801112" y="388620"/>
                  </a:lnTo>
                  <a:lnTo>
                    <a:pt x="2820924" y="414020"/>
                  </a:lnTo>
                  <a:lnTo>
                    <a:pt x="2831592" y="424180"/>
                  </a:lnTo>
                  <a:lnTo>
                    <a:pt x="2849880" y="445770"/>
                  </a:lnTo>
                  <a:lnTo>
                    <a:pt x="2857500" y="455930"/>
                  </a:lnTo>
                  <a:lnTo>
                    <a:pt x="2863596" y="464820"/>
                  </a:lnTo>
                  <a:lnTo>
                    <a:pt x="2862072" y="463550"/>
                  </a:lnTo>
                  <a:lnTo>
                    <a:pt x="2866644" y="474980"/>
                  </a:lnTo>
                  <a:lnTo>
                    <a:pt x="2866644" y="472440"/>
                  </a:lnTo>
                  <a:lnTo>
                    <a:pt x="2868168" y="477520"/>
                  </a:lnTo>
                  <a:lnTo>
                    <a:pt x="2868168" y="445287"/>
                  </a:lnTo>
                  <a:lnTo>
                    <a:pt x="2842260" y="415290"/>
                  </a:lnTo>
                  <a:lnTo>
                    <a:pt x="2831592" y="402590"/>
                  </a:lnTo>
                  <a:lnTo>
                    <a:pt x="2811780" y="379730"/>
                  </a:lnTo>
                  <a:lnTo>
                    <a:pt x="2785872" y="345440"/>
                  </a:lnTo>
                  <a:lnTo>
                    <a:pt x="2773680" y="316230"/>
                  </a:lnTo>
                  <a:lnTo>
                    <a:pt x="2773680" y="292100"/>
                  </a:lnTo>
                  <a:lnTo>
                    <a:pt x="2785872" y="254000"/>
                  </a:lnTo>
                  <a:lnTo>
                    <a:pt x="2802636" y="219710"/>
                  </a:lnTo>
                  <a:lnTo>
                    <a:pt x="2819400" y="186690"/>
                  </a:lnTo>
                  <a:lnTo>
                    <a:pt x="2828544" y="170180"/>
                  </a:lnTo>
                  <a:lnTo>
                    <a:pt x="2836164" y="152400"/>
                  </a:lnTo>
                  <a:lnTo>
                    <a:pt x="2842260" y="135890"/>
                  </a:lnTo>
                  <a:lnTo>
                    <a:pt x="2848356" y="120650"/>
                  </a:lnTo>
                  <a:lnTo>
                    <a:pt x="2852928" y="97790"/>
                  </a:lnTo>
                  <a:lnTo>
                    <a:pt x="2852928" y="90170"/>
                  </a:lnTo>
                  <a:lnTo>
                    <a:pt x="2849334" y="76200"/>
                  </a:lnTo>
                  <a:lnTo>
                    <a:pt x="2848356" y="72390"/>
                  </a:lnTo>
                  <a:lnTo>
                    <a:pt x="2846832" y="72390"/>
                  </a:lnTo>
                  <a:lnTo>
                    <a:pt x="2846832" y="71120"/>
                  </a:lnTo>
                  <a:lnTo>
                    <a:pt x="2843784" y="66040"/>
                  </a:lnTo>
                  <a:lnTo>
                    <a:pt x="2839212" y="59690"/>
                  </a:lnTo>
                  <a:lnTo>
                    <a:pt x="2822448" y="45720"/>
                  </a:lnTo>
                  <a:lnTo>
                    <a:pt x="2816352" y="43180"/>
                  </a:lnTo>
                  <a:lnTo>
                    <a:pt x="2808732" y="38100"/>
                  </a:lnTo>
                  <a:lnTo>
                    <a:pt x="2793492" y="30480"/>
                  </a:lnTo>
                  <a:lnTo>
                    <a:pt x="2776728" y="25400"/>
                  </a:lnTo>
                  <a:lnTo>
                    <a:pt x="2758440" y="19050"/>
                  </a:lnTo>
                  <a:lnTo>
                    <a:pt x="2738628" y="13970"/>
                  </a:lnTo>
                  <a:lnTo>
                    <a:pt x="2717292" y="10160"/>
                  </a:lnTo>
                  <a:lnTo>
                    <a:pt x="2674620" y="3810"/>
                  </a:lnTo>
                  <a:lnTo>
                    <a:pt x="2651760" y="2540"/>
                  </a:lnTo>
                  <a:lnTo>
                    <a:pt x="2630424" y="0"/>
                  </a:lnTo>
                  <a:lnTo>
                    <a:pt x="2567940" y="0"/>
                  </a:lnTo>
                  <a:lnTo>
                    <a:pt x="2548128" y="2540"/>
                  </a:lnTo>
                  <a:lnTo>
                    <a:pt x="2529840" y="5080"/>
                  </a:lnTo>
                  <a:lnTo>
                    <a:pt x="2511552" y="11430"/>
                  </a:lnTo>
                  <a:lnTo>
                    <a:pt x="2491740" y="17780"/>
                  </a:lnTo>
                  <a:lnTo>
                    <a:pt x="2473452" y="25400"/>
                  </a:lnTo>
                  <a:lnTo>
                    <a:pt x="2436876" y="43180"/>
                  </a:lnTo>
                  <a:lnTo>
                    <a:pt x="2345436" y="93980"/>
                  </a:lnTo>
                  <a:lnTo>
                    <a:pt x="2327148" y="101600"/>
                  </a:lnTo>
                  <a:lnTo>
                    <a:pt x="2310384" y="109220"/>
                  </a:lnTo>
                  <a:lnTo>
                    <a:pt x="2276856" y="119380"/>
                  </a:lnTo>
                  <a:lnTo>
                    <a:pt x="2260092" y="121920"/>
                  </a:lnTo>
                  <a:lnTo>
                    <a:pt x="2244852" y="124460"/>
                  </a:lnTo>
                  <a:lnTo>
                    <a:pt x="2211324" y="119380"/>
                  </a:lnTo>
                  <a:lnTo>
                    <a:pt x="2193036" y="116840"/>
                  </a:lnTo>
                  <a:lnTo>
                    <a:pt x="2176272" y="110490"/>
                  </a:lnTo>
                  <a:lnTo>
                    <a:pt x="2157984" y="104140"/>
                  </a:lnTo>
                  <a:lnTo>
                    <a:pt x="2124456" y="91440"/>
                  </a:lnTo>
                  <a:lnTo>
                    <a:pt x="2107692" y="83820"/>
                  </a:lnTo>
                  <a:lnTo>
                    <a:pt x="2090928" y="78740"/>
                  </a:lnTo>
                  <a:lnTo>
                    <a:pt x="2081784" y="74930"/>
                  </a:lnTo>
                  <a:lnTo>
                    <a:pt x="2075688" y="72390"/>
                  </a:lnTo>
                  <a:lnTo>
                    <a:pt x="2045208" y="63500"/>
                  </a:lnTo>
                  <a:lnTo>
                    <a:pt x="2031492" y="60960"/>
                  </a:lnTo>
                  <a:lnTo>
                    <a:pt x="2011680" y="60960"/>
                  </a:lnTo>
                  <a:lnTo>
                    <a:pt x="2005584" y="63500"/>
                  </a:lnTo>
                  <a:lnTo>
                    <a:pt x="1996440" y="66040"/>
                  </a:lnTo>
                  <a:lnTo>
                    <a:pt x="1996440" y="67310"/>
                  </a:lnTo>
                  <a:lnTo>
                    <a:pt x="1994916" y="67310"/>
                  </a:lnTo>
                  <a:lnTo>
                    <a:pt x="1985772" y="72390"/>
                  </a:lnTo>
                  <a:lnTo>
                    <a:pt x="1967484" y="87630"/>
                  </a:lnTo>
                  <a:lnTo>
                    <a:pt x="1961388" y="96520"/>
                  </a:lnTo>
                  <a:lnTo>
                    <a:pt x="1953768" y="105410"/>
                  </a:lnTo>
                  <a:lnTo>
                    <a:pt x="1949196" y="116840"/>
                  </a:lnTo>
                  <a:lnTo>
                    <a:pt x="1943100" y="127000"/>
                  </a:lnTo>
                  <a:lnTo>
                    <a:pt x="1938528" y="139700"/>
                  </a:lnTo>
                  <a:lnTo>
                    <a:pt x="1932432" y="162560"/>
                  </a:lnTo>
                  <a:lnTo>
                    <a:pt x="1927860" y="198120"/>
                  </a:lnTo>
                  <a:lnTo>
                    <a:pt x="1929384" y="210820"/>
                  </a:lnTo>
                  <a:lnTo>
                    <a:pt x="1929384" y="220980"/>
                  </a:lnTo>
                  <a:lnTo>
                    <a:pt x="1930908" y="232410"/>
                  </a:lnTo>
                  <a:lnTo>
                    <a:pt x="1932432" y="232410"/>
                  </a:lnTo>
                  <a:lnTo>
                    <a:pt x="1932432" y="233680"/>
                  </a:lnTo>
                  <a:lnTo>
                    <a:pt x="1937004" y="243840"/>
                  </a:lnTo>
                  <a:lnTo>
                    <a:pt x="1941576" y="256540"/>
                  </a:lnTo>
                  <a:lnTo>
                    <a:pt x="1949196" y="266700"/>
                  </a:lnTo>
                  <a:lnTo>
                    <a:pt x="1956816" y="279400"/>
                  </a:lnTo>
                  <a:lnTo>
                    <a:pt x="1965960" y="289560"/>
                  </a:lnTo>
                  <a:lnTo>
                    <a:pt x="1985772" y="312420"/>
                  </a:lnTo>
                  <a:lnTo>
                    <a:pt x="2004060" y="335280"/>
                  </a:lnTo>
                  <a:lnTo>
                    <a:pt x="2011680" y="347980"/>
                  </a:lnTo>
                  <a:lnTo>
                    <a:pt x="2026920" y="369570"/>
                  </a:lnTo>
                  <a:lnTo>
                    <a:pt x="2031492" y="379730"/>
                  </a:lnTo>
                  <a:lnTo>
                    <a:pt x="2036064" y="392430"/>
                  </a:lnTo>
                  <a:lnTo>
                    <a:pt x="2036064" y="391160"/>
                  </a:lnTo>
                  <a:lnTo>
                    <a:pt x="2037588" y="401320"/>
                  </a:lnTo>
                  <a:lnTo>
                    <a:pt x="2037588" y="410210"/>
                  </a:lnTo>
                  <a:lnTo>
                    <a:pt x="2036064" y="416560"/>
                  </a:lnTo>
                  <a:lnTo>
                    <a:pt x="2036064" y="421640"/>
                  </a:lnTo>
                  <a:lnTo>
                    <a:pt x="2031492" y="433070"/>
                  </a:lnTo>
                  <a:lnTo>
                    <a:pt x="2019300" y="455930"/>
                  </a:lnTo>
                  <a:lnTo>
                    <a:pt x="2010156" y="468630"/>
                  </a:lnTo>
                  <a:lnTo>
                    <a:pt x="1993392" y="492760"/>
                  </a:lnTo>
                  <a:lnTo>
                    <a:pt x="1978152" y="516890"/>
                  </a:lnTo>
                  <a:lnTo>
                    <a:pt x="1970532" y="528320"/>
                  </a:lnTo>
                  <a:lnTo>
                    <a:pt x="1961388" y="551180"/>
                  </a:lnTo>
                  <a:lnTo>
                    <a:pt x="1961388" y="552450"/>
                  </a:lnTo>
                  <a:lnTo>
                    <a:pt x="1959864" y="556260"/>
                  </a:lnTo>
                  <a:lnTo>
                    <a:pt x="1959864" y="568960"/>
                  </a:lnTo>
                  <a:lnTo>
                    <a:pt x="1961388" y="574040"/>
                  </a:lnTo>
                  <a:lnTo>
                    <a:pt x="1961388" y="575310"/>
                  </a:lnTo>
                  <a:lnTo>
                    <a:pt x="1964436" y="579120"/>
                  </a:lnTo>
                  <a:lnTo>
                    <a:pt x="1965960" y="584200"/>
                  </a:lnTo>
                  <a:lnTo>
                    <a:pt x="1965960" y="585470"/>
                  </a:lnTo>
                  <a:lnTo>
                    <a:pt x="1967484" y="585470"/>
                  </a:lnTo>
                  <a:lnTo>
                    <a:pt x="1993392" y="613410"/>
                  </a:lnTo>
                  <a:lnTo>
                    <a:pt x="2031492" y="638810"/>
                  </a:lnTo>
                  <a:lnTo>
                    <a:pt x="2046732" y="647700"/>
                  </a:lnTo>
                  <a:lnTo>
                    <a:pt x="2061972" y="655320"/>
                  </a:lnTo>
                  <a:lnTo>
                    <a:pt x="2078736" y="661670"/>
                  </a:lnTo>
                  <a:lnTo>
                    <a:pt x="2093976" y="668020"/>
                  </a:lnTo>
                  <a:lnTo>
                    <a:pt x="2127504" y="676910"/>
                  </a:lnTo>
                  <a:lnTo>
                    <a:pt x="2144268" y="679450"/>
                  </a:lnTo>
                  <a:lnTo>
                    <a:pt x="2176272" y="679450"/>
                  </a:lnTo>
                  <a:lnTo>
                    <a:pt x="2191512" y="678180"/>
                  </a:lnTo>
                  <a:lnTo>
                    <a:pt x="2212848" y="669290"/>
                  </a:lnTo>
                  <a:lnTo>
                    <a:pt x="2216912" y="666750"/>
                  </a:lnTo>
                  <a:lnTo>
                    <a:pt x="2218944" y="665480"/>
                  </a:lnTo>
                  <a:lnTo>
                    <a:pt x="2226564" y="660400"/>
                  </a:lnTo>
                  <a:lnTo>
                    <a:pt x="2246376" y="643890"/>
                  </a:lnTo>
                  <a:lnTo>
                    <a:pt x="2260092" y="629920"/>
                  </a:lnTo>
                  <a:lnTo>
                    <a:pt x="2272284" y="614680"/>
                  </a:lnTo>
                  <a:lnTo>
                    <a:pt x="2286000" y="599440"/>
                  </a:lnTo>
                  <a:lnTo>
                    <a:pt x="2310384" y="568960"/>
                  </a:lnTo>
                  <a:lnTo>
                    <a:pt x="2324100" y="553720"/>
                  </a:lnTo>
                  <a:lnTo>
                    <a:pt x="2337816" y="539750"/>
                  </a:lnTo>
                  <a:lnTo>
                    <a:pt x="2350008" y="525780"/>
                  </a:lnTo>
                  <a:lnTo>
                    <a:pt x="2363724" y="515620"/>
                  </a:lnTo>
                  <a:lnTo>
                    <a:pt x="2371344" y="510540"/>
                  </a:lnTo>
                  <a:lnTo>
                    <a:pt x="2377440" y="508000"/>
                  </a:lnTo>
                  <a:lnTo>
                    <a:pt x="2385060" y="502920"/>
                  </a:lnTo>
                  <a:lnTo>
                    <a:pt x="2391156" y="501650"/>
                  </a:lnTo>
                  <a:lnTo>
                    <a:pt x="2398776" y="499110"/>
                  </a:lnTo>
                  <a:lnTo>
                    <a:pt x="2406396" y="497840"/>
                  </a:lnTo>
                  <a:lnTo>
                    <a:pt x="2420112" y="497840"/>
                  </a:lnTo>
                  <a:lnTo>
                    <a:pt x="2429256" y="499110"/>
                  </a:lnTo>
                  <a:lnTo>
                    <a:pt x="2436876" y="500380"/>
                  </a:lnTo>
                  <a:lnTo>
                    <a:pt x="2446020" y="501650"/>
                  </a:lnTo>
                  <a:lnTo>
                    <a:pt x="2453640" y="505460"/>
                  </a:lnTo>
                  <a:lnTo>
                    <a:pt x="2490216" y="520700"/>
                  </a:lnTo>
                  <a:lnTo>
                    <a:pt x="2510028" y="530860"/>
                  </a:lnTo>
                  <a:lnTo>
                    <a:pt x="2528316" y="541020"/>
                  </a:lnTo>
                  <a:lnTo>
                    <a:pt x="2548128" y="553720"/>
                  </a:lnTo>
                  <a:lnTo>
                    <a:pt x="2567940" y="563880"/>
                  </a:lnTo>
                  <a:lnTo>
                    <a:pt x="2586228" y="576580"/>
                  </a:lnTo>
                  <a:lnTo>
                    <a:pt x="2606040" y="586740"/>
                  </a:lnTo>
                  <a:lnTo>
                    <a:pt x="2624328" y="598170"/>
                  </a:lnTo>
                  <a:lnTo>
                    <a:pt x="2660904" y="613410"/>
                  </a:lnTo>
                  <a:lnTo>
                    <a:pt x="2668524" y="614680"/>
                  </a:lnTo>
                  <a:lnTo>
                    <a:pt x="2686812" y="617220"/>
                  </a:lnTo>
                  <a:lnTo>
                    <a:pt x="2709672" y="617220"/>
                  </a:lnTo>
                  <a:lnTo>
                    <a:pt x="2740152" y="612140"/>
                  </a:lnTo>
                  <a:lnTo>
                    <a:pt x="2758440" y="604520"/>
                  </a:lnTo>
                  <a:lnTo>
                    <a:pt x="2770632" y="599440"/>
                  </a:lnTo>
                  <a:lnTo>
                    <a:pt x="2813304" y="575310"/>
                  </a:lnTo>
                  <a:lnTo>
                    <a:pt x="2848356" y="546100"/>
                  </a:lnTo>
                  <a:lnTo>
                    <a:pt x="2872740" y="514350"/>
                  </a:lnTo>
                  <a:lnTo>
                    <a:pt x="2880360" y="492760"/>
                  </a:lnTo>
                  <a:lnTo>
                    <a:pt x="2881884" y="492760"/>
                  </a:lnTo>
                  <a:lnTo>
                    <a:pt x="2881884" y="487680"/>
                  </a:lnTo>
                  <a:lnTo>
                    <a:pt x="2881884" y="486410"/>
                  </a:lnTo>
                  <a:lnTo>
                    <a:pt x="2881884" y="474980"/>
                  </a:lnTo>
                  <a:close/>
                </a:path>
                <a:path w="3956685" h="2578735">
                  <a:moveTo>
                    <a:pt x="2900172" y="723646"/>
                  </a:moveTo>
                  <a:lnTo>
                    <a:pt x="2884932" y="723646"/>
                  </a:lnTo>
                  <a:lnTo>
                    <a:pt x="2884932" y="738886"/>
                  </a:lnTo>
                  <a:lnTo>
                    <a:pt x="2900172" y="738886"/>
                  </a:lnTo>
                  <a:lnTo>
                    <a:pt x="2900172" y="723646"/>
                  </a:lnTo>
                  <a:close/>
                </a:path>
                <a:path w="3956685" h="2578735">
                  <a:moveTo>
                    <a:pt x="2927604" y="723646"/>
                  </a:moveTo>
                  <a:lnTo>
                    <a:pt x="2913888" y="723646"/>
                  </a:lnTo>
                  <a:lnTo>
                    <a:pt x="2913888" y="738886"/>
                  </a:lnTo>
                  <a:lnTo>
                    <a:pt x="2927604" y="738886"/>
                  </a:lnTo>
                  <a:lnTo>
                    <a:pt x="2927604" y="723646"/>
                  </a:lnTo>
                  <a:close/>
                </a:path>
                <a:path w="3956685" h="2578735">
                  <a:moveTo>
                    <a:pt x="2956560" y="723646"/>
                  </a:moveTo>
                  <a:lnTo>
                    <a:pt x="2942844" y="723646"/>
                  </a:lnTo>
                  <a:lnTo>
                    <a:pt x="2942844" y="738886"/>
                  </a:lnTo>
                  <a:lnTo>
                    <a:pt x="2956560" y="738886"/>
                  </a:lnTo>
                  <a:lnTo>
                    <a:pt x="2956560" y="723646"/>
                  </a:lnTo>
                  <a:close/>
                </a:path>
                <a:path w="3956685" h="2578735">
                  <a:moveTo>
                    <a:pt x="2985516" y="723646"/>
                  </a:moveTo>
                  <a:lnTo>
                    <a:pt x="2971800" y="723646"/>
                  </a:lnTo>
                  <a:lnTo>
                    <a:pt x="2971800" y="738886"/>
                  </a:lnTo>
                  <a:lnTo>
                    <a:pt x="2985516" y="738886"/>
                  </a:lnTo>
                  <a:lnTo>
                    <a:pt x="2985516" y="723646"/>
                  </a:lnTo>
                  <a:close/>
                </a:path>
                <a:path w="3956685" h="2578735">
                  <a:moveTo>
                    <a:pt x="3014472" y="723646"/>
                  </a:moveTo>
                  <a:lnTo>
                    <a:pt x="2999232" y="723646"/>
                  </a:lnTo>
                  <a:lnTo>
                    <a:pt x="2999232" y="738886"/>
                  </a:lnTo>
                  <a:lnTo>
                    <a:pt x="3014472" y="738886"/>
                  </a:lnTo>
                  <a:lnTo>
                    <a:pt x="3014472" y="723646"/>
                  </a:lnTo>
                  <a:close/>
                </a:path>
                <a:path w="3956685" h="2578735">
                  <a:moveTo>
                    <a:pt x="3041904" y="723646"/>
                  </a:moveTo>
                  <a:lnTo>
                    <a:pt x="3028188" y="723646"/>
                  </a:lnTo>
                  <a:lnTo>
                    <a:pt x="3028188" y="738886"/>
                  </a:lnTo>
                  <a:lnTo>
                    <a:pt x="3041904" y="738886"/>
                  </a:lnTo>
                  <a:lnTo>
                    <a:pt x="3041904" y="723646"/>
                  </a:lnTo>
                  <a:close/>
                </a:path>
                <a:path w="3956685" h="2578735">
                  <a:moveTo>
                    <a:pt x="3070860" y="723646"/>
                  </a:moveTo>
                  <a:lnTo>
                    <a:pt x="3057144" y="723646"/>
                  </a:lnTo>
                  <a:lnTo>
                    <a:pt x="3057144" y="738886"/>
                  </a:lnTo>
                  <a:lnTo>
                    <a:pt x="3070860" y="738886"/>
                  </a:lnTo>
                  <a:lnTo>
                    <a:pt x="3070860" y="723646"/>
                  </a:lnTo>
                  <a:close/>
                </a:path>
                <a:path w="3956685" h="2578735">
                  <a:moveTo>
                    <a:pt x="3099816" y="723646"/>
                  </a:moveTo>
                  <a:lnTo>
                    <a:pt x="3086100" y="723646"/>
                  </a:lnTo>
                  <a:lnTo>
                    <a:pt x="3086100" y="738886"/>
                  </a:lnTo>
                  <a:lnTo>
                    <a:pt x="3099816" y="738886"/>
                  </a:lnTo>
                  <a:lnTo>
                    <a:pt x="3099816" y="723646"/>
                  </a:lnTo>
                  <a:close/>
                </a:path>
                <a:path w="3956685" h="2578735">
                  <a:moveTo>
                    <a:pt x="3128772" y="723646"/>
                  </a:moveTo>
                  <a:lnTo>
                    <a:pt x="3113532" y="723646"/>
                  </a:lnTo>
                  <a:lnTo>
                    <a:pt x="3113532" y="738886"/>
                  </a:lnTo>
                  <a:lnTo>
                    <a:pt x="3128772" y="738886"/>
                  </a:lnTo>
                  <a:lnTo>
                    <a:pt x="3128772" y="723646"/>
                  </a:lnTo>
                  <a:close/>
                </a:path>
                <a:path w="3956685" h="2578735">
                  <a:moveTo>
                    <a:pt x="3156204" y="723646"/>
                  </a:moveTo>
                  <a:lnTo>
                    <a:pt x="3142488" y="723646"/>
                  </a:lnTo>
                  <a:lnTo>
                    <a:pt x="3142488" y="738886"/>
                  </a:lnTo>
                  <a:lnTo>
                    <a:pt x="3156204" y="738886"/>
                  </a:lnTo>
                  <a:lnTo>
                    <a:pt x="3156204" y="723646"/>
                  </a:lnTo>
                  <a:close/>
                </a:path>
                <a:path w="3956685" h="2578735">
                  <a:moveTo>
                    <a:pt x="3185160" y="723646"/>
                  </a:moveTo>
                  <a:lnTo>
                    <a:pt x="3171444" y="723646"/>
                  </a:lnTo>
                  <a:lnTo>
                    <a:pt x="3171444" y="738886"/>
                  </a:lnTo>
                  <a:lnTo>
                    <a:pt x="3185160" y="738886"/>
                  </a:lnTo>
                  <a:lnTo>
                    <a:pt x="3185160" y="723646"/>
                  </a:lnTo>
                  <a:close/>
                </a:path>
                <a:path w="3956685" h="2578735">
                  <a:moveTo>
                    <a:pt x="3214116" y="723646"/>
                  </a:moveTo>
                  <a:lnTo>
                    <a:pt x="3200400" y="723646"/>
                  </a:lnTo>
                  <a:lnTo>
                    <a:pt x="3200400" y="738886"/>
                  </a:lnTo>
                  <a:lnTo>
                    <a:pt x="3214116" y="738886"/>
                  </a:lnTo>
                  <a:lnTo>
                    <a:pt x="3214116" y="723646"/>
                  </a:lnTo>
                  <a:close/>
                </a:path>
                <a:path w="3956685" h="2578735">
                  <a:moveTo>
                    <a:pt x="3243072" y="723646"/>
                  </a:moveTo>
                  <a:lnTo>
                    <a:pt x="3227832" y="723646"/>
                  </a:lnTo>
                  <a:lnTo>
                    <a:pt x="3227832" y="738886"/>
                  </a:lnTo>
                  <a:lnTo>
                    <a:pt x="3243072" y="738886"/>
                  </a:lnTo>
                  <a:lnTo>
                    <a:pt x="3243072" y="723646"/>
                  </a:lnTo>
                  <a:close/>
                </a:path>
                <a:path w="3956685" h="2578735">
                  <a:moveTo>
                    <a:pt x="3270504" y="723646"/>
                  </a:moveTo>
                  <a:lnTo>
                    <a:pt x="3256788" y="723646"/>
                  </a:lnTo>
                  <a:lnTo>
                    <a:pt x="3256788" y="738886"/>
                  </a:lnTo>
                  <a:lnTo>
                    <a:pt x="3270504" y="738886"/>
                  </a:lnTo>
                  <a:lnTo>
                    <a:pt x="3270504" y="723646"/>
                  </a:lnTo>
                  <a:close/>
                </a:path>
                <a:path w="3956685" h="2578735">
                  <a:moveTo>
                    <a:pt x="3299460" y="723646"/>
                  </a:moveTo>
                  <a:lnTo>
                    <a:pt x="3285744" y="723646"/>
                  </a:lnTo>
                  <a:lnTo>
                    <a:pt x="3285744" y="738886"/>
                  </a:lnTo>
                  <a:lnTo>
                    <a:pt x="3299460" y="738886"/>
                  </a:lnTo>
                  <a:lnTo>
                    <a:pt x="3299460" y="723646"/>
                  </a:lnTo>
                  <a:close/>
                </a:path>
                <a:path w="3956685" h="2578735">
                  <a:moveTo>
                    <a:pt x="3328416" y="723646"/>
                  </a:moveTo>
                  <a:lnTo>
                    <a:pt x="3314700" y="723646"/>
                  </a:lnTo>
                  <a:lnTo>
                    <a:pt x="3314700" y="738886"/>
                  </a:lnTo>
                  <a:lnTo>
                    <a:pt x="3328416" y="738886"/>
                  </a:lnTo>
                  <a:lnTo>
                    <a:pt x="3328416" y="723646"/>
                  </a:lnTo>
                  <a:close/>
                </a:path>
                <a:path w="3956685" h="2578735">
                  <a:moveTo>
                    <a:pt x="3357372" y="723646"/>
                  </a:moveTo>
                  <a:lnTo>
                    <a:pt x="3342132" y="723646"/>
                  </a:lnTo>
                  <a:lnTo>
                    <a:pt x="3342132" y="738886"/>
                  </a:lnTo>
                  <a:lnTo>
                    <a:pt x="3357372" y="738886"/>
                  </a:lnTo>
                  <a:lnTo>
                    <a:pt x="3357372" y="723646"/>
                  </a:lnTo>
                  <a:close/>
                </a:path>
                <a:path w="3956685" h="2578735">
                  <a:moveTo>
                    <a:pt x="3384804" y="723646"/>
                  </a:moveTo>
                  <a:lnTo>
                    <a:pt x="3371088" y="723646"/>
                  </a:lnTo>
                  <a:lnTo>
                    <a:pt x="3371088" y="738886"/>
                  </a:lnTo>
                  <a:lnTo>
                    <a:pt x="3384804" y="738886"/>
                  </a:lnTo>
                  <a:lnTo>
                    <a:pt x="3384804" y="723646"/>
                  </a:lnTo>
                  <a:close/>
                </a:path>
                <a:path w="3956685" h="2578735">
                  <a:moveTo>
                    <a:pt x="3413760" y="723646"/>
                  </a:moveTo>
                  <a:lnTo>
                    <a:pt x="3400044" y="723646"/>
                  </a:lnTo>
                  <a:lnTo>
                    <a:pt x="3400044" y="738886"/>
                  </a:lnTo>
                  <a:lnTo>
                    <a:pt x="3413760" y="738886"/>
                  </a:lnTo>
                  <a:lnTo>
                    <a:pt x="3413760" y="723646"/>
                  </a:lnTo>
                  <a:close/>
                </a:path>
                <a:path w="3956685" h="2578735">
                  <a:moveTo>
                    <a:pt x="3442716" y="723646"/>
                  </a:moveTo>
                  <a:lnTo>
                    <a:pt x="3429000" y="723646"/>
                  </a:lnTo>
                  <a:lnTo>
                    <a:pt x="3429000" y="738886"/>
                  </a:lnTo>
                  <a:lnTo>
                    <a:pt x="3442716" y="738886"/>
                  </a:lnTo>
                  <a:lnTo>
                    <a:pt x="3442716" y="723646"/>
                  </a:lnTo>
                  <a:close/>
                </a:path>
                <a:path w="3956685" h="2578735">
                  <a:moveTo>
                    <a:pt x="3471672" y="723646"/>
                  </a:moveTo>
                  <a:lnTo>
                    <a:pt x="3456432" y="723646"/>
                  </a:lnTo>
                  <a:lnTo>
                    <a:pt x="3456432" y="738886"/>
                  </a:lnTo>
                  <a:lnTo>
                    <a:pt x="3471672" y="738886"/>
                  </a:lnTo>
                  <a:lnTo>
                    <a:pt x="3471672" y="723646"/>
                  </a:lnTo>
                  <a:close/>
                </a:path>
                <a:path w="3956685" h="2578735">
                  <a:moveTo>
                    <a:pt x="3499104" y="723646"/>
                  </a:moveTo>
                  <a:lnTo>
                    <a:pt x="3485388" y="723646"/>
                  </a:lnTo>
                  <a:lnTo>
                    <a:pt x="3485388" y="738886"/>
                  </a:lnTo>
                  <a:lnTo>
                    <a:pt x="3499104" y="738886"/>
                  </a:lnTo>
                  <a:lnTo>
                    <a:pt x="3499104" y="723646"/>
                  </a:lnTo>
                  <a:close/>
                </a:path>
                <a:path w="3956685" h="2578735">
                  <a:moveTo>
                    <a:pt x="3528060" y="723646"/>
                  </a:moveTo>
                  <a:lnTo>
                    <a:pt x="3514344" y="723646"/>
                  </a:lnTo>
                  <a:lnTo>
                    <a:pt x="3514344" y="738886"/>
                  </a:lnTo>
                  <a:lnTo>
                    <a:pt x="3528060" y="738886"/>
                  </a:lnTo>
                  <a:lnTo>
                    <a:pt x="3528060" y="723646"/>
                  </a:lnTo>
                  <a:close/>
                </a:path>
                <a:path w="3956685" h="2578735">
                  <a:moveTo>
                    <a:pt x="3557016" y="723646"/>
                  </a:moveTo>
                  <a:lnTo>
                    <a:pt x="3543300" y="723646"/>
                  </a:lnTo>
                  <a:lnTo>
                    <a:pt x="3543300" y="738886"/>
                  </a:lnTo>
                  <a:lnTo>
                    <a:pt x="3557016" y="738886"/>
                  </a:lnTo>
                  <a:lnTo>
                    <a:pt x="3557016" y="723646"/>
                  </a:lnTo>
                  <a:close/>
                </a:path>
                <a:path w="3956685" h="2578735">
                  <a:moveTo>
                    <a:pt x="3560064" y="2564638"/>
                  </a:moveTo>
                  <a:lnTo>
                    <a:pt x="3536658" y="2516263"/>
                  </a:lnTo>
                  <a:lnTo>
                    <a:pt x="3536658" y="2558542"/>
                  </a:lnTo>
                  <a:lnTo>
                    <a:pt x="1452372" y="2558542"/>
                  </a:lnTo>
                  <a:lnTo>
                    <a:pt x="1452372" y="2540254"/>
                  </a:lnTo>
                  <a:lnTo>
                    <a:pt x="2903220" y="2540254"/>
                  </a:lnTo>
                  <a:lnTo>
                    <a:pt x="2903220" y="2530703"/>
                  </a:lnTo>
                  <a:lnTo>
                    <a:pt x="2912364" y="2526538"/>
                  </a:lnTo>
                  <a:lnTo>
                    <a:pt x="2888958" y="2478163"/>
                  </a:lnTo>
                  <a:lnTo>
                    <a:pt x="2888958" y="2520442"/>
                  </a:lnTo>
                  <a:lnTo>
                    <a:pt x="1452372" y="2520442"/>
                  </a:lnTo>
                  <a:lnTo>
                    <a:pt x="1434084" y="2520442"/>
                  </a:lnTo>
                  <a:lnTo>
                    <a:pt x="804672" y="2520442"/>
                  </a:lnTo>
                  <a:lnTo>
                    <a:pt x="804672" y="2483866"/>
                  </a:lnTo>
                  <a:lnTo>
                    <a:pt x="2258568" y="2483866"/>
                  </a:lnTo>
                  <a:lnTo>
                    <a:pt x="2255583" y="2477770"/>
                  </a:lnTo>
                  <a:lnTo>
                    <a:pt x="2248878" y="2464054"/>
                  </a:lnTo>
                  <a:lnTo>
                    <a:pt x="2227465" y="2420239"/>
                  </a:lnTo>
                  <a:lnTo>
                    <a:pt x="2227465" y="2464054"/>
                  </a:lnTo>
                  <a:lnTo>
                    <a:pt x="31089" y="2464054"/>
                  </a:lnTo>
                  <a:lnTo>
                    <a:pt x="274370" y="1967230"/>
                  </a:lnTo>
                  <a:lnTo>
                    <a:pt x="1984184" y="1967230"/>
                  </a:lnTo>
                  <a:lnTo>
                    <a:pt x="2227465" y="2464054"/>
                  </a:lnTo>
                  <a:lnTo>
                    <a:pt x="2227465" y="2420239"/>
                  </a:lnTo>
                  <a:lnTo>
                    <a:pt x="2033663" y="2023618"/>
                  </a:lnTo>
                  <a:lnTo>
                    <a:pt x="2648610" y="2023618"/>
                  </a:lnTo>
                  <a:lnTo>
                    <a:pt x="2888958" y="2520442"/>
                  </a:lnTo>
                  <a:lnTo>
                    <a:pt x="2888958" y="2478163"/>
                  </a:lnTo>
                  <a:lnTo>
                    <a:pt x="2687485" y="2061718"/>
                  </a:lnTo>
                  <a:lnTo>
                    <a:pt x="3296310" y="2061718"/>
                  </a:lnTo>
                  <a:lnTo>
                    <a:pt x="3536658" y="2558542"/>
                  </a:lnTo>
                  <a:lnTo>
                    <a:pt x="3536658" y="2516263"/>
                  </a:lnTo>
                  <a:lnTo>
                    <a:pt x="3310128" y="2048002"/>
                  </a:lnTo>
                  <a:lnTo>
                    <a:pt x="3300984" y="2052167"/>
                  </a:lnTo>
                  <a:lnTo>
                    <a:pt x="3300984" y="2041906"/>
                  </a:lnTo>
                  <a:lnTo>
                    <a:pt x="2677909" y="2041906"/>
                  </a:lnTo>
                  <a:lnTo>
                    <a:pt x="2662428" y="2009902"/>
                  </a:lnTo>
                  <a:lnTo>
                    <a:pt x="2653284" y="2014067"/>
                  </a:lnTo>
                  <a:lnTo>
                    <a:pt x="2653284" y="2003806"/>
                  </a:lnTo>
                  <a:lnTo>
                    <a:pt x="2029968" y="2003806"/>
                  </a:lnTo>
                  <a:lnTo>
                    <a:pt x="2029968" y="2016048"/>
                  </a:lnTo>
                  <a:lnTo>
                    <a:pt x="2006117" y="1967230"/>
                  </a:lnTo>
                  <a:lnTo>
                    <a:pt x="2003132" y="1961134"/>
                  </a:lnTo>
                  <a:lnTo>
                    <a:pt x="1996440" y="1947418"/>
                  </a:lnTo>
                  <a:lnTo>
                    <a:pt x="263652" y="1947418"/>
                  </a:lnTo>
                  <a:lnTo>
                    <a:pt x="0" y="2483866"/>
                  </a:lnTo>
                  <a:lnTo>
                    <a:pt x="786384" y="2483866"/>
                  </a:lnTo>
                  <a:lnTo>
                    <a:pt x="786384" y="2529586"/>
                  </a:lnTo>
                  <a:lnTo>
                    <a:pt x="795528" y="2529586"/>
                  </a:lnTo>
                  <a:lnTo>
                    <a:pt x="795528" y="2540254"/>
                  </a:lnTo>
                  <a:lnTo>
                    <a:pt x="1434084" y="2540254"/>
                  </a:lnTo>
                  <a:lnTo>
                    <a:pt x="1434084" y="2567686"/>
                  </a:lnTo>
                  <a:lnTo>
                    <a:pt x="1443228" y="2567686"/>
                  </a:lnTo>
                  <a:lnTo>
                    <a:pt x="1443228" y="2578354"/>
                  </a:lnTo>
                  <a:lnTo>
                    <a:pt x="3550920" y="2578354"/>
                  </a:lnTo>
                  <a:lnTo>
                    <a:pt x="3550920" y="2568803"/>
                  </a:lnTo>
                  <a:lnTo>
                    <a:pt x="3560064" y="2564638"/>
                  </a:lnTo>
                  <a:close/>
                </a:path>
                <a:path w="3956685" h="2578735">
                  <a:moveTo>
                    <a:pt x="3585972" y="723646"/>
                  </a:moveTo>
                  <a:lnTo>
                    <a:pt x="3570732" y="723646"/>
                  </a:lnTo>
                  <a:lnTo>
                    <a:pt x="3570732" y="738886"/>
                  </a:lnTo>
                  <a:lnTo>
                    <a:pt x="3585972" y="738886"/>
                  </a:lnTo>
                  <a:lnTo>
                    <a:pt x="3585972" y="723646"/>
                  </a:lnTo>
                  <a:close/>
                </a:path>
                <a:path w="3956685" h="2578735">
                  <a:moveTo>
                    <a:pt x="3613404" y="723646"/>
                  </a:moveTo>
                  <a:lnTo>
                    <a:pt x="3599688" y="723646"/>
                  </a:lnTo>
                  <a:lnTo>
                    <a:pt x="3599688" y="738886"/>
                  </a:lnTo>
                  <a:lnTo>
                    <a:pt x="3613404" y="738886"/>
                  </a:lnTo>
                  <a:lnTo>
                    <a:pt x="3613404" y="723646"/>
                  </a:lnTo>
                  <a:close/>
                </a:path>
                <a:path w="3956685" h="2578735">
                  <a:moveTo>
                    <a:pt x="3642360" y="723646"/>
                  </a:moveTo>
                  <a:lnTo>
                    <a:pt x="3628644" y="723646"/>
                  </a:lnTo>
                  <a:lnTo>
                    <a:pt x="3628644" y="738886"/>
                  </a:lnTo>
                  <a:lnTo>
                    <a:pt x="3642360" y="738886"/>
                  </a:lnTo>
                  <a:lnTo>
                    <a:pt x="3642360" y="723646"/>
                  </a:lnTo>
                  <a:close/>
                </a:path>
                <a:path w="3956685" h="2578735">
                  <a:moveTo>
                    <a:pt x="3671316" y="723646"/>
                  </a:moveTo>
                  <a:lnTo>
                    <a:pt x="3657600" y="723646"/>
                  </a:lnTo>
                  <a:lnTo>
                    <a:pt x="3657600" y="738886"/>
                  </a:lnTo>
                  <a:lnTo>
                    <a:pt x="3671316" y="738886"/>
                  </a:lnTo>
                  <a:lnTo>
                    <a:pt x="3671316" y="723646"/>
                  </a:lnTo>
                  <a:close/>
                </a:path>
                <a:path w="3956685" h="2578735">
                  <a:moveTo>
                    <a:pt x="3700272" y="723646"/>
                  </a:moveTo>
                  <a:lnTo>
                    <a:pt x="3685032" y="723646"/>
                  </a:lnTo>
                  <a:lnTo>
                    <a:pt x="3685032" y="738886"/>
                  </a:lnTo>
                  <a:lnTo>
                    <a:pt x="3700272" y="738886"/>
                  </a:lnTo>
                  <a:lnTo>
                    <a:pt x="3700272" y="723646"/>
                  </a:lnTo>
                  <a:close/>
                </a:path>
                <a:path w="3956685" h="2578735">
                  <a:moveTo>
                    <a:pt x="3727704" y="723646"/>
                  </a:moveTo>
                  <a:lnTo>
                    <a:pt x="3713988" y="723646"/>
                  </a:lnTo>
                  <a:lnTo>
                    <a:pt x="3713988" y="738886"/>
                  </a:lnTo>
                  <a:lnTo>
                    <a:pt x="3727704" y="738886"/>
                  </a:lnTo>
                  <a:lnTo>
                    <a:pt x="3727704" y="723646"/>
                  </a:lnTo>
                  <a:close/>
                </a:path>
                <a:path w="3956685" h="2578735">
                  <a:moveTo>
                    <a:pt x="3756660" y="723646"/>
                  </a:moveTo>
                  <a:lnTo>
                    <a:pt x="3742944" y="723646"/>
                  </a:lnTo>
                  <a:lnTo>
                    <a:pt x="3742944" y="738886"/>
                  </a:lnTo>
                  <a:lnTo>
                    <a:pt x="3756660" y="738886"/>
                  </a:lnTo>
                  <a:lnTo>
                    <a:pt x="3756660" y="723646"/>
                  </a:lnTo>
                  <a:close/>
                </a:path>
                <a:path w="3956685" h="2578735">
                  <a:moveTo>
                    <a:pt x="3785616" y="723646"/>
                  </a:moveTo>
                  <a:lnTo>
                    <a:pt x="3771900" y="723646"/>
                  </a:lnTo>
                  <a:lnTo>
                    <a:pt x="3771900" y="738886"/>
                  </a:lnTo>
                  <a:lnTo>
                    <a:pt x="3785616" y="738886"/>
                  </a:lnTo>
                  <a:lnTo>
                    <a:pt x="3785616" y="723646"/>
                  </a:lnTo>
                  <a:close/>
                </a:path>
                <a:path w="3956685" h="2578735">
                  <a:moveTo>
                    <a:pt x="3814572" y="723646"/>
                  </a:moveTo>
                  <a:lnTo>
                    <a:pt x="3799332" y="723646"/>
                  </a:lnTo>
                  <a:lnTo>
                    <a:pt x="3799332" y="738886"/>
                  </a:lnTo>
                  <a:lnTo>
                    <a:pt x="3814572" y="738886"/>
                  </a:lnTo>
                  <a:lnTo>
                    <a:pt x="3814572" y="723646"/>
                  </a:lnTo>
                  <a:close/>
                </a:path>
                <a:path w="3956685" h="2578735">
                  <a:moveTo>
                    <a:pt x="3842004" y="723646"/>
                  </a:moveTo>
                  <a:lnTo>
                    <a:pt x="3828288" y="723646"/>
                  </a:lnTo>
                  <a:lnTo>
                    <a:pt x="3828288" y="738886"/>
                  </a:lnTo>
                  <a:lnTo>
                    <a:pt x="3842004" y="738886"/>
                  </a:lnTo>
                  <a:lnTo>
                    <a:pt x="3842004" y="723646"/>
                  </a:lnTo>
                  <a:close/>
                </a:path>
                <a:path w="3956685" h="2578735">
                  <a:moveTo>
                    <a:pt x="3870960" y="723646"/>
                  </a:moveTo>
                  <a:lnTo>
                    <a:pt x="3857244" y="723646"/>
                  </a:lnTo>
                  <a:lnTo>
                    <a:pt x="3857244" y="738886"/>
                  </a:lnTo>
                  <a:lnTo>
                    <a:pt x="3870960" y="738886"/>
                  </a:lnTo>
                  <a:lnTo>
                    <a:pt x="3870960" y="723646"/>
                  </a:lnTo>
                  <a:close/>
                </a:path>
                <a:path w="3956685" h="2578735">
                  <a:moveTo>
                    <a:pt x="3899916" y="723646"/>
                  </a:moveTo>
                  <a:lnTo>
                    <a:pt x="3886200" y="723646"/>
                  </a:lnTo>
                  <a:lnTo>
                    <a:pt x="3886200" y="738886"/>
                  </a:lnTo>
                  <a:lnTo>
                    <a:pt x="3899916" y="738886"/>
                  </a:lnTo>
                  <a:lnTo>
                    <a:pt x="3899916" y="723646"/>
                  </a:lnTo>
                  <a:close/>
                </a:path>
                <a:path w="3956685" h="2578735">
                  <a:moveTo>
                    <a:pt x="3928872" y="725170"/>
                  </a:moveTo>
                  <a:lnTo>
                    <a:pt x="3913632" y="725170"/>
                  </a:lnTo>
                  <a:lnTo>
                    <a:pt x="3913632" y="738886"/>
                  </a:lnTo>
                  <a:lnTo>
                    <a:pt x="3928872" y="738886"/>
                  </a:lnTo>
                  <a:lnTo>
                    <a:pt x="3928872" y="725170"/>
                  </a:lnTo>
                  <a:close/>
                </a:path>
                <a:path w="3956685" h="2578735">
                  <a:moveTo>
                    <a:pt x="3956304" y="725170"/>
                  </a:moveTo>
                  <a:lnTo>
                    <a:pt x="3942588" y="725170"/>
                  </a:lnTo>
                  <a:lnTo>
                    <a:pt x="3942588" y="738886"/>
                  </a:lnTo>
                  <a:lnTo>
                    <a:pt x="3956304" y="738886"/>
                  </a:lnTo>
                  <a:lnTo>
                    <a:pt x="3956304" y="725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0651" y="1831848"/>
              <a:ext cx="2970276" cy="217017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7691" y="1225296"/>
            <a:ext cx="254507" cy="30784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pon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39567" y="6240779"/>
            <a:ext cx="2567940" cy="2273935"/>
            <a:chOff x="2639567" y="6240779"/>
            <a:chExt cx="2567940" cy="227393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2615" y="6240779"/>
              <a:ext cx="2564891" cy="22738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39567" y="6725411"/>
              <a:ext cx="2545080" cy="5080"/>
            </a:xfrm>
            <a:custGeom>
              <a:avLst/>
              <a:gdLst/>
              <a:ahLst/>
              <a:cxnLst/>
              <a:rect l="l" t="t" r="r" b="b"/>
              <a:pathLst>
                <a:path w="2545079" h="5079">
                  <a:moveTo>
                    <a:pt x="254507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545079" y="4571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64534" y="6240273"/>
            <a:ext cx="2338705" cy="2115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255" algn="ctr">
              <a:lnSpc>
                <a:spcPts val="185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600">
              <a:latin typeface="Arial"/>
              <a:cs typeface="Arial"/>
            </a:endParaRPr>
          </a:p>
          <a:p>
            <a:pPr marR="48895" algn="ctr">
              <a:lnSpc>
                <a:spcPts val="1370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Practical</a:t>
            </a:r>
            <a:endParaRPr sz="1200">
              <a:latin typeface="Arial"/>
              <a:cs typeface="Arial"/>
            </a:endParaRPr>
          </a:p>
          <a:p>
            <a:pPr marL="210185" marR="219710" indent="5715" algn="ctr">
              <a:lnSpc>
                <a:spcPct val="112100"/>
              </a:lnSpc>
              <a:spcBef>
                <a:spcPts val="650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Develop</a:t>
            </a:r>
            <a:r>
              <a:rPr sz="1400" b="1" spc="8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Iteratively </a:t>
            </a:r>
            <a:r>
              <a:rPr sz="1400" b="1" spc="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4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Requirements</a:t>
            </a:r>
            <a:endParaRPr sz="1400">
              <a:latin typeface="Arial"/>
              <a:cs typeface="Arial"/>
            </a:endParaRPr>
          </a:p>
          <a:p>
            <a:pPr marL="393065" marR="402590" algn="ctr">
              <a:lnSpc>
                <a:spcPts val="1430"/>
              </a:lnSpc>
              <a:spcBef>
                <a:spcPts val="390"/>
              </a:spcBef>
            </a:pPr>
            <a:r>
              <a:rPr sz="1400" spc="13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spc="1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Architectures</a:t>
            </a:r>
            <a:endParaRPr sz="1400">
              <a:latin typeface="Verdana"/>
              <a:cs typeface="Verdana"/>
            </a:endParaRPr>
          </a:p>
          <a:p>
            <a:pPr marR="5080" indent="-5080" algn="ctr">
              <a:lnSpc>
                <a:spcPct val="110000"/>
              </a:lnSpc>
              <a:spcBef>
                <a:spcPts val="30"/>
              </a:spcBef>
            </a:pP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Model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Visually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(UML) </a:t>
            </a:r>
            <a:r>
              <a:rPr sz="1400" b="1" spc="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Continuously</a:t>
            </a:r>
            <a:r>
              <a:rPr sz="1400" b="1" spc="-2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Verify</a:t>
            </a:r>
            <a:r>
              <a:rPr sz="1400" b="1" spc="-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Quality </a:t>
            </a:r>
            <a:r>
              <a:rPr sz="1400" b="1" spc="-3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1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pon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2243" y="1756442"/>
            <a:ext cx="3384550" cy="26142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68910" indent="-169545">
              <a:lnSpc>
                <a:spcPct val="100000"/>
              </a:lnSpc>
              <a:spcBef>
                <a:spcPts val="470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Resilient</a:t>
            </a:r>
            <a:endParaRPr sz="16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5" dirty="0">
                <a:latin typeface="Arial MT"/>
                <a:cs typeface="Arial MT"/>
              </a:rPr>
              <a:t>Meets </a:t>
            </a:r>
            <a:r>
              <a:rPr sz="1400" dirty="0">
                <a:latin typeface="Arial MT"/>
                <a:cs typeface="Arial MT"/>
              </a:rPr>
              <a:t>current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future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requirements</a:t>
            </a:r>
            <a:endParaRPr sz="14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5" dirty="0">
                <a:latin typeface="Arial MT"/>
                <a:cs typeface="Arial MT"/>
              </a:rPr>
              <a:t>Improves extensibility</a:t>
            </a:r>
            <a:endParaRPr sz="14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5" dirty="0">
                <a:latin typeface="Arial MT"/>
                <a:cs typeface="Arial MT"/>
              </a:rPr>
              <a:t>Enables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reuse</a:t>
            </a:r>
            <a:endParaRPr sz="14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dirty="0">
                <a:latin typeface="Arial MT"/>
                <a:cs typeface="Arial MT"/>
              </a:rPr>
              <a:t>Encapsulates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dependencies</a:t>
            </a:r>
            <a:endParaRPr sz="14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Component-based</a:t>
            </a:r>
            <a:endParaRPr sz="16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4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5" dirty="0">
                <a:latin typeface="Arial MT"/>
                <a:cs typeface="Arial MT"/>
              </a:rPr>
              <a:t>Reuse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</a:t>
            </a:r>
            <a:r>
              <a:rPr sz="1400" dirty="0">
                <a:latin typeface="Arial MT"/>
                <a:cs typeface="Arial MT"/>
              </a:rPr>
              <a:t> customize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components</a:t>
            </a:r>
            <a:endParaRPr sz="1400">
              <a:latin typeface="Arial MT"/>
              <a:cs typeface="Arial MT"/>
            </a:endParaRPr>
          </a:p>
          <a:p>
            <a:pPr marL="340995" marR="287655" lvl="1" indent="-114300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dirty="0">
                <a:latin typeface="Arial MT"/>
                <a:cs typeface="Arial MT"/>
              </a:rPr>
              <a:t>Select from </a:t>
            </a:r>
            <a:r>
              <a:rPr sz="1400" spc="-5" dirty="0">
                <a:latin typeface="Arial MT"/>
                <a:cs typeface="Arial MT"/>
              </a:rPr>
              <a:t>commercially-available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components</a:t>
            </a:r>
            <a:endParaRPr sz="14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10" dirty="0">
                <a:latin typeface="Arial MT"/>
                <a:cs typeface="Arial MT"/>
              </a:rPr>
              <a:t>Evolve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existing </a:t>
            </a:r>
            <a:r>
              <a:rPr sz="1400" dirty="0">
                <a:latin typeface="Arial MT"/>
                <a:cs typeface="Arial MT"/>
              </a:rPr>
              <a:t>software</a:t>
            </a:r>
            <a:r>
              <a:rPr sz="1400" spc="-5" dirty="0">
                <a:latin typeface="Arial MT"/>
                <a:cs typeface="Arial MT"/>
              </a:rPr>
              <a:t> incrementally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91857" y="8727440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295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pon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5243" y="5857525"/>
            <a:ext cx="2890520" cy="16325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81610" indent="-169545">
              <a:lnSpc>
                <a:spcPct val="100000"/>
              </a:lnSpc>
              <a:spcBef>
                <a:spcPts val="470"/>
              </a:spcBef>
              <a:buSzPct val="53125"/>
              <a:buFont typeface="MS UI Gothic"/>
              <a:buChar char="■"/>
              <a:tabLst>
                <a:tab pos="182245" algn="l"/>
              </a:tabLst>
            </a:pPr>
            <a:r>
              <a:rPr sz="1600" spc="-5" dirty="0">
                <a:latin typeface="Arial MT"/>
                <a:cs typeface="Arial MT"/>
              </a:rPr>
              <a:t>Basis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reuse</a:t>
            </a:r>
            <a:endParaRPr sz="1600">
              <a:latin typeface="Arial MT"/>
              <a:cs typeface="Arial MT"/>
            </a:endParaRPr>
          </a:p>
          <a:p>
            <a:pPr marL="353695" lvl="1" indent="-1149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354330" algn="l"/>
              </a:tabLst>
            </a:pPr>
            <a:r>
              <a:rPr sz="1400" spc="-5" dirty="0">
                <a:latin typeface="Arial MT"/>
                <a:cs typeface="Arial MT"/>
              </a:rPr>
              <a:t>Component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reuse</a:t>
            </a:r>
            <a:endParaRPr sz="1400">
              <a:latin typeface="Arial MT"/>
              <a:cs typeface="Arial MT"/>
            </a:endParaRPr>
          </a:p>
          <a:p>
            <a:pPr marL="353695" lvl="1" indent="-1149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354330" algn="l"/>
              </a:tabLst>
            </a:pPr>
            <a:r>
              <a:rPr sz="1400" dirty="0">
                <a:latin typeface="Arial MT"/>
                <a:cs typeface="Arial MT"/>
              </a:rPr>
              <a:t>Architecture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reuse</a:t>
            </a:r>
            <a:endParaRPr sz="14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390"/>
              </a:spcBef>
              <a:buSzPct val="53125"/>
              <a:buFont typeface="MS UI Gothic"/>
              <a:buChar char="■"/>
              <a:tabLst>
                <a:tab pos="182245" algn="l"/>
              </a:tabLst>
            </a:pPr>
            <a:r>
              <a:rPr sz="1600" spc="-5" dirty="0">
                <a:latin typeface="Arial MT"/>
                <a:cs typeface="Arial MT"/>
              </a:rPr>
              <a:t>Basis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project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management</a:t>
            </a:r>
            <a:endParaRPr sz="1600">
              <a:latin typeface="Arial MT"/>
              <a:cs typeface="Arial MT"/>
            </a:endParaRPr>
          </a:p>
          <a:p>
            <a:pPr marL="353695" lvl="1" indent="-1149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354330" algn="l"/>
              </a:tabLst>
            </a:pPr>
            <a:r>
              <a:rPr sz="1400" spc="-5" dirty="0">
                <a:latin typeface="Arial MT"/>
                <a:cs typeface="Arial MT"/>
              </a:rPr>
              <a:t>Planning</a:t>
            </a:r>
            <a:endParaRPr sz="1400">
              <a:latin typeface="Arial MT"/>
              <a:cs typeface="Arial MT"/>
            </a:endParaRPr>
          </a:p>
          <a:p>
            <a:pPr marL="353695" lvl="1" indent="-1149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354330" algn="l"/>
              </a:tabLst>
            </a:pPr>
            <a:r>
              <a:rPr sz="1400" dirty="0">
                <a:latin typeface="Arial MT"/>
                <a:cs typeface="Arial MT"/>
              </a:rPr>
              <a:t>Staffing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5243" y="7463011"/>
            <a:ext cx="1901189" cy="108775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3695" indent="-114935">
              <a:lnSpc>
                <a:spcPct val="100000"/>
              </a:lnSpc>
              <a:spcBef>
                <a:spcPts val="445"/>
              </a:spcBef>
              <a:buSzPct val="53571"/>
              <a:buFont typeface="MS UI Gothic"/>
              <a:buChar char="■"/>
              <a:tabLst>
                <a:tab pos="354330" algn="l"/>
              </a:tabLst>
            </a:pPr>
            <a:r>
              <a:rPr sz="1400" spc="-5" dirty="0">
                <a:latin typeface="Arial MT"/>
                <a:cs typeface="Arial MT"/>
              </a:rPr>
              <a:t>Delivery</a:t>
            </a:r>
            <a:endParaRPr sz="14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390"/>
              </a:spcBef>
              <a:buSzPct val="53125"/>
              <a:buFont typeface="MS UI Gothic"/>
              <a:buChar char="■"/>
              <a:tabLst>
                <a:tab pos="182245" algn="l"/>
              </a:tabLst>
            </a:pPr>
            <a:r>
              <a:rPr sz="1600" spc="-5" dirty="0">
                <a:latin typeface="Arial MT"/>
                <a:cs typeface="Arial MT"/>
              </a:rPr>
              <a:t>Intellectual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control</a:t>
            </a:r>
            <a:endParaRPr sz="1600">
              <a:latin typeface="Arial MT"/>
              <a:cs typeface="Arial MT"/>
            </a:endParaRPr>
          </a:p>
          <a:p>
            <a:pPr marL="353695" lvl="1" indent="-1149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354330" algn="l"/>
              </a:tabLst>
            </a:pPr>
            <a:r>
              <a:rPr sz="1400" spc="-5" dirty="0">
                <a:latin typeface="Arial MT"/>
                <a:cs typeface="Arial MT"/>
              </a:rPr>
              <a:t>Manage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complexity</a:t>
            </a:r>
            <a:endParaRPr sz="1400">
              <a:latin typeface="Arial MT"/>
              <a:cs typeface="Arial MT"/>
            </a:endParaRPr>
          </a:p>
          <a:p>
            <a:pPr marL="353695" lvl="1" indent="-114935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354330" algn="l"/>
              </a:tabLst>
            </a:pPr>
            <a:r>
              <a:rPr sz="1400" spc="-5" dirty="0">
                <a:latin typeface="Arial MT"/>
                <a:cs typeface="Arial MT"/>
              </a:rPr>
              <a:t>Maintain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integrity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99559" y="7377683"/>
            <a:ext cx="1908175" cy="1141730"/>
            <a:chOff x="4099559" y="7377683"/>
            <a:chExt cx="1908175" cy="1141730"/>
          </a:xfrm>
        </p:grpSpPr>
        <p:sp>
          <p:nvSpPr>
            <p:cNvPr id="16" name="object 16"/>
            <p:cNvSpPr/>
            <p:nvPr/>
          </p:nvSpPr>
          <p:spPr>
            <a:xfrm>
              <a:off x="4099560" y="7897367"/>
              <a:ext cx="1908175" cy="622300"/>
            </a:xfrm>
            <a:custGeom>
              <a:avLst/>
              <a:gdLst/>
              <a:ahLst/>
              <a:cxnLst/>
              <a:rect l="l" t="t" r="r" b="b"/>
              <a:pathLst>
                <a:path w="1908175" h="622300">
                  <a:moveTo>
                    <a:pt x="1901952" y="347472"/>
                  </a:moveTo>
                  <a:lnTo>
                    <a:pt x="287667" y="347472"/>
                  </a:lnTo>
                  <a:lnTo>
                    <a:pt x="320040" y="298704"/>
                  </a:lnTo>
                  <a:lnTo>
                    <a:pt x="313944" y="295656"/>
                  </a:lnTo>
                  <a:lnTo>
                    <a:pt x="279552" y="347472"/>
                  </a:lnTo>
                  <a:lnTo>
                    <a:pt x="263359" y="347472"/>
                  </a:lnTo>
                  <a:lnTo>
                    <a:pt x="263359" y="371856"/>
                  </a:lnTo>
                  <a:lnTo>
                    <a:pt x="221894" y="434340"/>
                  </a:lnTo>
                  <a:lnTo>
                    <a:pt x="217843" y="434340"/>
                  </a:lnTo>
                  <a:lnTo>
                    <a:pt x="217843" y="440436"/>
                  </a:lnTo>
                  <a:lnTo>
                    <a:pt x="205740" y="458685"/>
                  </a:lnTo>
                  <a:lnTo>
                    <a:pt x="205740" y="440436"/>
                  </a:lnTo>
                  <a:lnTo>
                    <a:pt x="217843" y="440436"/>
                  </a:lnTo>
                  <a:lnTo>
                    <a:pt x="217843" y="434340"/>
                  </a:lnTo>
                  <a:lnTo>
                    <a:pt x="205740" y="434340"/>
                  </a:lnTo>
                  <a:lnTo>
                    <a:pt x="205740" y="371856"/>
                  </a:lnTo>
                  <a:lnTo>
                    <a:pt x="263359" y="371856"/>
                  </a:lnTo>
                  <a:lnTo>
                    <a:pt x="263359" y="347472"/>
                  </a:lnTo>
                  <a:lnTo>
                    <a:pt x="205740" y="347472"/>
                  </a:lnTo>
                  <a:lnTo>
                    <a:pt x="205740" y="313944"/>
                  </a:lnTo>
                  <a:lnTo>
                    <a:pt x="199644" y="313944"/>
                  </a:lnTo>
                  <a:lnTo>
                    <a:pt x="199644" y="347472"/>
                  </a:lnTo>
                  <a:lnTo>
                    <a:pt x="0" y="347472"/>
                  </a:lnTo>
                  <a:lnTo>
                    <a:pt x="0" y="371856"/>
                  </a:lnTo>
                  <a:lnTo>
                    <a:pt x="199644" y="371856"/>
                  </a:lnTo>
                  <a:lnTo>
                    <a:pt x="199644" y="434340"/>
                  </a:lnTo>
                  <a:lnTo>
                    <a:pt x="121920" y="434340"/>
                  </a:lnTo>
                  <a:lnTo>
                    <a:pt x="121920" y="621792"/>
                  </a:lnTo>
                  <a:lnTo>
                    <a:pt x="467868" y="621792"/>
                  </a:lnTo>
                  <a:lnTo>
                    <a:pt x="467868" y="618744"/>
                  </a:lnTo>
                  <a:lnTo>
                    <a:pt x="467868" y="615696"/>
                  </a:lnTo>
                  <a:lnTo>
                    <a:pt x="467868" y="440436"/>
                  </a:lnTo>
                  <a:lnTo>
                    <a:pt x="467868" y="437388"/>
                  </a:lnTo>
                  <a:lnTo>
                    <a:pt x="467868" y="434340"/>
                  </a:lnTo>
                  <a:lnTo>
                    <a:pt x="461772" y="434340"/>
                  </a:lnTo>
                  <a:lnTo>
                    <a:pt x="461772" y="440436"/>
                  </a:lnTo>
                  <a:lnTo>
                    <a:pt x="461772" y="615696"/>
                  </a:lnTo>
                  <a:lnTo>
                    <a:pt x="128016" y="615696"/>
                  </a:lnTo>
                  <a:lnTo>
                    <a:pt x="128016" y="440436"/>
                  </a:lnTo>
                  <a:lnTo>
                    <a:pt x="199644" y="440436"/>
                  </a:lnTo>
                  <a:lnTo>
                    <a:pt x="199644" y="463296"/>
                  </a:lnTo>
                  <a:lnTo>
                    <a:pt x="202666" y="463296"/>
                  </a:lnTo>
                  <a:lnTo>
                    <a:pt x="199644" y="467868"/>
                  </a:lnTo>
                  <a:lnTo>
                    <a:pt x="205740" y="470916"/>
                  </a:lnTo>
                  <a:lnTo>
                    <a:pt x="225958" y="440436"/>
                  </a:lnTo>
                  <a:lnTo>
                    <a:pt x="461772" y="440436"/>
                  </a:lnTo>
                  <a:lnTo>
                    <a:pt x="461772" y="434340"/>
                  </a:lnTo>
                  <a:lnTo>
                    <a:pt x="230009" y="434340"/>
                  </a:lnTo>
                  <a:lnTo>
                    <a:pt x="271475" y="371856"/>
                  </a:lnTo>
                  <a:lnTo>
                    <a:pt x="1901952" y="371856"/>
                  </a:lnTo>
                  <a:lnTo>
                    <a:pt x="1901952" y="347472"/>
                  </a:lnTo>
                  <a:close/>
                </a:path>
                <a:path w="1908175" h="622300">
                  <a:moveTo>
                    <a:pt x="1908048" y="47244"/>
                  </a:moveTo>
                  <a:lnTo>
                    <a:pt x="600456" y="47244"/>
                  </a:lnTo>
                  <a:lnTo>
                    <a:pt x="600456" y="0"/>
                  </a:lnTo>
                  <a:lnTo>
                    <a:pt x="594360" y="0"/>
                  </a:lnTo>
                  <a:lnTo>
                    <a:pt x="594360" y="47244"/>
                  </a:lnTo>
                  <a:lnTo>
                    <a:pt x="211836" y="47244"/>
                  </a:lnTo>
                  <a:lnTo>
                    <a:pt x="211836" y="0"/>
                  </a:lnTo>
                  <a:lnTo>
                    <a:pt x="204216" y="0"/>
                  </a:lnTo>
                  <a:lnTo>
                    <a:pt x="204216" y="47244"/>
                  </a:lnTo>
                  <a:lnTo>
                    <a:pt x="6096" y="47244"/>
                  </a:lnTo>
                  <a:lnTo>
                    <a:pt x="6096" y="71628"/>
                  </a:lnTo>
                  <a:lnTo>
                    <a:pt x="204216" y="71628"/>
                  </a:lnTo>
                  <a:lnTo>
                    <a:pt x="204216" y="150876"/>
                  </a:lnTo>
                  <a:lnTo>
                    <a:pt x="211836" y="150876"/>
                  </a:lnTo>
                  <a:lnTo>
                    <a:pt x="211836" y="71628"/>
                  </a:lnTo>
                  <a:lnTo>
                    <a:pt x="594360" y="71628"/>
                  </a:lnTo>
                  <a:lnTo>
                    <a:pt x="594360" y="146304"/>
                  </a:lnTo>
                  <a:lnTo>
                    <a:pt x="600456" y="146304"/>
                  </a:lnTo>
                  <a:lnTo>
                    <a:pt x="600456" y="71628"/>
                  </a:lnTo>
                  <a:lnTo>
                    <a:pt x="1908048" y="71628"/>
                  </a:lnTo>
                  <a:lnTo>
                    <a:pt x="1908048" y="472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0248" y="8356091"/>
              <a:ext cx="231648" cy="1402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23004" y="8301227"/>
              <a:ext cx="730250" cy="218440"/>
            </a:xfrm>
            <a:custGeom>
              <a:avLst/>
              <a:gdLst/>
              <a:ahLst/>
              <a:cxnLst/>
              <a:rect l="l" t="t" r="r" b="b"/>
              <a:pathLst>
                <a:path w="730250" h="218440">
                  <a:moveTo>
                    <a:pt x="106680" y="0"/>
                  </a:moveTo>
                  <a:lnTo>
                    <a:pt x="99060" y="0"/>
                  </a:lnTo>
                  <a:lnTo>
                    <a:pt x="99060" y="6096"/>
                  </a:lnTo>
                  <a:lnTo>
                    <a:pt x="99060" y="28956"/>
                  </a:lnTo>
                  <a:lnTo>
                    <a:pt x="6096" y="28956"/>
                  </a:lnTo>
                  <a:lnTo>
                    <a:pt x="6096" y="6096"/>
                  </a:lnTo>
                  <a:lnTo>
                    <a:pt x="99060" y="6096"/>
                  </a:lnTo>
                  <a:lnTo>
                    <a:pt x="99060" y="0"/>
                  </a:lnTo>
                  <a:lnTo>
                    <a:pt x="0" y="0"/>
                  </a:lnTo>
                  <a:lnTo>
                    <a:pt x="0" y="35052"/>
                  </a:lnTo>
                  <a:lnTo>
                    <a:pt x="106680" y="35052"/>
                  </a:lnTo>
                  <a:lnTo>
                    <a:pt x="106680" y="32004"/>
                  </a:lnTo>
                  <a:lnTo>
                    <a:pt x="106680" y="28956"/>
                  </a:lnTo>
                  <a:lnTo>
                    <a:pt x="106680" y="6096"/>
                  </a:lnTo>
                  <a:lnTo>
                    <a:pt x="106680" y="3048"/>
                  </a:lnTo>
                  <a:lnTo>
                    <a:pt x="106680" y="0"/>
                  </a:lnTo>
                  <a:close/>
                </a:path>
                <a:path w="730250" h="218440">
                  <a:moveTo>
                    <a:pt x="729996" y="30480"/>
                  </a:moveTo>
                  <a:lnTo>
                    <a:pt x="723900" y="30480"/>
                  </a:lnTo>
                  <a:lnTo>
                    <a:pt x="723900" y="36576"/>
                  </a:lnTo>
                  <a:lnTo>
                    <a:pt x="723900" y="211836"/>
                  </a:lnTo>
                  <a:lnTo>
                    <a:pt x="391668" y="211836"/>
                  </a:lnTo>
                  <a:lnTo>
                    <a:pt x="391668" y="36576"/>
                  </a:lnTo>
                  <a:lnTo>
                    <a:pt x="723900" y="36576"/>
                  </a:lnTo>
                  <a:lnTo>
                    <a:pt x="723900" y="30480"/>
                  </a:lnTo>
                  <a:lnTo>
                    <a:pt x="384048" y="30480"/>
                  </a:lnTo>
                  <a:lnTo>
                    <a:pt x="384048" y="217932"/>
                  </a:lnTo>
                  <a:lnTo>
                    <a:pt x="729996" y="217932"/>
                  </a:lnTo>
                  <a:lnTo>
                    <a:pt x="729996" y="214884"/>
                  </a:lnTo>
                  <a:lnTo>
                    <a:pt x="729996" y="211836"/>
                  </a:lnTo>
                  <a:lnTo>
                    <a:pt x="729996" y="36576"/>
                  </a:lnTo>
                  <a:lnTo>
                    <a:pt x="729996" y="33528"/>
                  </a:lnTo>
                  <a:lnTo>
                    <a:pt x="729996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5820" y="8356091"/>
              <a:ext cx="231648" cy="1402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08576" y="8301227"/>
              <a:ext cx="728980" cy="218440"/>
            </a:xfrm>
            <a:custGeom>
              <a:avLst/>
              <a:gdLst/>
              <a:ahLst/>
              <a:cxnLst/>
              <a:rect l="l" t="t" r="r" b="b"/>
              <a:pathLst>
                <a:path w="728979" h="218440">
                  <a:moveTo>
                    <a:pt x="106680" y="0"/>
                  </a:moveTo>
                  <a:lnTo>
                    <a:pt x="100584" y="0"/>
                  </a:lnTo>
                  <a:lnTo>
                    <a:pt x="100584" y="6096"/>
                  </a:lnTo>
                  <a:lnTo>
                    <a:pt x="100584" y="28956"/>
                  </a:lnTo>
                  <a:lnTo>
                    <a:pt x="6096" y="28956"/>
                  </a:lnTo>
                  <a:lnTo>
                    <a:pt x="6096" y="6096"/>
                  </a:lnTo>
                  <a:lnTo>
                    <a:pt x="100584" y="6096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35052"/>
                  </a:lnTo>
                  <a:lnTo>
                    <a:pt x="106680" y="35052"/>
                  </a:lnTo>
                  <a:lnTo>
                    <a:pt x="106680" y="32004"/>
                  </a:lnTo>
                  <a:lnTo>
                    <a:pt x="106680" y="28956"/>
                  </a:lnTo>
                  <a:lnTo>
                    <a:pt x="106680" y="6096"/>
                  </a:lnTo>
                  <a:lnTo>
                    <a:pt x="106680" y="3048"/>
                  </a:lnTo>
                  <a:lnTo>
                    <a:pt x="106680" y="0"/>
                  </a:lnTo>
                  <a:close/>
                </a:path>
                <a:path w="728979" h="218440">
                  <a:moveTo>
                    <a:pt x="728472" y="30480"/>
                  </a:moveTo>
                  <a:lnTo>
                    <a:pt x="722376" y="30480"/>
                  </a:lnTo>
                  <a:lnTo>
                    <a:pt x="722376" y="36576"/>
                  </a:lnTo>
                  <a:lnTo>
                    <a:pt x="722376" y="211836"/>
                  </a:lnTo>
                  <a:lnTo>
                    <a:pt x="388620" y="211836"/>
                  </a:lnTo>
                  <a:lnTo>
                    <a:pt x="388620" y="36576"/>
                  </a:lnTo>
                  <a:lnTo>
                    <a:pt x="722376" y="36576"/>
                  </a:lnTo>
                  <a:lnTo>
                    <a:pt x="722376" y="30480"/>
                  </a:lnTo>
                  <a:lnTo>
                    <a:pt x="382524" y="30480"/>
                  </a:lnTo>
                  <a:lnTo>
                    <a:pt x="382524" y="217932"/>
                  </a:lnTo>
                  <a:lnTo>
                    <a:pt x="728472" y="217932"/>
                  </a:lnTo>
                  <a:lnTo>
                    <a:pt x="728472" y="214884"/>
                  </a:lnTo>
                  <a:lnTo>
                    <a:pt x="728472" y="211836"/>
                  </a:lnTo>
                  <a:lnTo>
                    <a:pt x="728472" y="36576"/>
                  </a:lnTo>
                  <a:lnTo>
                    <a:pt x="728472" y="33528"/>
                  </a:lnTo>
                  <a:lnTo>
                    <a:pt x="728472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9868" y="8356091"/>
              <a:ext cx="230124" cy="14020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221480" y="8033003"/>
              <a:ext cx="876300" cy="303530"/>
            </a:xfrm>
            <a:custGeom>
              <a:avLst/>
              <a:gdLst/>
              <a:ahLst/>
              <a:cxnLst/>
              <a:rect l="l" t="t" r="r" b="b"/>
              <a:pathLst>
                <a:path w="876300" h="303529">
                  <a:moveTo>
                    <a:pt x="345948" y="0"/>
                  </a:moveTo>
                  <a:lnTo>
                    <a:pt x="339852" y="0"/>
                  </a:lnTo>
                  <a:lnTo>
                    <a:pt x="339852" y="6096"/>
                  </a:lnTo>
                  <a:lnTo>
                    <a:pt x="339852" y="179832"/>
                  </a:lnTo>
                  <a:lnTo>
                    <a:pt x="6096" y="179832"/>
                  </a:lnTo>
                  <a:lnTo>
                    <a:pt x="6096" y="6096"/>
                  </a:lnTo>
                  <a:lnTo>
                    <a:pt x="339852" y="6096"/>
                  </a:lnTo>
                  <a:lnTo>
                    <a:pt x="339852" y="0"/>
                  </a:lnTo>
                  <a:lnTo>
                    <a:pt x="0" y="0"/>
                  </a:lnTo>
                  <a:lnTo>
                    <a:pt x="0" y="185928"/>
                  </a:lnTo>
                  <a:lnTo>
                    <a:pt x="345948" y="185928"/>
                  </a:lnTo>
                  <a:lnTo>
                    <a:pt x="345948" y="182880"/>
                  </a:lnTo>
                  <a:lnTo>
                    <a:pt x="345948" y="179832"/>
                  </a:lnTo>
                  <a:lnTo>
                    <a:pt x="345948" y="6096"/>
                  </a:lnTo>
                  <a:lnTo>
                    <a:pt x="345948" y="3048"/>
                  </a:lnTo>
                  <a:lnTo>
                    <a:pt x="345948" y="0"/>
                  </a:lnTo>
                  <a:close/>
                </a:path>
                <a:path w="876300" h="303529">
                  <a:moveTo>
                    <a:pt x="876300" y="268224"/>
                  </a:moveTo>
                  <a:lnTo>
                    <a:pt x="870204" y="268224"/>
                  </a:lnTo>
                  <a:lnTo>
                    <a:pt x="870204" y="274320"/>
                  </a:lnTo>
                  <a:lnTo>
                    <a:pt x="870204" y="297180"/>
                  </a:lnTo>
                  <a:lnTo>
                    <a:pt x="775716" y="297180"/>
                  </a:lnTo>
                  <a:lnTo>
                    <a:pt x="775716" y="274320"/>
                  </a:lnTo>
                  <a:lnTo>
                    <a:pt x="870204" y="274320"/>
                  </a:lnTo>
                  <a:lnTo>
                    <a:pt x="870204" y="268224"/>
                  </a:lnTo>
                  <a:lnTo>
                    <a:pt x="769620" y="268224"/>
                  </a:lnTo>
                  <a:lnTo>
                    <a:pt x="769620" y="303276"/>
                  </a:lnTo>
                  <a:lnTo>
                    <a:pt x="876300" y="303276"/>
                  </a:lnTo>
                  <a:lnTo>
                    <a:pt x="876300" y="300228"/>
                  </a:lnTo>
                  <a:lnTo>
                    <a:pt x="876300" y="297180"/>
                  </a:lnTo>
                  <a:lnTo>
                    <a:pt x="876300" y="274320"/>
                  </a:lnTo>
                  <a:lnTo>
                    <a:pt x="876300" y="271272"/>
                  </a:lnTo>
                  <a:lnTo>
                    <a:pt x="876300" y="268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0248" y="8057387"/>
              <a:ext cx="231648" cy="1402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223004" y="8000999"/>
              <a:ext cx="730250" cy="218440"/>
            </a:xfrm>
            <a:custGeom>
              <a:avLst/>
              <a:gdLst/>
              <a:ahLst/>
              <a:cxnLst/>
              <a:rect l="l" t="t" r="r" b="b"/>
              <a:pathLst>
                <a:path w="730250" h="218440">
                  <a:moveTo>
                    <a:pt x="106680" y="0"/>
                  </a:moveTo>
                  <a:lnTo>
                    <a:pt x="99060" y="0"/>
                  </a:lnTo>
                  <a:lnTo>
                    <a:pt x="99060" y="6096"/>
                  </a:lnTo>
                  <a:lnTo>
                    <a:pt x="99060" y="28956"/>
                  </a:lnTo>
                  <a:lnTo>
                    <a:pt x="6096" y="28956"/>
                  </a:lnTo>
                  <a:lnTo>
                    <a:pt x="6096" y="6096"/>
                  </a:lnTo>
                  <a:lnTo>
                    <a:pt x="99060" y="6096"/>
                  </a:lnTo>
                  <a:lnTo>
                    <a:pt x="99060" y="0"/>
                  </a:lnTo>
                  <a:lnTo>
                    <a:pt x="0" y="0"/>
                  </a:lnTo>
                  <a:lnTo>
                    <a:pt x="0" y="36576"/>
                  </a:lnTo>
                  <a:lnTo>
                    <a:pt x="106680" y="36576"/>
                  </a:lnTo>
                  <a:lnTo>
                    <a:pt x="106680" y="32004"/>
                  </a:lnTo>
                  <a:lnTo>
                    <a:pt x="106680" y="28956"/>
                  </a:lnTo>
                  <a:lnTo>
                    <a:pt x="106680" y="6096"/>
                  </a:lnTo>
                  <a:lnTo>
                    <a:pt x="106680" y="3048"/>
                  </a:lnTo>
                  <a:lnTo>
                    <a:pt x="106680" y="0"/>
                  </a:lnTo>
                  <a:close/>
                </a:path>
                <a:path w="730250" h="218440">
                  <a:moveTo>
                    <a:pt x="729996" y="32004"/>
                  </a:moveTo>
                  <a:lnTo>
                    <a:pt x="723900" y="32004"/>
                  </a:lnTo>
                  <a:lnTo>
                    <a:pt x="723900" y="38100"/>
                  </a:lnTo>
                  <a:lnTo>
                    <a:pt x="723900" y="211836"/>
                  </a:lnTo>
                  <a:lnTo>
                    <a:pt x="391668" y="211836"/>
                  </a:lnTo>
                  <a:lnTo>
                    <a:pt x="391668" y="38100"/>
                  </a:lnTo>
                  <a:lnTo>
                    <a:pt x="723900" y="38100"/>
                  </a:lnTo>
                  <a:lnTo>
                    <a:pt x="723900" y="32004"/>
                  </a:lnTo>
                  <a:lnTo>
                    <a:pt x="384048" y="32004"/>
                  </a:lnTo>
                  <a:lnTo>
                    <a:pt x="384048" y="217932"/>
                  </a:lnTo>
                  <a:lnTo>
                    <a:pt x="729996" y="217932"/>
                  </a:lnTo>
                  <a:lnTo>
                    <a:pt x="729996" y="214884"/>
                  </a:lnTo>
                  <a:lnTo>
                    <a:pt x="729996" y="211836"/>
                  </a:lnTo>
                  <a:lnTo>
                    <a:pt x="729996" y="38100"/>
                  </a:lnTo>
                  <a:lnTo>
                    <a:pt x="729996" y="35052"/>
                  </a:lnTo>
                  <a:lnTo>
                    <a:pt x="729996" y="32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5820" y="8057387"/>
              <a:ext cx="231648" cy="1402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08576" y="8000999"/>
              <a:ext cx="728980" cy="218440"/>
            </a:xfrm>
            <a:custGeom>
              <a:avLst/>
              <a:gdLst/>
              <a:ahLst/>
              <a:cxnLst/>
              <a:rect l="l" t="t" r="r" b="b"/>
              <a:pathLst>
                <a:path w="728979" h="218440">
                  <a:moveTo>
                    <a:pt x="106680" y="0"/>
                  </a:moveTo>
                  <a:lnTo>
                    <a:pt x="100584" y="0"/>
                  </a:lnTo>
                  <a:lnTo>
                    <a:pt x="100584" y="6096"/>
                  </a:lnTo>
                  <a:lnTo>
                    <a:pt x="100584" y="28956"/>
                  </a:lnTo>
                  <a:lnTo>
                    <a:pt x="6096" y="28956"/>
                  </a:lnTo>
                  <a:lnTo>
                    <a:pt x="6096" y="6096"/>
                  </a:lnTo>
                  <a:lnTo>
                    <a:pt x="100584" y="6096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36576"/>
                  </a:lnTo>
                  <a:lnTo>
                    <a:pt x="106680" y="36576"/>
                  </a:lnTo>
                  <a:lnTo>
                    <a:pt x="106680" y="32004"/>
                  </a:lnTo>
                  <a:lnTo>
                    <a:pt x="106680" y="28956"/>
                  </a:lnTo>
                  <a:lnTo>
                    <a:pt x="106680" y="6096"/>
                  </a:lnTo>
                  <a:lnTo>
                    <a:pt x="106680" y="3048"/>
                  </a:lnTo>
                  <a:lnTo>
                    <a:pt x="106680" y="0"/>
                  </a:lnTo>
                  <a:close/>
                </a:path>
                <a:path w="728979" h="218440">
                  <a:moveTo>
                    <a:pt x="728472" y="32004"/>
                  </a:moveTo>
                  <a:lnTo>
                    <a:pt x="722376" y="32004"/>
                  </a:lnTo>
                  <a:lnTo>
                    <a:pt x="722376" y="38100"/>
                  </a:lnTo>
                  <a:lnTo>
                    <a:pt x="722376" y="211836"/>
                  </a:lnTo>
                  <a:lnTo>
                    <a:pt x="388620" y="211836"/>
                  </a:lnTo>
                  <a:lnTo>
                    <a:pt x="388620" y="38100"/>
                  </a:lnTo>
                  <a:lnTo>
                    <a:pt x="722376" y="38100"/>
                  </a:lnTo>
                  <a:lnTo>
                    <a:pt x="722376" y="32004"/>
                  </a:lnTo>
                  <a:lnTo>
                    <a:pt x="382524" y="32004"/>
                  </a:lnTo>
                  <a:lnTo>
                    <a:pt x="382524" y="217932"/>
                  </a:lnTo>
                  <a:lnTo>
                    <a:pt x="728472" y="217932"/>
                  </a:lnTo>
                  <a:lnTo>
                    <a:pt x="728472" y="214884"/>
                  </a:lnTo>
                  <a:lnTo>
                    <a:pt x="728472" y="211836"/>
                  </a:lnTo>
                  <a:lnTo>
                    <a:pt x="728472" y="38100"/>
                  </a:lnTo>
                  <a:lnTo>
                    <a:pt x="728472" y="35052"/>
                  </a:lnTo>
                  <a:lnTo>
                    <a:pt x="728472" y="32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9868" y="8057387"/>
              <a:ext cx="230124" cy="1402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05656" y="7584947"/>
              <a:ext cx="1902460" cy="452755"/>
            </a:xfrm>
            <a:custGeom>
              <a:avLst/>
              <a:gdLst/>
              <a:ahLst/>
              <a:cxnLst/>
              <a:rect l="l" t="t" r="r" b="b"/>
              <a:pathLst>
                <a:path w="1902460" h="452754">
                  <a:moveTo>
                    <a:pt x="992124" y="416052"/>
                  </a:moveTo>
                  <a:lnTo>
                    <a:pt x="986028" y="416052"/>
                  </a:lnTo>
                  <a:lnTo>
                    <a:pt x="986028" y="422148"/>
                  </a:lnTo>
                  <a:lnTo>
                    <a:pt x="986028" y="445008"/>
                  </a:lnTo>
                  <a:lnTo>
                    <a:pt x="891540" y="445008"/>
                  </a:lnTo>
                  <a:lnTo>
                    <a:pt x="891540" y="422148"/>
                  </a:lnTo>
                  <a:lnTo>
                    <a:pt x="986028" y="422148"/>
                  </a:lnTo>
                  <a:lnTo>
                    <a:pt x="986028" y="416052"/>
                  </a:lnTo>
                  <a:lnTo>
                    <a:pt x="885444" y="416052"/>
                  </a:lnTo>
                  <a:lnTo>
                    <a:pt x="885444" y="452628"/>
                  </a:lnTo>
                  <a:lnTo>
                    <a:pt x="992124" y="452628"/>
                  </a:lnTo>
                  <a:lnTo>
                    <a:pt x="992124" y="448056"/>
                  </a:lnTo>
                  <a:lnTo>
                    <a:pt x="992124" y="445008"/>
                  </a:lnTo>
                  <a:lnTo>
                    <a:pt x="992124" y="422148"/>
                  </a:lnTo>
                  <a:lnTo>
                    <a:pt x="992124" y="419100"/>
                  </a:lnTo>
                  <a:lnTo>
                    <a:pt x="992124" y="416052"/>
                  </a:lnTo>
                  <a:close/>
                </a:path>
                <a:path w="1902460" h="452754">
                  <a:moveTo>
                    <a:pt x="1901952" y="42672"/>
                  </a:moveTo>
                  <a:lnTo>
                    <a:pt x="447675" y="42672"/>
                  </a:lnTo>
                  <a:lnTo>
                    <a:pt x="411480" y="13716"/>
                  </a:lnTo>
                  <a:lnTo>
                    <a:pt x="408432" y="18288"/>
                  </a:lnTo>
                  <a:lnTo>
                    <a:pt x="438912" y="42672"/>
                  </a:lnTo>
                  <a:lnTo>
                    <a:pt x="216408" y="42672"/>
                  </a:lnTo>
                  <a:lnTo>
                    <a:pt x="216408" y="0"/>
                  </a:lnTo>
                  <a:lnTo>
                    <a:pt x="210312" y="0"/>
                  </a:lnTo>
                  <a:lnTo>
                    <a:pt x="210312" y="42672"/>
                  </a:lnTo>
                  <a:lnTo>
                    <a:pt x="0" y="42672"/>
                  </a:lnTo>
                  <a:lnTo>
                    <a:pt x="0" y="68580"/>
                  </a:lnTo>
                  <a:lnTo>
                    <a:pt x="210312" y="68580"/>
                  </a:lnTo>
                  <a:lnTo>
                    <a:pt x="210312" y="141732"/>
                  </a:lnTo>
                  <a:lnTo>
                    <a:pt x="115824" y="141732"/>
                  </a:lnTo>
                  <a:lnTo>
                    <a:pt x="115824" y="327660"/>
                  </a:lnTo>
                  <a:lnTo>
                    <a:pt x="461772" y="327660"/>
                  </a:lnTo>
                  <a:lnTo>
                    <a:pt x="461772" y="324612"/>
                  </a:lnTo>
                  <a:lnTo>
                    <a:pt x="461772" y="321564"/>
                  </a:lnTo>
                  <a:lnTo>
                    <a:pt x="461772" y="147828"/>
                  </a:lnTo>
                  <a:lnTo>
                    <a:pt x="461772" y="144780"/>
                  </a:lnTo>
                  <a:lnTo>
                    <a:pt x="461772" y="141732"/>
                  </a:lnTo>
                  <a:lnTo>
                    <a:pt x="455676" y="141732"/>
                  </a:lnTo>
                  <a:lnTo>
                    <a:pt x="455676" y="147828"/>
                  </a:lnTo>
                  <a:lnTo>
                    <a:pt x="455676" y="321564"/>
                  </a:lnTo>
                  <a:lnTo>
                    <a:pt x="121920" y="321564"/>
                  </a:lnTo>
                  <a:lnTo>
                    <a:pt x="121920" y="147828"/>
                  </a:lnTo>
                  <a:lnTo>
                    <a:pt x="210312" y="147828"/>
                  </a:lnTo>
                  <a:lnTo>
                    <a:pt x="210312" y="152400"/>
                  </a:lnTo>
                  <a:lnTo>
                    <a:pt x="216408" y="152400"/>
                  </a:lnTo>
                  <a:lnTo>
                    <a:pt x="216408" y="147828"/>
                  </a:lnTo>
                  <a:lnTo>
                    <a:pt x="455676" y="147828"/>
                  </a:lnTo>
                  <a:lnTo>
                    <a:pt x="455676" y="141732"/>
                  </a:lnTo>
                  <a:lnTo>
                    <a:pt x="216408" y="141732"/>
                  </a:lnTo>
                  <a:lnTo>
                    <a:pt x="216408" y="68580"/>
                  </a:lnTo>
                  <a:lnTo>
                    <a:pt x="471297" y="68580"/>
                  </a:lnTo>
                  <a:lnTo>
                    <a:pt x="583692" y="158496"/>
                  </a:lnTo>
                  <a:lnTo>
                    <a:pt x="586740" y="153924"/>
                  </a:lnTo>
                  <a:lnTo>
                    <a:pt x="480060" y="68580"/>
                  </a:lnTo>
                  <a:lnTo>
                    <a:pt x="1901952" y="68580"/>
                  </a:lnTo>
                  <a:lnTo>
                    <a:pt x="1901952" y="42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0248" y="7751063"/>
              <a:ext cx="231648" cy="14020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223004" y="7693151"/>
              <a:ext cx="730250" cy="219710"/>
            </a:xfrm>
            <a:custGeom>
              <a:avLst/>
              <a:gdLst/>
              <a:ahLst/>
              <a:cxnLst/>
              <a:rect l="l" t="t" r="r" b="b"/>
              <a:pathLst>
                <a:path w="730250" h="219709">
                  <a:moveTo>
                    <a:pt x="106680" y="0"/>
                  </a:moveTo>
                  <a:lnTo>
                    <a:pt x="99060" y="0"/>
                  </a:lnTo>
                  <a:lnTo>
                    <a:pt x="99060" y="6096"/>
                  </a:lnTo>
                  <a:lnTo>
                    <a:pt x="99060" y="28956"/>
                  </a:lnTo>
                  <a:lnTo>
                    <a:pt x="6096" y="28956"/>
                  </a:lnTo>
                  <a:lnTo>
                    <a:pt x="6096" y="6096"/>
                  </a:lnTo>
                  <a:lnTo>
                    <a:pt x="99060" y="6096"/>
                  </a:lnTo>
                  <a:lnTo>
                    <a:pt x="99060" y="0"/>
                  </a:lnTo>
                  <a:lnTo>
                    <a:pt x="0" y="0"/>
                  </a:lnTo>
                  <a:lnTo>
                    <a:pt x="0" y="35052"/>
                  </a:lnTo>
                  <a:lnTo>
                    <a:pt x="106680" y="35052"/>
                  </a:lnTo>
                  <a:lnTo>
                    <a:pt x="106680" y="32004"/>
                  </a:lnTo>
                  <a:lnTo>
                    <a:pt x="106680" y="28956"/>
                  </a:lnTo>
                  <a:lnTo>
                    <a:pt x="106680" y="6096"/>
                  </a:lnTo>
                  <a:lnTo>
                    <a:pt x="106680" y="3048"/>
                  </a:lnTo>
                  <a:lnTo>
                    <a:pt x="106680" y="0"/>
                  </a:lnTo>
                  <a:close/>
                </a:path>
                <a:path w="730250" h="219709">
                  <a:moveTo>
                    <a:pt x="729996" y="33528"/>
                  </a:moveTo>
                  <a:lnTo>
                    <a:pt x="723900" y="33528"/>
                  </a:lnTo>
                  <a:lnTo>
                    <a:pt x="723900" y="39624"/>
                  </a:lnTo>
                  <a:lnTo>
                    <a:pt x="723900" y="213360"/>
                  </a:lnTo>
                  <a:lnTo>
                    <a:pt x="391668" y="213360"/>
                  </a:lnTo>
                  <a:lnTo>
                    <a:pt x="391668" y="39624"/>
                  </a:lnTo>
                  <a:lnTo>
                    <a:pt x="723900" y="39624"/>
                  </a:lnTo>
                  <a:lnTo>
                    <a:pt x="723900" y="33528"/>
                  </a:lnTo>
                  <a:lnTo>
                    <a:pt x="384048" y="33528"/>
                  </a:lnTo>
                  <a:lnTo>
                    <a:pt x="384048" y="219456"/>
                  </a:lnTo>
                  <a:lnTo>
                    <a:pt x="729996" y="219456"/>
                  </a:lnTo>
                  <a:lnTo>
                    <a:pt x="729996" y="216408"/>
                  </a:lnTo>
                  <a:lnTo>
                    <a:pt x="729996" y="213360"/>
                  </a:lnTo>
                  <a:lnTo>
                    <a:pt x="729996" y="39624"/>
                  </a:lnTo>
                  <a:lnTo>
                    <a:pt x="729996" y="36576"/>
                  </a:lnTo>
                  <a:lnTo>
                    <a:pt x="729996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5820" y="7751063"/>
              <a:ext cx="231648" cy="1402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08576" y="7693151"/>
              <a:ext cx="106680" cy="35560"/>
            </a:xfrm>
            <a:custGeom>
              <a:avLst/>
              <a:gdLst/>
              <a:ahLst/>
              <a:cxnLst/>
              <a:rect l="l" t="t" r="r" b="b"/>
              <a:pathLst>
                <a:path w="106679" h="35559">
                  <a:moveTo>
                    <a:pt x="106680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106680" y="35052"/>
                  </a:lnTo>
                  <a:lnTo>
                    <a:pt x="106680" y="32004"/>
                  </a:lnTo>
                  <a:lnTo>
                    <a:pt x="6096" y="32004"/>
                  </a:lnTo>
                  <a:lnTo>
                    <a:pt x="3048" y="28956"/>
                  </a:lnTo>
                  <a:lnTo>
                    <a:pt x="6096" y="28956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106680" y="3048"/>
                  </a:lnTo>
                  <a:lnTo>
                    <a:pt x="106680" y="0"/>
                  </a:lnTo>
                  <a:close/>
                </a:path>
                <a:path w="106679" h="35559">
                  <a:moveTo>
                    <a:pt x="6096" y="28956"/>
                  </a:moveTo>
                  <a:lnTo>
                    <a:pt x="3048" y="28956"/>
                  </a:lnTo>
                  <a:lnTo>
                    <a:pt x="6096" y="32004"/>
                  </a:lnTo>
                  <a:lnTo>
                    <a:pt x="6096" y="28956"/>
                  </a:lnTo>
                  <a:close/>
                </a:path>
                <a:path w="106679" h="35559">
                  <a:moveTo>
                    <a:pt x="100584" y="28956"/>
                  </a:moveTo>
                  <a:lnTo>
                    <a:pt x="6096" y="28956"/>
                  </a:lnTo>
                  <a:lnTo>
                    <a:pt x="6096" y="32004"/>
                  </a:lnTo>
                  <a:lnTo>
                    <a:pt x="100584" y="32004"/>
                  </a:lnTo>
                  <a:lnTo>
                    <a:pt x="100584" y="28956"/>
                  </a:lnTo>
                  <a:close/>
                </a:path>
                <a:path w="106679" h="35559">
                  <a:moveTo>
                    <a:pt x="100584" y="3048"/>
                  </a:moveTo>
                  <a:lnTo>
                    <a:pt x="100584" y="32004"/>
                  </a:lnTo>
                  <a:lnTo>
                    <a:pt x="103632" y="28956"/>
                  </a:lnTo>
                  <a:lnTo>
                    <a:pt x="106680" y="28956"/>
                  </a:lnTo>
                  <a:lnTo>
                    <a:pt x="106680" y="6096"/>
                  </a:lnTo>
                  <a:lnTo>
                    <a:pt x="103632" y="6096"/>
                  </a:lnTo>
                  <a:lnTo>
                    <a:pt x="100584" y="3048"/>
                  </a:lnTo>
                  <a:close/>
                </a:path>
                <a:path w="106679" h="35559">
                  <a:moveTo>
                    <a:pt x="106680" y="28956"/>
                  </a:moveTo>
                  <a:lnTo>
                    <a:pt x="103632" y="28956"/>
                  </a:lnTo>
                  <a:lnTo>
                    <a:pt x="100584" y="32004"/>
                  </a:lnTo>
                  <a:lnTo>
                    <a:pt x="106680" y="32004"/>
                  </a:lnTo>
                  <a:lnTo>
                    <a:pt x="106680" y="28956"/>
                  </a:lnTo>
                  <a:close/>
                </a:path>
                <a:path w="106679" h="35559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106679" h="35559">
                  <a:moveTo>
                    <a:pt x="100584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100584" y="6096"/>
                  </a:lnTo>
                  <a:lnTo>
                    <a:pt x="100584" y="3048"/>
                  </a:lnTo>
                  <a:close/>
                </a:path>
                <a:path w="106679" h="35559">
                  <a:moveTo>
                    <a:pt x="106680" y="3048"/>
                  </a:moveTo>
                  <a:lnTo>
                    <a:pt x="100584" y="3048"/>
                  </a:lnTo>
                  <a:lnTo>
                    <a:pt x="103632" y="6096"/>
                  </a:lnTo>
                  <a:lnTo>
                    <a:pt x="106680" y="6096"/>
                  </a:lnTo>
                  <a:lnTo>
                    <a:pt x="10668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00244" y="7823453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804" y="0"/>
                  </a:lnTo>
                </a:path>
              </a:pathLst>
            </a:custGeom>
            <a:ln w="762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1100" y="7726679"/>
              <a:ext cx="346075" cy="186055"/>
            </a:xfrm>
            <a:custGeom>
              <a:avLst/>
              <a:gdLst/>
              <a:ahLst/>
              <a:cxnLst/>
              <a:rect l="l" t="t" r="r" b="b"/>
              <a:pathLst>
                <a:path w="346075" h="186054">
                  <a:moveTo>
                    <a:pt x="345948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345948" y="185928"/>
                  </a:lnTo>
                  <a:lnTo>
                    <a:pt x="345948" y="182880"/>
                  </a:lnTo>
                  <a:lnTo>
                    <a:pt x="6096" y="182880"/>
                  </a:lnTo>
                  <a:lnTo>
                    <a:pt x="3048" y="179832"/>
                  </a:lnTo>
                  <a:lnTo>
                    <a:pt x="6096" y="179832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345948" y="3048"/>
                  </a:lnTo>
                  <a:lnTo>
                    <a:pt x="345948" y="0"/>
                  </a:lnTo>
                  <a:close/>
                </a:path>
                <a:path w="346075" h="186054">
                  <a:moveTo>
                    <a:pt x="6096" y="179832"/>
                  </a:moveTo>
                  <a:lnTo>
                    <a:pt x="3048" y="179832"/>
                  </a:lnTo>
                  <a:lnTo>
                    <a:pt x="6096" y="182880"/>
                  </a:lnTo>
                  <a:lnTo>
                    <a:pt x="6096" y="179832"/>
                  </a:lnTo>
                  <a:close/>
                </a:path>
                <a:path w="346075" h="186054">
                  <a:moveTo>
                    <a:pt x="339852" y="179832"/>
                  </a:moveTo>
                  <a:lnTo>
                    <a:pt x="6096" y="179832"/>
                  </a:lnTo>
                  <a:lnTo>
                    <a:pt x="6096" y="182880"/>
                  </a:lnTo>
                  <a:lnTo>
                    <a:pt x="339852" y="182880"/>
                  </a:lnTo>
                  <a:lnTo>
                    <a:pt x="339852" y="179832"/>
                  </a:lnTo>
                  <a:close/>
                </a:path>
                <a:path w="346075" h="186054">
                  <a:moveTo>
                    <a:pt x="339852" y="3048"/>
                  </a:moveTo>
                  <a:lnTo>
                    <a:pt x="339852" y="182880"/>
                  </a:lnTo>
                  <a:lnTo>
                    <a:pt x="342900" y="179832"/>
                  </a:lnTo>
                  <a:lnTo>
                    <a:pt x="345948" y="179832"/>
                  </a:lnTo>
                  <a:lnTo>
                    <a:pt x="345948" y="6096"/>
                  </a:lnTo>
                  <a:lnTo>
                    <a:pt x="342900" y="6096"/>
                  </a:lnTo>
                  <a:lnTo>
                    <a:pt x="339852" y="3048"/>
                  </a:lnTo>
                  <a:close/>
                </a:path>
                <a:path w="346075" h="186054">
                  <a:moveTo>
                    <a:pt x="345948" y="179832"/>
                  </a:moveTo>
                  <a:lnTo>
                    <a:pt x="342900" y="179832"/>
                  </a:lnTo>
                  <a:lnTo>
                    <a:pt x="339852" y="182880"/>
                  </a:lnTo>
                  <a:lnTo>
                    <a:pt x="345948" y="182880"/>
                  </a:lnTo>
                  <a:lnTo>
                    <a:pt x="345948" y="179832"/>
                  </a:lnTo>
                  <a:close/>
                </a:path>
                <a:path w="346075" h="186054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346075" h="186054">
                  <a:moveTo>
                    <a:pt x="339852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339852" y="6096"/>
                  </a:lnTo>
                  <a:lnTo>
                    <a:pt x="339852" y="3048"/>
                  </a:lnTo>
                  <a:close/>
                </a:path>
                <a:path w="346075" h="186054">
                  <a:moveTo>
                    <a:pt x="345948" y="3048"/>
                  </a:moveTo>
                  <a:lnTo>
                    <a:pt x="339852" y="3048"/>
                  </a:lnTo>
                  <a:lnTo>
                    <a:pt x="342900" y="6096"/>
                  </a:lnTo>
                  <a:lnTo>
                    <a:pt x="345948" y="6096"/>
                  </a:lnTo>
                  <a:lnTo>
                    <a:pt x="345948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9868" y="7751063"/>
              <a:ext cx="230124" cy="14020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21480" y="7377683"/>
              <a:ext cx="876300" cy="350520"/>
            </a:xfrm>
            <a:custGeom>
              <a:avLst/>
              <a:gdLst/>
              <a:ahLst/>
              <a:cxnLst/>
              <a:rect l="l" t="t" r="r" b="b"/>
              <a:pathLst>
                <a:path w="876300" h="350520">
                  <a:moveTo>
                    <a:pt x="128016" y="149352"/>
                  </a:moveTo>
                  <a:lnTo>
                    <a:pt x="121920" y="149352"/>
                  </a:lnTo>
                  <a:lnTo>
                    <a:pt x="121920" y="155448"/>
                  </a:lnTo>
                  <a:lnTo>
                    <a:pt x="121920" y="173736"/>
                  </a:lnTo>
                  <a:lnTo>
                    <a:pt x="121920" y="179832"/>
                  </a:lnTo>
                  <a:lnTo>
                    <a:pt x="121920" y="182880"/>
                  </a:lnTo>
                  <a:lnTo>
                    <a:pt x="121920" y="188976"/>
                  </a:lnTo>
                  <a:lnTo>
                    <a:pt x="121920" y="193548"/>
                  </a:lnTo>
                  <a:lnTo>
                    <a:pt x="54864" y="193548"/>
                  </a:lnTo>
                  <a:lnTo>
                    <a:pt x="54864" y="188976"/>
                  </a:lnTo>
                  <a:lnTo>
                    <a:pt x="121920" y="188976"/>
                  </a:lnTo>
                  <a:lnTo>
                    <a:pt x="121920" y="182880"/>
                  </a:lnTo>
                  <a:lnTo>
                    <a:pt x="54864" y="182880"/>
                  </a:lnTo>
                  <a:lnTo>
                    <a:pt x="54864" y="179832"/>
                  </a:lnTo>
                  <a:lnTo>
                    <a:pt x="121920" y="179832"/>
                  </a:lnTo>
                  <a:lnTo>
                    <a:pt x="121920" y="173736"/>
                  </a:lnTo>
                  <a:lnTo>
                    <a:pt x="54864" y="173736"/>
                  </a:lnTo>
                  <a:lnTo>
                    <a:pt x="54864" y="155448"/>
                  </a:lnTo>
                  <a:lnTo>
                    <a:pt x="121920" y="155448"/>
                  </a:lnTo>
                  <a:lnTo>
                    <a:pt x="121920" y="149352"/>
                  </a:lnTo>
                  <a:lnTo>
                    <a:pt x="89916" y="149352"/>
                  </a:lnTo>
                  <a:lnTo>
                    <a:pt x="89916" y="111252"/>
                  </a:lnTo>
                  <a:lnTo>
                    <a:pt x="83820" y="111252"/>
                  </a:lnTo>
                  <a:lnTo>
                    <a:pt x="83820" y="149352"/>
                  </a:lnTo>
                  <a:lnTo>
                    <a:pt x="48768" y="149352"/>
                  </a:lnTo>
                  <a:lnTo>
                    <a:pt x="48768" y="199644"/>
                  </a:lnTo>
                  <a:lnTo>
                    <a:pt x="128016" y="199644"/>
                  </a:lnTo>
                  <a:lnTo>
                    <a:pt x="128016" y="196596"/>
                  </a:lnTo>
                  <a:lnTo>
                    <a:pt x="128016" y="193548"/>
                  </a:lnTo>
                  <a:lnTo>
                    <a:pt x="128016" y="155448"/>
                  </a:lnTo>
                  <a:lnTo>
                    <a:pt x="128016" y="152400"/>
                  </a:lnTo>
                  <a:lnTo>
                    <a:pt x="128016" y="149352"/>
                  </a:lnTo>
                  <a:close/>
                </a:path>
                <a:path w="876300" h="350520">
                  <a:moveTo>
                    <a:pt x="280416" y="149352"/>
                  </a:moveTo>
                  <a:lnTo>
                    <a:pt x="272796" y="149352"/>
                  </a:lnTo>
                  <a:lnTo>
                    <a:pt x="272796" y="155448"/>
                  </a:lnTo>
                  <a:lnTo>
                    <a:pt x="272796" y="173736"/>
                  </a:lnTo>
                  <a:lnTo>
                    <a:pt x="272796" y="179832"/>
                  </a:lnTo>
                  <a:lnTo>
                    <a:pt x="272796" y="182880"/>
                  </a:lnTo>
                  <a:lnTo>
                    <a:pt x="272796" y="188976"/>
                  </a:lnTo>
                  <a:lnTo>
                    <a:pt x="272796" y="193548"/>
                  </a:lnTo>
                  <a:lnTo>
                    <a:pt x="207264" y="193548"/>
                  </a:lnTo>
                  <a:lnTo>
                    <a:pt x="207264" y="188976"/>
                  </a:lnTo>
                  <a:lnTo>
                    <a:pt x="272796" y="188976"/>
                  </a:lnTo>
                  <a:lnTo>
                    <a:pt x="272796" y="182880"/>
                  </a:lnTo>
                  <a:lnTo>
                    <a:pt x="207264" y="182880"/>
                  </a:lnTo>
                  <a:lnTo>
                    <a:pt x="207264" y="179832"/>
                  </a:lnTo>
                  <a:lnTo>
                    <a:pt x="272796" y="179832"/>
                  </a:lnTo>
                  <a:lnTo>
                    <a:pt x="272796" y="173736"/>
                  </a:lnTo>
                  <a:lnTo>
                    <a:pt x="207264" y="173736"/>
                  </a:lnTo>
                  <a:lnTo>
                    <a:pt x="207264" y="155448"/>
                  </a:lnTo>
                  <a:lnTo>
                    <a:pt x="272796" y="155448"/>
                  </a:lnTo>
                  <a:lnTo>
                    <a:pt x="272796" y="149352"/>
                  </a:lnTo>
                  <a:lnTo>
                    <a:pt x="236728" y="149352"/>
                  </a:lnTo>
                  <a:lnTo>
                    <a:pt x="237744" y="147828"/>
                  </a:lnTo>
                  <a:lnTo>
                    <a:pt x="128016" y="83197"/>
                  </a:lnTo>
                  <a:lnTo>
                    <a:pt x="128016" y="65532"/>
                  </a:lnTo>
                  <a:lnTo>
                    <a:pt x="128016" y="62484"/>
                  </a:lnTo>
                  <a:lnTo>
                    <a:pt x="128016" y="59436"/>
                  </a:lnTo>
                  <a:lnTo>
                    <a:pt x="121920" y="59436"/>
                  </a:lnTo>
                  <a:lnTo>
                    <a:pt x="121920" y="103632"/>
                  </a:lnTo>
                  <a:lnTo>
                    <a:pt x="54864" y="103632"/>
                  </a:lnTo>
                  <a:lnTo>
                    <a:pt x="54864" y="99060"/>
                  </a:lnTo>
                  <a:lnTo>
                    <a:pt x="121920" y="99060"/>
                  </a:lnTo>
                  <a:lnTo>
                    <a:pt x="121920" y="92964"/>
                  </a:lnTo>
                  <a:lnTo>
                    <a:pt x="54864" y="92964"/>
                  </a:lnTo>
                  <a:lnTo>
                    <a:pt x="54864" y="89916"/>
                  </a:lnTo>
                  <a:lnTo>
                    <a:pt x="121920" y="89916"/>
                  </a:lnTo>
                  <a:lnTo>
                    <a:pt x="121920" y="83820"/>
                  </a:lnTo>
                  <a:lnTo>
                    <a:pt x="54864" y="83820"/>
                  </a:lnTo>
                  <a:lnTo>
                    <a:pt x="54864" y="65532"/>
                  </a:lnTo>
                  <a:lnTo>
                    <a:pt x="121920" y="65532"/>
                  </a:lnTo>
                  <a:lnTo>
                    <a:pt x="121920" y="59436"/>
                  </a:lnTo>
                  <a:lnTo>
                    <a:pt x="48768" y="59436"/>
                  </a:lnTo>
                  <a:lnTo>
                    <a:pt x="48768" y="109728"/>
                  </a:lnTo>
                  <a:lnTo>
                    <a:pt x="128016" y="109728"/>
                  </a:lnTo>
                  <a:lnTo>
                    <a:pt x="128016" y="106680"/>
                  </a:lnTo>
                  <a:lnTo>
                    <a:pt x="128016" y="103632"/>
                  </a:lnTo>
                  <a:lnTo>
                    <a:pt x="128016" y="89573"/>
                  </a:lnTo>
                  <a:lnTo>
                    <a:pt x="229514" y="149352"/>
                  </a:lnTo>
                  <a:lnTo>
                    <a:pt x="201168" y="149352"/>
                  </a:lnTo>
                  <a:lnTo>
                    <a:pt x="201168" y="199644"/>
                  </a:lnTo>
                  <a:lnTo>
                    <a:pt x="280416" y="199644"/>
                  </a:lnTo>
                  <a:lnTo>
                    <a:pt x="280416" y="196596"/>
                  </a:lnTo>
                  <a:lnTo>
                    <a:pt x="280416" y="193548"/>
                  </a:lnTo>
                  <a:lnTo>
                    <a:pt x="280416" y="155448"/>
                  </a:lnTo>
                  <a:lnTo>
                    <a:pt x="280416" y="152400"/>
                  </a:lnTo>
                  <a:lnTo>
                    <a:pt x="280416" y="149352"/>
                  </a:lnTo>
                  <a:close/>
                </a:path>
                <a:path w="876300" h="350520">
                  <a:moveTo>
                    <a:pt x="345948" y="35052"/>
                  </a:moveTo>
                  <a:lnTo>
                    <a:pt x="339852" y="35052"/>
                  </a:lnTo>
                  <a:lnTo>
                    <a:pt x="339852" y="41148"/>
                  </a:lnTo>
                  <a:lnTo>
                    <a:pt x="339852" y="214884"/>
                  </a:lnTo>
                  <a:lnTo>
                    <a:pt x="6096" y="214884"/>
                  </a:lnTo>
                  <a:lnTo>
                    <a:pt x="6096" y="41148"/>
                  </a:lnTo>
                  <a:lnTo>
                    <a:pt x="339852" y="41148"/>
                  </a:lnTo>
                  <a:lnTo>
                    <a:pt x="339852" y="35052"/>
                  </a:lnTo>
                  <a:lnTo>
                    <a:pt x="108204" y="35052"/>
                  </a:lnTo>
                  <a:lnTo>
                    <a:pt x="108204" y="33528"/>
                  </a:lnTo>
                  <a:lnTo>
                    <a:pt x="108204" y="30480"/>
                  </a:lnTo>
                  <a:lnTo>
                    <a:pt x="108204" y="6096"/>
                  </a:lnTo>
                  <a:lnTo>
                    <a:pt x="108204" y="3048"/>
                  </a:lnTo>
                  <a:lnTo>
                    <a:pt x="108204" y="0"/>
                  </a:lnTo>
                  <a:lnTo>
                    <a:pt x="100584" y="0"/>
                  </a:lnTo>
                  <a:lnTo>
                    <a:pt x="100584" y="6096"/>
                  </a:lnTo>
                  <a:lnTo>
                    <a:pt x="100584" y="30480"/>
                  </a:lnTo>
                  <a:lnTo>
                    <a:pt x="7620" y="30480"/>
                  </a:lnTo>
                  <a:lnTo>
                    <a:pt x="7620" y="6096"/>
                  </a:lnTo>
                  <a:lnTo>
                    <a:pt x="100584" y="6096"/>
                  </a:lnTo>
                  <a:lnTo>
                    <a:pt x="100584" y="0"/>
                  </a:lnTo>
                  <a:lnTo>
                    <a:pt x="1524" y="0"/>
                  </a:lnTo>
                  <a:lnTo>
                    <a:pt x="1524" y="35052"/>
                  </a:lnTo>
                  <a:lnTo>
                    <a:pt x="0" y="35052"/>
                  </a:lnTo>
                  <a:lnTo>
                    <a:pt x="0" y="222504"/>
                  </a:lnTo>
                  <a:lnTo>
                    <a:pt x="345948" y="222504"/>
                  </a:lnTo>
                  <a:lnTo>
                    <a:pt x="345948" y="219456"/>
                  </a:lnTo>
                  <a:lnTo>
                    <a:pt x="345948" y="214884"/>
                  </a:lnTo>
                  <a:lnTo>
                    <a:pt x="345948" y="41148"/>
                  </a:lnTo>
                  <a:lnTo>
                    <a:pt x="345948" y="38100"/>
                  </a:lnTo>
                  <a:lnTo>
                    <a:pt x="345948" y="35052"/>
                  </a:lnTo>
                  <a:close/>
                </a:path>
                <a:path w="876300" h="350520">
                  <a:moveTo>
                    <a:pt x="876300" y="315468"/>
                  </a:moveTo>
                  <a:lnTo>
                    <a:pt x="870204" y="315468"/>
                  </a:lnTo>
                  <a:lnTo>
                    <a:pt x="870204" y="321564"/>
                  </a:lnTo>
                  <a:lnTo>
                    <a:pt x="870204" y="344424"/>
                  </a:lnTo>
                  <a:lnTo>
                    <a:pt x="775716" y="344424"/>
                  </a:lnTo>
                  <a:lnTo>
                    <a:pt x="775716" y="321564"/>
                  </a:lnTo>
                  <a:lnTo>
                    <a:pt x="870204" y="321564"/>
                  </a:lnTo>
                  <a:lnTo>
                    <a:pt x="870204" y="315468"/>
                  </a:lnTo>
                  <a:lnTo>
                    <a:pt x="769620" y="315468"/>
                  </a:lnTo>
                  <a:lnTo>
                    <a:pt x="769620" y="350520"/>
                  </a:lnTo>
                  <a:lnTo>
                    <a:pt x="876300" y="350520"/>
                  </a:lnTo>
                  <a:lnTo>
                    <a:pt x="876300" y="347472"/>
                  </a:lnTo>
                  <a:lnTo>
                    <a:pt x="876300" y="344424"/>
                  </a:lnTo>
                  <a:lnTo>
                    <a:pt x="876300" y="321564"/>
                  </a:lnTo>
                  <a:lnTo>
                    <a:pt x="876300" y="318516"/>
                  </a:lnTo>
                  <a:lnTo>
                    <a:pt x="876300" y="315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00244" y="8426195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804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27576" y="7504175"/>
              <a:ext cx="337185" cy="6350"/>
            </a:xfrm>
            <a:custGeom>
              <a:avLst/>
              <a:gdLst/>
              <a:ahLst/>
              <a:cxnLst/>
              <a:rect l="l" t="t" r="r" b="b"/>
              <a:pathLst>
                <a:path w="337185" h="6350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337185" h="6350">
                  <a:moveTo>
                    <a:pt x="18288" y="0"/>
                  </a:moveTo>
                  <a:lnTo>
                    <a:pt x="12192" y="0"/>
                  </a:lnTo>
                  <a:lnTo>
                    <a:pt x="12192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  <a:path w="337185" h="6350">
                  <a:moveTo>
                    <a:pt x="32004" y="0"/>
                  </a:moveTo>
                  <a:lnTo>
                    <a:pt x="25908" y="0"/>
                  </a:lnTo>
                  <a:lnTo>
                    <a:pt x="25908" y="6096"/>
                  </a:lnTo>
                  <a:lnTo>
                    <a:pt x="32004" y="6096"/>
                  </a:lnTo>
                  <a:lnTo>
                    <a:pt x="32004" y="0"/>
                  </a:lnTo>
                  <a:close/>
                </a:path>
                <a:path w="337185" h="6350">
                  <a:moveTo>
                    <a:pt x="44196" y="0"/>
                  </a:moveTo>
                  <a:lnTo>
                    <a:pt x="38100" y="0"/>
                  </a:lnTo>
                  <a:lnTo>
                    <a:pt x="38100" y="6096"/>
                  </a:lnTo>
                  <a:lnTo>
                    <a:pt x="44196" y="6096"/>
                  </a:lnTo>
                  <a:lnTo>
                    <a:pt x="44196" y="0"/>
                  </a:lnTo>
                  <a:close/>
                </a:path>
                <a:path w="337185" h="6350">
                  <a:moveTo>
                    <a:pt x="56388" y="0"/>
                  </a:moveTo>
                  <a:lnTo>
                    <a:pt x="50292" y="0"/>
                  </a:lnTo>
                  <a:lnTo>
                    <a:pt x="50292" y="6096"/>
                  </a:lnTo>
                  <a:lnTo>
                    <a:pt x="56388" y="6096"/>
                  </a:lnTo>
                  <a:lnTo>
                    <a:pt x="56388" y="0"/>
                  </a:lnTo>
                  <a:close/>
                </a:path>
                <a:path w="337185" h="6350">
                  <a:moveTo>
                    <a:pt x="70104" y="0"/>
                  </a:moveTo>
                  <a:lnTo>
                    <a:pt x="64008" y="0"/>
                  </a:lnTo>
                  <a:lnTo>
                    <a:pt x="64008" y="6096"/>
                  </a:lnTo>
                  <a:lnTo>
                    <a:pt x="70104" y="6096"/>
                  </a:lnTo>
                  <a:lnTo>
                    <a:pt x="70104" y="0"/>
                  </a:lnTo>
                  <a:close/>
                </a:path>
                <a:path w="337185" h="6350">
                  <a:moveTo>
                    <a:pt x="82296" y="0"/>
                  </a:moveTo>
                  <a:lnTo>
                    <a:pt x="76200" y="0"/>
                  </a:lnTo>
                  <a:lnTo>
                    <a:pt x="76200" y="6096"/>
                  </a:lnTo>
                  <a:lnTo>
                    <a:pt x="82296" y="6096"/>
                  </a:lnTo>
                  <a:lnTo>
                    <a:pt x="82296" y="0"/>
                  </a:lnTo>
                  <a:close/>
                </a:path>
                <a:path w="337185" h="6350">
                  <a:moveTo>
                    <a:pt x="94488" y="0"/>
                  </a:moveTo>
                  <a:lnTo>
                    <a:pt x="88392" y="0"/>
                  </a:lnTo>
                  <a:lnTo>
                    <a:pt x="88392" y="6096"/>
                  </a:lnTo>
                  <a:lnTo>
                    <a:pt x="94488" y="6096"/>
                  </a:lnTo>
                  <a:lnTo>
                    <a:pt x="94488" y="0"/>
                  </a:lnTo>
                  <a:close/>
                </a:path>
                <a:path w="337185" h="6350">
                  <a:moveTo>
                    <a:pt x="108204" y="0"/>
                  </a:moveTo>
                  <a:lnTo>
                    <a:pt x="102108" y="0"/>
                  </a:lnTo>
                  <a:lnTo>
                    <a:pt x="102108" y="6096"/>
                  </a:lnTo>
                  <a:lnTo>
                    <a:pt x="108204" y="6096"/>
                  </a:lnTo>
                  <a:lnTo>
                    <a:pt x="108204" y="0"/>
                  </a:lnTo>
                  <a:close/>
                </a:path>
                <a:path w="337185" h="6350">
                  <a:moveTo>
                    <a:pt x="120396" y="0"/>
                  </a:moveTo>
                  <a:lnTo>
                    <a:pt x="114300" y="0"/>
                  </a:lnTo>
                  <a:lnTo>
                    <a:pt x="114300" y="6096"/>
                  </a:lnTo>
                  <a:lnTo>
                    <a:pt x="120396" y="6096"/>
                  </a:lnTo>
                  <a:lnTo>
                    <a:pt x="120396" y="0"/>
                  </a:lnTo>
                  <a:close/>
                </a:path>
                <a:path w="337185" h="6350">
                  <a:moveTo>
                    <a:pt x="132588" y="0"/>
                  </a:moveTo>
                  <a:lnTo>
                    <a:pt x="126492" y="0"/>
                  </a:lnTo>
                  <a:lnTo>
                    <a:pt x="126492" y="6096"/>
                  </a:lnTo>
                  <a:lnTo>
                    <a:pt x="132588" y="6096"/>
                  </a:lnTo>
                  <a:lnTo>
                    <a:pt x="132588" y="0"/>
                  </a:lnTo>
                  <a:close/>
                </a:path>
                <a:path w="337185" h="6350">
                  <a:moveTo>
                    <a:pt x="146304" y="0"/>
                  </a:moveTo>
                  <a:lnTo>
                    <a:pt x="140208" y="0"/>
                  </a:lnTo>
                  <a:lnTo>
                    <a:pt x="140208" y="6096"/>
                  </a:lnTo>
                  <a:lnTo>
                    <a:pt x="146304" y="6096"/>
                  </a:lnTo>
                  <a:lnTo>
                    <a:pt x="146304" y="0"/>
                  </a:lnTo>
                  <a:close/>
                </a:path>
                <a:path w="337185" h="6350">
                  <a:moveTo>
                    <a:pt x="158496" y="0"/>
                  </a:moveTo>
                  <a:lnTo>
                    <a:pt x="152400" y="0"/>
                  </a:lnTo>
                  <a:lnTo>
                    <a:pt x="152400" y="6096"/>
                  </a:lnTo>
                  <a:lnTo>
                    <a:pt x="158496" y="6096"/>
                  </a:lnTo>
                  <a:lnTo>
                    <a:pt x="158496" y="0"/>
                  </a:lnTo>
                  <a:close/>
                </a:path>
                <a:path w="337185" h="6350">
                  <a:moveTo>
                    <a:pt x="170688" y="0"/>
                  </a:moveTo>
                  <a:lnTo>
                    <a:pt x="164592" y="0"/>
                  </a:lnTo>
                  <a:lnTo>
                    <a:pt x="164592" y="6096"/>
                  </a:lnTo>
                  <a:lnTo>
                    <a:pt x="170688" y="6096"/>
                  </a:lnTo>
                  <a:lnTo>
                    <a:pt x="170688" y="0"/>
                  </a:lnTo>
                  <a:close/>
                </a:path>
                <a:path w="337185" h="6350">
                  <a:moveTo>
                    <a:pt x="184404" y="0"/>
                  </a:moveTo>
                  <a:lnTo>
                    <a:pt x="178308" y="0"/>
                  </a:lnTo>
                  <a:lnTo>
                    <a:pt x="178308" y="6096"/>
                  </a:lnTo>
                  <a:lnTo>
                    <a:pt x="184404" y="6096"/>
                  </a:lnTo>
                  <a:lnTo>
                    <a:pt x="184404" y="0"/>
                  </a:lnTo>
                  <a:close/>
                </a:path>
                <a:path w="337185" h="6350">
                  <a:moveTo>
                    <a:pt x="196596" y="0"/>
                  </a:moveTo>
                  <a:lnTo>
                    <a:pt x="190500" y="0"/>
                  </a:lnTo>
                  <a:lnTo>
                    <a:pt x="190500" y="6096"/>
                  </a:lnTo>
                  <a:lnTo>
                    <a:pt x="196596" y="6096"/>
                  </a:lnTo>
                  <a:lnTo>
                    <a:pt x="196596" y="0"/>
                  </a:lnTo>
                  <a:close/>
                </a:path>
                <a:path w="337185" h="6350">
                  <a:moveTo>
                    <a:pt x="208788" y="0"/>
                  </a:moveTo>
                  <a:lnTo>
                    <a:pt x="202692" y="0"/>
                  </a:lnTo>
                  <a:lnTo>
                    <a:pt x="202692" y="6096"/>
                  </a:lnTo>
                  <a:lnTo>
                    <a:pt x="208788" y="6096"/>
                  </a:lnTo>
                  <a:lnTo>
                    <a:pt x="208788" y="0"/>
                  </a:lnTo>
                  <a:close/>
                </a:path>
                <a:path w="337185" h="6350">
                  <a:moveTo>
                    <a:pt x="222504" y="0"/>
                  </a:moveTo>
                  <a:lnTo>
                    <a:pt x="216408" y="0"/>
                  </a:lnTo>
                  <a:lnTo>
                    <a:pt x="216408" y="6096"/>
                  </a:lnTo>
                  <a:lnTo>
                    <a:pt x="222504" y="6096"/>
                  </a:lnTo>
                  <a:lnTo>
                    <a:pt x="222504" y="0"/>
                  </a:lnTo>
                  <a:close/>
                </a:path>
                <a:path w="337185" h="6350">
                  <a:moveTo>
                    <a:pt x="234696" y="0"/>
                  </a:moveTo>
                  <a:lnTo>
                    <a:pt x="228600" y="0"/>
                  </a:lnTo>
                  <a:lnTo>
                    <a:pt x="228600" y="6096"/>
                  </a:lnTo>
                  <a:lnTo>
                    <a:pt x="234696" y="6096"/>
                  </a:lnTo>
                  <a:lnTo>
                    <a:pt x="234696" y="0"/>
                  </a:lnTo>
                  <a:close/>
                </a:path>
                <a:path w="337185" h="6350">
                  <a:moveTo>
                    <a:pt x="246888" y="0"/>
                  </a:moveTo>
                  <a:lnTo>
                    <a:pt x="240792" y="0"/>
                  </a:lnTo>
                  <a:lnTo>
                    <a:pt x="240792" y="6096"/>
                  </a:lnTo>
                  <a:lnTo>
                    <a:pt x="246888" y="6096"/>
                  </a:lnTo>
                  <a:lnTo>
                    <a:pt x="246888" y="0"/>
                  </a:lnTo>
                  <a:close/>
                </a:path>
                <a:path w="337185" h="6350">
                  <a:moveTo>
                    <a:pt x="260604" y="0"/>
                  </a:moveTo>
                  <a:lnTo>
                    <a:pt x="254508" y="0"/>
                  </a:lnTo>
                  <a:lnTo>
                    <a:pt x="254508" y="6096"/>
                  </a:lnTo>
                  <a:lnTo>
                    <a:pt x="260604" y="6096"/>
                  </a:lnTo>
                  <a:lnTo>
                    <a:pt x="260604" y="0"/>
                  </a:lnTo>
                  <a:close/>
                </a:path>
                <a:path w="337185" h="6350">
                  <a:moveTo>
                    <a:pt x="272796" y="0"/>
                  </a:moveTo>
                  <a:lnTo>
                    <a:pt x="266700" y="0"/>
                  </a:lnTo>
                  <a:lnTo>
                    <a:pt x="266700" y="6096"/>
                  </a:lnTo>
                  <a:lnTo>
                    <a:pt x="272796" y="6096"/>
                  </a:lnTo>
                  <a:lnTo>
                    <a:pt x="272796" y="0"/>
                  </a:lnTo>
                  <a:close/>
                </a:path>
                <a:path w="337185" h="6350">
                  <a:moveTo>
                    <a:pt x="284988" y="0"/>
                  </a:moveTo>
                  <a:lnTo>
                    <a:pt x="278892" y="0"/>
                  </a:lnTo>
                  <a:lnTo>
                    <a:pt x="278892" y="6096"/>
                  </a:lnTo>
                  <a:lnTo>
                    <a:pt x="284988" y="6096"/>
                  </a:lnTo>
                  <a:lnTo>
                    <a:pt x="284988" y="0"/>
                  </a:lnTo>
                  <a:close/>
                </a:path>
                <a:path w="337185" h="6350">
                  <a:moveTo>
                    <a:pt x="298704" y="0"/>
                  </a:moveTo>
                  <a:lnTo>
                    <a:pt x="292608" y="0"/>
                  </a:lnTo>
                  <a:lnTo>
                    <a:pt x="292608" y="6096"/>
                  </a:lnTo>
                  <a:lnTo>
                    <a:pt x="298704" y="6096"/>
                  </a:lnTo>
                  <a:lnTo>
                    <a:pt x="298704" y="0"/>
                  </a:lnTo>
                  <a:close/>
                </a:path>
                <a:path w="337185" h="6350">
                  <a:moveTo>
                    <a:pt x="310896" y="0"/>
                  </a:moveTo>
                  <a:lnTo>
                    <a:pt x="304800" y="0"/>
                  </a:lnTo>
                  <a:lnTo>
                    <a:pt x="304800" y="6096"/>
                  </a:lnTo>
                  <a:lnTo>
                    <a:pt x="310896" y="6096"/>
                  </a:lnTo>
                  <a:lnTo>
                    <a:pt x="310896" y="0"/>
                  </a:lnTo>
                  <a:close/>
                </a:path>
                <a:path w="337185" h="6350">
                  <a:moveTo>
                    <a:pt x="323088" y="0"/>
                  </a:moveTo>
                  <a:lnTo>
                    <a:pt x="316992" y="0"/>
                  </a:lnTo>
                  <a:lnTo>
                    <a:pt x="316992" y="6096"/>
                  </a:lnTo>
                  <a:lnTo>
                    <a:pt x="323088" y="6096"/>
                  </a:lnTo>
                  <a:lnTo>
                    <a:pt x="323088" y="0"/>
                  </a:lnTo>
                  <a:close/>
                </a:path>
                <a:path w="337185" h="6350">
                  <a:moveTo>
                    <a:pt x="336804" y="0"/>
                  </a:moveTo>
                  <a:lnTo>
                    <a:pt x="330708" y="0"/>
                  </a:lnTo>
                  <a:lnTo>
                    <a:pt x="330708" y="6096"/>
                  </a:lnTo>
                  <a:lnTo>
                    <a:pt x="336804" y="6096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27576" y="7823453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804" y="0"/>
                  </a:lnTo>
                </a:path>
              </a:pathLst>
            </a:custGeom>
            <a:ln w="762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16196" y="7823453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804" y="0"/>
                  </a:lnTo>
                </a:path>
              </a:pathLst>
            </a:custGeom>
            <a:ln w="762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94148" y="8129777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804" y="0"/>
                  </a:lnTo>
                </a:path>
              </a:pathLst>
            </a:custGeom>
            <a:ln w="762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27576" y="8129777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804" y="0"/>
                  </a:lnTo>
                </a:path>
              </a:pathLst>
            </a:custGeom>
            <a:ln w="762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10100" y="8129777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804" y="0"/>
                  </a:lnTo>
                </a:path>
              </a:pathLst>
            </a:custGeom>
            <a:ln w="762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10100" y="8426195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804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33672" y="8426195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560565" y="8297672"/>
            <a:ext cx="342265" cy="2578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spc="-95" dirty="0">
                <a:latin typeface="Microsoft Sans Serif"/>
                <a:cs typeface="Microsoft Sans Serif"/>
              </a:rPr>
              <a:t>S</a:t>
            </a:r>
            <a:r>
              <a:rPr sz="800" spc="-85" dirty="0">
                <a:latin typeface="Microsoft Sans Serif"/>
                <a:cs typeface="Microsoft Sans Serif"/>
              </a:rPr>
              <a:t>ys</a:t>
            </a:r>
            <a:r>
              <a:rPr sz="800" spc="-45" dirty="0">
                <a:latin typeface="Microsoft Sans Serif"/>
                <a:cs typeface="Microsoft Sans Serif"/>
              </a:rPr>
              <a:t>t</a:t>
            </a:r>
            <a:r>
              <a:rPr sz="800" spc="-75" dirty="0">
                <a:latin typeface="Microsoft Sans Serif"/>
                <a:cs typeface="Microsoft Sans Serif"/>
              </a:rPr>
              <a:t>e</a:t>
            </a:r>
            <a:r>
              <a:rPr sz="800" spc="-120" dirty="0">
                <a:latin typeface="Microsoft Sans Serif"/>
                <a:cs typeface="Microsoft Sans Serif"/>
              </a:rPr>
              <a:t>m</a:t>
            </a:r>
            <a:r>
              <a:rPr sz="800" spc="-45" dirty="0">
                <a:latin typeface="Microsoft Sans Serif"/>
                <a:cs typeface="Microsoft Sans Serif"/>
              </a:rPr>
              <a:t>-  </a:t>
            </a:r>
            <a:r>
              <a:rPr sz="800" spc="-85" dirty="0">
                <a:latin typeface="Microsoft Sans Serif"/>
                <a:cs typeface="Microsoft Sans Serif"/>
              </a:rPr>
              <a:t>s</a:t>
            </a:r>
            <a:r>
              <a:rPr sz="800" spc="-75" dirty="0">
                <a:latin typeface="Microsoft Sans Serif"/>
                <a:cs typeface="Microsoft Sans Serif"/>
              </a:rPr>
              <a:t>o</a:t>
            </a:r>
            <a:r>
              <a:rPr sz="800" spc="-45" dirty="0">
                <a:latin typeface="Microsoft Sans Serif"/>
                <a:cs typeface="Microsoft Sans Serif"/>
              </a:rPr>
              <a:t>ft</a:t>
            </a:r>
            <a:r>
              <a:rPr sz="800" spc="-105" dirty="0">
                <a:latin typeface="Microsoft Sans Serif"/>
                <a:cs typeface="Microsoft Sans Serif"/>
              </a:rPr>
              <a:t>w</a:t>
            </a:r>
            <a:r>
              <a:rPr sz="800" spc="-75" dirty="0">
                <a:latin typeface="Microsoft Sans Serif"/>
                <a:cs typeface="Microsoft Sans Serif"/>
              </a:rPr>
              <a:t>a</a:t>
            </a:r>
            <a:r>
              <a:rPr sz="800" spc="-55" dirty="0">
                <a:latin typeface="Microsoft Sans Serif"/>
                <a:cs typeface="Microsoft Sans Serif"/>
              </a:rPr>
              <a:t>r</a:t>
            </a:r>
            <a:r>
              <a:rPr sz="800" spc="-80" dirty="0">
                <a:latin typeface="Microsoft Sans Serif"/>
                <a:cs typeface="Microsoft Sans Serif"/>
              </a:rPr>
              <a:t>e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19417" y="8035544"/>
            <a:ext cx="45465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20" dirty="0">
                <a:latin typeface="Microsoft Sans Serif"/>
                <a:cs typeface="Microsoft Sans Serif"/>
              </a:rPr>
              <a:t>M</a:t>
            </a:r>
            <a:r>
              <a:rPr sz="800" spc="-45" dirty="0">
                <a:latin typeface="Microsoft Sans Serif"/>
                <a:cs typeface="Microsoft Sans Serif"/>
              </a:rPr>
              <a:t>i</a:t>
            </a:r>
            <a:r>
              <a:rPr sz="800" spc="-75" dirty="0">
                <a:latin typeface="Microsoft Sans Serif"/>
                <a:cs typeface="Microsoft Sans Serif"/>
              </a:rPr>
              <a:t>dd</a:t>
            </a:r>
            <a:r>
              <a:rPr sz="800" spc="-45" dirty="0">
                <a:latin typeface="Microsoft Sans Serif"/>
                <a:cs typeface="Microsoft Sans Serif"/>
              </a:rPr>
              <a:t>l</a:t>
            </a:r>
            <a:r>
              <a:rPr sz="800" spc="-75" dirty="0">
                <a:latin typeface="Microsoft Sans Serif"/>
                <a:cs typeface="Microsoft Sans Serif"/>
              </a:rPr>
              <a:t>e</a:t>
            </a:r>
            <a:r>
              <a:rPr sz="800" spc="-114" dirty="0">
                <a:latin typeface="Microsoft Sans Serif"/>
                <a:cs typeface="Microsoft Sans Serif"/>
              </a:rPr>
              <a:t>w</a:t>
            </a:r>
            <a:r>
              <a:rPr sz="800" spc="-75" dirty="0">
                <a:latin typeface="Microsoft Sans Serif"/>
                <a:cs typeface="Microsoft Sans Serif"/>
              </a:rPr>
              <a:t>a</a:t>
            </a:r>
            <a:r>
              <a:rPr sz="800" spc="-55" dirty="0">
                <a:latin typeface="Microsoft Sans Serif"/>
                <a:cs typeface="Microsoft Sans Serif"/>
              </a:rPr>
              <a:t>r</a:t>
            </a:r>
            <a:r>
              <a:rPr sz="800" spc="-80" dirty="0">
                <a:latin typeface="Microsoft Sans Serif"/>
                <a:cs typeface="Microsoft Sans Serif"/>
              </a:rPr>
              <a:t>e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45325" y="7703312"/>
            <a:ext cx="393065" cy="2578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spc="-95" dirty="0">
                <a:latin typeface="Microsoft Sans Serif"/>
                <a:cs typeface="Microsoft Sans Serif"/>
              </a:rPr>
              <a:t>B</a:t>
            </a:r>
            <a:r>
              <a:rPr sz="800" spc="-75" dirty="0">
                <a:latin typeface="Microsoft Sans Serif"/>
                <a:cs typeface="Microsoft Sans Serif"/>
              </a:rPr>
              <a:t>u</a:t>
            </a:r>
            <a:r>
              <a:rPr sz="800" spc="-85" dirty="0">
                <a:latin typeface="Microsoft Sans Serif"/>
                <a:cs typeface="Microsoft Sans Serif"/>
              </a:rPr>
              <a:t>s</a:t>
            </a:r>
            <a:r>
              <a:rPr sz="800" spc="-45" dirty="0">
                <a:latin typeface="Microsoft Sans Serif"/>
                <a:cs typeface="Microsoft Sans Serif"/>
              </a:rPr>
              <a:t>i</a:t>
            </a:r>
            <a:r>
              <a:rPr sz="800" spc="-75" dirty="0">
                <a:latin typeface="Microsoft Sans Serif"/>
                <a:cs typeface="Microsoft Sans Serif"/>
              </a:rPr>
              <a:t>ne</a:t>
            </a:r>
            <a:r>
              <a:rPr sz="800" spc="-85" dirty="0">
                <a:latin typeface="Microsoft Sans Serif"/>
                <a:cs typeface="Microsoft Sans Serif"/>
              </a:rPr>
              <a:t>ss</a:t>
            </a:r>
            <a:r>
              <a:rPr sz="800" spc="-45" dirty="0">
                <a:latin typeface="Microsoft Sans Serif"/>
                <a:cs typeface="Microsoft Sans Serif"/>
              </a:rPr>
              <a:t>-  </a:t>
            </a:r>
            <a:r>
              <a:rPr sz="800" spc="-65" dirty="0">
                <a:latin typeface="Microsoft Sans Serif"/>
                <a:cs typeface="Microsoft Sans Serif"/>
              </a:rPr>
              <a:t>specific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27037" y="7393940"/>
            <a:ext cx="463550" cy="2578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spc="-95" dirty="0">
                <a:latin typeface="Microsoft Sans Serif"/>
                <a:cs typeface="Microsoft Sans Serif"/>
              </a:rPr>
              <a:t>A</a:t>
            </a:r>
            <a:r>
              <a:rPr sz="800" spc="-75" dirty="0">
                <a:latin typeface="Microsoft Sans Serif"/>
                <a:cs typeface="Microsoft Sans Serif"/>
              </a:rPr>
              <a:t>pp</a:t>
            </a:r>
            <a:r>
              <a:rPr sz="800" spc="-45" dirty="0">
                <a:latin typeface="Microsoft Sans Serif"/>
                <a:cs typeface="Microsoft Sans Serif"/>
              </a:rPr>
              <a:t>li</a:t>
            </a:r>
            <a:r>
              <a:rPr sz="800" spc="-85" dirty="0">
                <a:latin typeface="Microsoft Sans Serif"/>
                <a:cs typeface="Microsoft Sans Serif"/>
              </a:rPr>
              <a:t>c</a:t>
            </a:r>
            <a:r>
              <a:rPr sz="800" spc="-75" dirty="0">
                <a:latin typeface="Microsoft Sans Serif"/>
                <a:cs typeface="Microsoft Sans Serif"/>
              </a:rPr>
              <a:t>a</a:t>
            </a:r>
            <a:r>
              <a:rPr sz="800" spc="-45" dirty="0">
                <a:latin typeface="Microsoft Sans Serif"/>
                <a:cs typeface="Microsoft Sans Serif"/>
              </a:rPr>
              <a:t>ti</a:t>
            </a:r>
            <a:r>
              <a:rPr sz="800" spc="-75" dirty="0">
                <a:latin typeface="Microsoft Sans Serif"/>
                <a:cs typeface="Microsoft Sans Serif"/>
              </a:rPr>
              <a:t>o</a:t>
            </a:r>
            <a:r>
              <a:rPr sz="800" spc="-90" dirty="0">
                <a:latin typeface="Microsoft Sans Serif"/>
                <a:cs typeface="Microsoft Sans Serif"/>
              </a:rPr>
              <a:t>n</a:t>
            </a:r>
            <a:r>
              <a:rPr sz="800" spc="-45" dirty="0">
                <a:latin typeface="Microsoft Sans Serif"/>
                <a:cs typeface="Microsoft Sans Serif"/>
              </a:rPr>
              <a:t>-  </a:t>
            </a:r>
            <a:r>
              <a:rPr sz="800" spc="-65" dirty="0">
                <a:latin typeface="Microsoft Sans Serif"/>
                <a:cs typeface="Microsoft Sans Serif"/>
              </a:rPr>
              <a:t>specific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835652" y="6694931"/>
            <a:ext cx="1226820" cy="928369"/>
            <a:chOff x="4835652" y="6694931"/>
            <a:chExt cx="1226820" cy="928369"/>
          </a:xfrm>
        </p:grpSpPr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8699" y="6697979"/>
              <a:ext cx="1219199" cy="91592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835652" y="6694931"/>
              <a:ext cx="1226820" cy="928369"/>
            </a:xfrm>
            <a:custGeom>
              <a:avLst/>
              <a:gdLst/>
              <a:ahLst/>
              <a:cxnLst/>
              <a:rect l="l" t="t" r="r" b="b"/>
              <a:pathLst>
                <a:path w="1226820" h="928370">
                  <a:moveTo>
                    <a:pt x="204216" y="574548"/>
                  </a:moveTo>
                  <a:lnTo>
                    <a:pt x="132588" y="928116"/>
                  </a:lnTo>
                  <a:lnTo>
                    <a:pt x="140870" y="920496"/>
                  </a:lnTo>
                  <a:lnTo>
                    <a:pt x="140208" y="920496"/>
                  </a:lnTo>
                  <a:lnTo>
                    <a:pt x="135636" y="917448"/>
                  </a:lnTo>
                  <a:lnTo>
                    <a:pt x="141999" y="911575"/>
                  </a:lnTo>
                  <a:lnTo>
                    <a:pt x="208781" y="579120"/>
                  </a:lnTo>
                  <a:lnTo>
                    <a:pt x="207264" y="579120"/>
                  </a:lnTo>
                  <a:lnTo>
                    <a:pt x="204216" y="574548"/>
                  </a:lnTo>
                  <a:close/>
                </a:path>
                <a:path w="1226820" h="928370">
                  <a:moveTo>
                    <a:pt x="141999" y="911575"/>
                  </a:moveTo>
                  <a:lnTo>
                    <a:pt x="135636" y="917448"/>
                  </a:lnTo>
                  <a:lnTo>
                    <a:pt x="140208" y="920496"/>
                  </a:lnTo>
                  <a:lnTo>
                    <a:pt x="141999" y="911575"/>
                  </a:lnTo>
                  <a:close/>
                </a:path>
                <a:path w="1226820" h="928370">
                  <a:moveTo>
                    <a:pt x="1219200" y="571500"/>
                  </a:moveTo>
                  <a:lnTo>
                    <a:pt x="510540" y="571500"/>
                  </a:lnTo>
                  <a:lnTo>
                    <a:pt x="141999" y="911575"/>
                  </a:lnTo>
                  <a:lnTo>
                    <a:pt x="140208" y="920496"/>
                  </a:lnTo>
                  <a:lnTo>
                    <a:pt x="140870" y="920496"/>
                  </a:lnTo>
                  <a:lnTo>
                    <a:pt x="513588" y="577596"/>
                  </a:lnTo>
                  <a:lnTo>
                    <a:pt x="1226820" y="577596"/>
                  </a:lnTo>
                  <a:lnTo>
                    <a:pt x="1226820" y="574548"/>
                  </a:lnTo>
                  <a:lnTo>
                    <a:pt x="1219200" y="574548"/>
                  </a:lnTo>
                  <a:lnTo>
                    <a:pt x="1219200" y="571500"/>
                  </a:lnTo>
                  <a:close/>
                </a:path>
                <a:path w="1226820" h="928370">
                  <a:moveTo>
                    <a:pt x="1226820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203289" y="579120"/>
                  </a:lnTo>
                  <a:lnTo>
                    <a:pt x="204216" y="574548"/>
                  </a:lnTo>
                  <a:lnTo>
                    <a:pt x="7620" y="574548"/>
                  </a:lnTo>
                  <a:lnTo>
                    <a:pt x="3048" y="571500"/>
                  </a:lnTo>
                  <a:lnTo>
                    <a:pt x="7620" y="571500"/>
                  </a:lnTo>
                  <a:lnTo>
                    <a:pt x="7620" y="7620"/>
                  </a:lnTo>
                  <a:lnTo>
                    <a:pt x="3048" y="7620"/>
                  </a:lnTo>
                  <a:lnTo>
                    <a:pt x="7620" y="3048"/>
                  </a:lnTo>
                  <a:lnTo>
                    <a:pt x="1226820" y="3048"/>
                  </a:lnTo>
                  <a:lnTo>
                    <a:pt x="1226820" y="0"/>
                  </a:lnTo>
                  <a:close/>
                </a:path>
                <a:path w="1226820" h="928370">
                  <a:moveTo>
                    <a:pt x="210312" y="571500"/>
                  </a:moveTo>
                  <a:lnTo>
                    <a:pt x="7620" y="571500"/>
                  </a:lnTo>
                  <a:lnTo>
                    <a:pt x="7620" y="574548"/>
                  </a:lnTo>
                  <a:lnTo>
                    <a:pt x="204216" y="574548"/>
                  </a:lnTo>
                  <a:lnTo>
                    <a:pt x="207264" y="579120"/>
                  </a:lnTo>
                  <a:lnTo>
                    <a:pt x="208781" y="579120"/>
                  </a:lnTo>
                  <a:lnTo>
                    <a:pt x="210312" y="571500"/>
                  </a:lnTo>
                  <a:close/>
                </a:path>
                <a:path w="1226820" h="928370">
                  <a:moveTo>
                    <a:pt x="1226820" y="577596"/>
                  </a:moveTo>
                  <a:lnTo>
                    <a:pt x="513588" y="577596"/>
                  </a:lnTo>
                  <a:lnTo>
                    <a:pt x="512064" y="579120"/>
                  </a:lnTo>
                  <a:lnTo>
                    <a:pt x="1226820" y="579120"/>
                  </a:lnTo>
                  <a:lnTo>
                    <a:pt x="1226820" y="577596"/>
                  </a:lnTo>
                  <a:close/>
                </a:path>
                <a:path w="1226820" h="928370">
                  <a:moveTo>
                    <a:pt x="7620" y="571500"/>
                  </a:moveTo>
                  <a:lnTo>
                    <a:pt x="3048" y="571500"/>
                  </a:lnTo>
                  <a:lnTo>
                    <a:pt x="7620" y="574548"/>
                  </a:lnTo>
                  <a:lnTo>
                    <a:pt x="7620" y="571500"/>
                  </a:lnTo>
                  <a:close/>
                </a:path>
                <a:path w="1226820" h="928370">
                  <a:moveTo>
                    <a:pt x="1219200" y="3048"/>
                  </a:moveTo>
                  <a:lnTo>
                    <a:pt x="1219200" y="574548"/>
                  </a:lnTo>
                  <a:lnTo>
                    <a:pt x="1222248" y="571500"/>
                  </a:lnTo>
                  <a:lnTo>
                    <a:pt x="1226820" y="571500"/>
                  </a:lnTo>
                  <a:lnTo>
                    <a:pt x="1226820" y="7620"/>
                  </a:lnTo>
                  <a:lnTo>
                    <a:pt x="1222248" y="7620"/>
                  </a:lnTo>
                  <a:lnTo>
                    <a:pt x="1219200" y="3048"/>
                  </a:lnTo>
                  <a:close/>
                </a:path>
                <a:path w="1226820" h="928370">
                  <a:moveTo>
                    <a:pt x="1226820" y="571500"/>
                  </a:moveTo>
                  <a:lnTo>
                    <a:pt x="1222248" y="571500"/>
                  </a:lnTo>
                  <a:lnTo>
                    <a:pt x="1219200" y="574548"/>
                  </a:lnTo>
                  <a:lnTo>
                    <a:pt x="1226820" y="574548"/>
                  </a:lnTo>
                  <a:lnTo>
                    <a:pt x="1226820" y="571500"/>
                  </a:lnTo>
                  <a:close/>
                </a:path>
                <a:path w="1226820" h="928370">
                  <a:moveTo>
                    <a:pt x="7620" y="3048"/>
                  </a:moveTo>
                  <a:lnTo>
                    <a:pt x="3048" y="7620"/>
                  </a:lnTo>
                  <a:lnTo>
                    <a:pt x="7620" y="7620"/>
                  </a:lnTo>
                  <a:lnTo>
                    <a:pt x="7620" y="3048"/>
                  </a:lnTo>
                  <a:close/>
                </a:path>
                <a:path w="1226820" h="928370">
                  <a:moveTo>
                    <a:pt x="1219200" y="3048"/>
                  </a:moveTo>
                  <a:lnTo>
                    <a:pt x="7620" y="3048"/>
                  </a:lnTo>
                  <a:lnTo>
                    <a:pt x="7620" y="7620"/>
                  </a:lnTo>
                  <a:lnTo>
                    <a:pt x="1219200" y="7620"/>
                  </a:lnTo>
                  <a:lnTo>
                    <a:pt x="1219200" y="3048"/>
                  </a:lnTo>
                  <a:close/>
                </a:path>
                <a:path w="1226820" h="928370">
                  <a:moveTo>
                    <a:pt x="1226820" y="3048"/>
                  </a:moveTo>
                  <a:lnTo>
                    <a:pt x="1219200" y="3048"/>
                  </a:lnTo>
                  <a:lnTo>
                    <a:pt x="1222248" y="7620"/>
                  </a:lnTo>
                  <a:lnTo>
                    <a:pt x="1226820" y="7620"/>
                  </a:lnTo>
                  <a:lnTo>
                    <a:pt x="122682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975350" y="6753861"/>
            <a:ext cx="942340" cy="4305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95"/>
              </a:spcBef>
            </a:pPr>
            <a:r>
              <a:rPr sz="1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pon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d  </a:t>
            </a:r>
            <a:r>
              <a:rPr sz="1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h  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layers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77667" y="1949196"/>
            <a:ext cx="2567940" cy="2273935"/>
            <a:chOff x="2677667" y="1949196"/>
            <a:chExt cx="2567940" cy="22739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0715" y="1949196"/>
              <a:ext cx="2564891" cy="22738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77667" y="2458212"/>
              <a:ext cx="2545080" cy="5080"/>
            </a:xfrm>
            <a:custGeom>
              <a:avLst/>
              <a:gdLst/>
              <a:ahLst/>
              <a:cxnLst/>
              <a:rect l="l" t="t" r="r" b="b"/>
              <a:pathLst>
                <a:path w="2545079" h="5080">
                  <a:moveTo>
                    <a:pt x="254507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545079" y="4571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20922" y="1973075"/>
            <a:ext cx="2338705" cy="2115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7625" algn="ctr">
              <a:lnSpc>
                <a:spcPts val="185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600">
              <a:latin typeface="Arial"/>
              <a:cs typeface="Arial"/>
            </a:endParaRPr>
          </a:p>
          <a:p>
            <a:pPr marR="88265" algn="ctr">
              <a:lnSpc>
                <a:spcPts val="1370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Practical</a:t>
            </a:r>
            <a:endParaRPr sz="1200">
              <a:latin typeface="Arial"/>
              <a:cs typeface="Arial"/>
            </a:endParaRPr>
          </a:p>
          <a:p>
            <a:pPr marL="210185" marR="219710" indent="5715" algn="ctr">
              <a:lnSpc>
                <a:spcPct val="112100"/>
              </a:lnSpc>
              <a:spcBef>
                <a:spcPts val="650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Develop</a:t>
            </a:r>
            <a:r>
              <a:rPr sz="1400" b="1" spc="8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Iteratively </a:t>
            </a:r>
            <a:r>
              <a:rPr sz="1400" b="1" spc="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4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Requirements</a:t>
            </a:r>
            <a:endParaRPr sz="1400">
              <a:latin typeface="Arial"/>
              <a:cs typeface="Arial"/>
            </a:endParaRPr>
          </a:p>
          <a:p>
            <a:pPr marL="478155" marR="489584" algn="ctr">
              <a:lnSpc>
                <a:spcPts val="1430"/>
              </a:lnSpc>
              <a:spcBef>
                <a:spcPts val="425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Use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Component </a:t>
            </a:r>
            <a:r>
              <a:rPr sz="1400" b="1" spc="-3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Architectures</a:t>
            </a:r>
            <a:endParaRPr sz="14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125"/>
              </a:spcBef>
            </a:pPr>
            <a:r>
              <a:rPr sz="1400" spc="1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1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spc="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spc="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400" spc="13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00" spc="1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spc="15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  <a:p>
            <a:pPr marR="5080" algn="ctr">
              <a:lnSpc>
                <a:spcPct val="110000"/>
              </a:lnSpc>
              <a:spcBef>
                <a:spcPts val="35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Continuously</a:t>
            </a:r>
            <a:r>
              <a:rPr sz="1400" b="1" spc="-2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Verify</a:t>
            </a:r>
            <a:r>
              <a:rPr sz="1400" b="1" spc="-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Quality </a:t>
            </a:r>
            <a:r>
              <a:rPr sz="1400" b="1" spc="-3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1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12391" y="54295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?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4143" y="5916576"/>
            <a:ext cx="3712210" cy="19881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68910" indent="-169545">
              <a:lnSpc>
                <a:spcPct val="100000"/>
              </a:lnSpc>
              <a:spcBef>
                <a:spcPts val="484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Capture structure and behavior</a:t>
            </a:r>
            <a:endParaRPr sz="16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Show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how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system elements</a:t>
            </a:r>
            <a:r>
              <a:rPr sz="1600" dirty="0">
                <a:latin typeface="Arial MT"/>
                <a:cs typeface="Arial MT"/>
              </a:rPr>
              <a:t> fit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together</a:t>
            </a:r>
            <a:endParaRPr sz="1600">
              <a:latin typeface="Arial MT"/>
              <a:cs typeface="Arial MT"/>
            </a:endParaRPr>
          </a:p>
          <a:p>
            <a:pPr marL="168910" marR="578485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Keep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design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implementation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consistent</a:t>
            </a:r>
            <a:endParaRPr sz="16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Hide or expose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details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appropriate</a:t>
            </a:r>
            <a:endParaRPr sz="16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Promote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unambiguous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communication</a:t>
            </a:r>
            <a:endParaRPr sz="16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5" dirty="0">
                <a:latin typeface="Arial MT"/>
                <a:cs typeface="Arial MT"/>
              </a:rPr>
              <a:t>UML: one language</a:t>
            </a:r>
            <a:r>
              <a:rPr sz="1400" dirty="0">
                <a:latin typeface="Arial MT"/>
                <a:cs typeface="Arial MT"/>
              </a:rPr>
              <a:t> for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practitioners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2495" y="1645415"/>
            <a:ext cx="1235075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 indent="-231775">
              <a:lnSpc>
                <a:spcPts val="1345"/>
              </a:lnSpc>
              <a:spcBef>
                <a:spcPts val="100"/>
              </a:spcBef>
              <a:buSzPct val="54166"/>
              <a:buFont typeface="MS UI Gothic"/>
              <a:buChar char="■"/>
              <a:tabLst>
                <a:tab pos="231140" algn="l"/>
                <a:tab pos="231775" algn="l"/>
              </a:tabLst>
            </a:pPr>
            <a:r>
              <a:rPr sz="1200" spc="-5" dirty="0">
                <a:latin typeface="Arial MT"/>
                <a:cs typeface="Arial MT"/>
              </a:rPr>
              <a:t>Multiple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views</a:t>
            </a:r>
            <a:endParaRPr sz="1200">
              <a:latin typeface="Arial MT"/>
              <a:cs typeface="Arial MT"/>
            </a:endParaRPr>
          </a:p>
          <a:p>
            <a:pPr marL="231140" marR="5080" indent="-231775">
              <a:lnSpc>
                <a:spcPts val="1250"/>
              </a:lnSpc>
              <a:spcBef>
                <a:spcPts val="105"/>
              </a:spcBef>
              <a:buSzPct val="54166"/>
              <a:buFont typeface="MS UI Gothic"/>
              <a:buChar char="■"/>
              <a:tabLst>
                <a:tab pos="231140" algn="l"/>
                <a:tab pos="231775" algn="l"/>
              </a:tabLst>
            </a:pPr>
            <a:r>
              <a:rPr sz="1200" spc="-5" dirty="0">
                <a:latin typeface="Arial MT"/>
                <a:cs typeface="Arial MT"/>
              </a:rPr>
              <a:t>Precise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syntax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semantics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2996" y="1559051"/>
            <a:ext cx="4271772" cy="29839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74362" y="4169158"/>
            <a:ext cx="417195" cy="2711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indent="43815">
              <a:lnSpc>
                <a:spcPts val="910"/>
              </a:lnSpc>
              <a:spcBef>
                <a:spcPts val="220"/>
              </a:spcBef>
            </a:pPr>
            <a:r>
              <a:rPr sz="850" spc="-30" dirty="0">
                <a:latin typeface="Microsoft Sans Serif"/>
                <a:cs typeface="Microsoft Sans Serif"/>
              </a:rPr>
              <a:t>Activity </a:t>
            </a:r>
            <a:r>
              <a:rPr sz="850" spc="-25" dirty="0">
                <a:latin typeface="Microsoft Sans Serif"/>
                <a:cs typeface="Microsoft Sans Serif"/>
              </a:rPr>
              <a:t> </a:t>
            </a:r>
            <a:r>
              <a:rPr sz="850" spc="-110" dirty="0">
                <a:latin typeface="Microsoft Sans Serif"/>
                <a:cs typeface="Microsoft Sans Serif"/>
              </a:rPr>
              <a:t>D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45" dirty="0">
                <a:latin typeface="Microsoft Sans Serif"/>
                <a:cs typeface="Microsoft Sans Serif"/>
              </a:rPr>
              <a:t>g</a:t>
            </a:r>
            <a:r>
              <a:rPr sz="850" spc="-15" dirty="0">
                <a:latin typeface="Microsoft Sans Serif"/>
                <a:cs typeface="Microsoft Sans Serif"/>
              </a:rPr>
              <a:t>r</a:t>
            </a:r>
            <a:r>
              <a:rPr sz="850" spc="-90" dirty="0">
                <a:latin typeface="Microsoft Sans Serif"/>
                <a:cs typeface="Microsoft Sans Serif"/>
              </a:rPr>
              <a:t>am</a:t>
            </a:r>
            <a:r>
              <a:rPr sz="850" spc="-40" dirty="0">
                <a:latin typeface="Microsoft Sans Serif"/>
                <a:cs typeface="Microsoft Sans Serif"/>
              </a:rPr>
              <a:t>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8558" y="3366010"/>
            <a:ext cx="32004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8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8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8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8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4579" y="2655827"/>
            <a:ext cx="432434" cy="2711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985" marR="5080" indent="-7620">
              <a:lnSpc>
                <a:spcPts val="910"/>
              </a:lnSpc>
              <a:spcBef>
                <a:spcPts val="220"/>
              </a:spcBef>
            </a:pPr>
            <a:r>
              <a:rPr sz="850" spc="-105" dirty="0">
                <a:latin typeface="Microsoft Sans Serif"/>
                <a:cs typeface="Microsoft Sans Serif"/>
              </a:rPr>
              <a:t>S</a:t>
            </a:r>
            <a:r>
              <a:rPr sz="850" spc="-90" dirty="0">
                <a:latin typeface="Microsoft Sans Serif"/>
                <a:cs typeface="Microsoft Sans Serif"/>
              </a:rPr>
              <a:t>e</a:t>
            </a:r>
            <a:r>
              <a:rPr sz="850" spc="-45" dirty="0">
                <a:latin typeface="Microsoft Sans Serif"/>
                <a:cs typeface="Microsoft Sans Serif"/>
              </a:rPr>
              <a:t>qu</a:t>
            </a:r>
            <a:r>
              <a:rPr sz="850" spc="-90" dirty="0">
                <a:latin typeface="Microsoft Sans Serif"/>
                <a:cs typeface="Microsoft Sans Serif"/>
              </a:rPr>
              <a:t>e</a:t>
            </a:r>
            <a:r>
              <a:rPr sz="850" spc="-45" dirty="0">
                <a:latin typeface="Microsoft Sans Serif"/>
                <a:cs typeface="Microsoft Sans Serif"/>
              </a:rPr>
              <a:t>nc</a:t>
            </a:r>
            <a:r>
              <a:rPr sz="850" spc="-55" dirty="0">
                <a:latin typeface="Microsoft Sans Serif"/>
                <a:cs typeface="Microsoft Sans Serif"/>
              </a:rPr>
              <a:t>e  </a:t>
            </a:r>
            <a:r>
              <a:rPr sz="850" spc="-110" dirty="0">
                <a:latin typeface="Microsoft Sans Serif"/>
                <a:cs typeface="Microsoft Sans Serif"/>
              </a:rPr>
              <a:t>D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45" dirty="0">
                <a:latin typeface="Microsoft Sans Serif"/>
                <a:cs typeface="Microsoft Sans Serif"/>
              </a:rPr>
              <a:t>g</a:t>
            </a:r>
            <a:r>
              <a:rPr sz="850" spc="-15" dirty="0">
                <a:latin typeface="Microsoft Sans Serif"/>
                <a:cs typeface="Microsoft Sans Serif"/>
              </a:rPr>
              <a:t>r</a:t>
            </a:r>
            <a:r>
              <a:rPr sz="850" spc="-90" dirty="0">
                <a:latin typeface="Microsoft Sans Serif"/>
                <a:cs typeface="Microsoft Sans Serif"/>
              </a:rPr>
              <a:t>am</a:t>
            </a:r>
            <a:r>
              <a:rPr sz="850" spc="-40" dirty="0">
                <a:latin typeface="Microsoft Sans Serif"/>
                <a:cs typeface="Microsoft Sans Serif"/>
              </a:rPr>
              <a:t>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7023" y="3318766"/>
            <a:ext cx="585470" cy="2711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83185" marR="5080" indent="-83820">
              <a:lnSpc>
                <a:spcPts val="910"/>
              </a:lnSpc>
              <a:spcBef>
                <a:spcPts val="220"/>
              </a:spcBef>
            </a:pPr>
            <a:r>
              <a:rPr sz="850" spc="-110" dirty="0">
                <a:latin typeface="Microsoft Sans Serif"/>
                <a:cs typeface="Microsoft Sans Serif"/>
              </a:rPr>
              <a:t>C</a:t>
            </a:r>
            <a:r>
              <a:rPr sz="850" spc="-45" dirty="0">
                <a:latin typeface="Microsoft Sans Serif"/>
                <a:cs typeface="Microsoft Sans Serif"/>
              </a:rPr>
              <a:t>o</a:t>
            </a:r>
            <a:r>
              <a:rPr sz="850" spc="-5" dirty="0">
                <a:latin typeface="Microsoft Sans Serif"/>
                <a:cs typeface="Microsoft Sans Serif"/>
              </a:rPr>
              <a:t>ll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45" dirty="0">
                <a:latin typeface="Microsoft Sans Serif"/>
                <a:cs typeface="Microsoft Sans Serif"/>
              </a:rPr>
              <a:t>bo</a:t>
            </a:r>
            <a:r>
              <a:rPr sz="850" spc="-15" dirty="0">
                <a:latin typeface="Microsoft Sans Serif"/>
                <a:cs typeface="Microsoft Sans Serif"/>
              </a:rPr>
              <a:t>r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10" dirty="0">
                <a:latin typeface="Microsoft Sans Serif"/>
                <a:cs typeface="Microsoft Sans Serif"/>
              </a:rPr>
              <a:t>t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spc="-45" dirty="0">
                <a:latin typeface="Microsoft Sans Serif"/>
                <a:cs typeface="Microsoft Sans Serif"/>
              </a:rPr>
              <a:t>o</a:t>
            </a:r>
            <a:r>
              <a:rPr sz="850" spc="-30" dirty="0">
                <a:latin typeface="Microsoft Sans Serif"/>
                <a:cs typeface="Microsoft Sans Serif"/>
              </a:rPr>
              <a:t>n  </a:t>
            </a:r>
            <a:r>
              <a:rPr sz="850" spc="-60" dirty="0">
                <a:latin typeface="Microsoft Sans Serif"/>
                <a:cs typeface="Microsoft Sans Serif"/>
              </a:rPr>
              <a:t>Diagrams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0883" y="3998470"/>
            <a:ext cx="445134" cy="2711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3335" marR="5080" indent="-13970">
              <a:lnSpc>
                <a:spcPts val="910"/>
              </a:lnSpc>
              <a:spcBef>
                <a:spcPts val="220"/>
              </a:spcBef>
            </a:pPr>
            <a:r>
              <a:rPr sz="850" spc="-105" dirty="0">
                <a:latin typeface="Microsoft Sans Serif"/>
                <a:cs typeface="Microsoft Sans Serif"/>
              </a:rPr>
              <a:t>S</a:t>
            </a:r>
            <a:r>
              <a:rPr sz="850" spc="-10" dirty="0">
                <a:latin typeface="Microsoft Sans Serif"/>
                <a:cs typeface="Microsoft Sans Serif"/>
              </a:rPr>
              <a:t>t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10" dirty="0">
                <a:latin typeface="Microsoft Sans Serif"/>
                <a:cs typeface="Microsoft Sans Serif"/>
              </a:rPr>
              <a:t>t</a:t>
            </a:r>
            <a:r>
              <a:rPr sz="850" spc="-90" dirty="0">
                <a:latin typeface="Microsoft Sans Serif"/>
                <a:cs typeface="Microsoft Sans Serif"/>
              </a:rPr>
              <a:t>e</a:t>
            </a:r>
            <a:r>
              <a:rPr sz="850" spc="-45" dirty="0">
                <a:latin typeface="Microsoft Sans Serif"/>
                <a:cs typeface="Microsoft Sans Serif"/>
              </a:rPr>
              <a:t>ch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15" dirty="0">
                <a:latin typeface="Microsoft Sans Serif"/>
                <a:cs typeface="Microsoft Sans Serif"/>
              </a:rPr>
              <a:t>r</a:t>
            </a:r>
            <a:r>
              <a:rPr sz="850" spc="-5" dirty="0">
                <a:latin typeface="Microsoft Sans Serif"/>
                <a:cs typeface="Microsoft Sans Serif"/>
              </a:rPr>
              <a:t>t  </a:t>
            </a:r>
            <a:r>
              <a:rPr sz="850" spc="-60" dirty="0">
                <a:latin typeface="Microsoft Sans Serif"/>
                <a:cs typeface="Microsoft Sans Serif"/>
              </a:rPr>
              <a:t>Diagrams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8198" y="3974086"/>
            <a:ext cx="521334" cy="2711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51435" marR="5080" indent="-52069">
              <a:lnSpc>
                <a:spcPts val="910"/>
              </a:lnSpc>
              <a:spcBef>
                <a:spcPts val="220"/>
              </a:spcBef>
            </a:pPr>
            <a:r>
              <a:rPr sz="850" spc="-110" dirty="0">
                <a:latin typeface="Microsoft Sans Serif"/>
                <a:cs typeface="Microsoft Sans Serif"/>
              </a:rPr>
              <a:t>D</a:t>
            </a:r>
            <a:r>
              <a:rPr sz="850" spc="-90" dirty="0">
                <a:latin typeface="Microsoft Sans Serif"/>
                <a:cs typeface="Microsoft Sans Serif"/>
              </a:rPr>
              <a:t>e</a:t>
            </a:r>
            <a:r>
              <a:rPr sz="850" spc="-45" dirty="0">
                <a:latin typeface="Microsoft Sans Serif"/>
                <a:cs typeface="Microsoft Sans Serif"/>
              </a:rPr>
              <a:t>p</a:t>
            </a:r>
            <a:r>
              <a:rPr sz="850" spc="-5" dirty="0">
                <a:latin typeface="Microsoft Sans Serif"/>
                <a:cs typeface="Microsoft Sans Serif"/>
              </a:rPr>
              <a:t>l</a:t>
            </a:r>
            <a:r>
              <a:rPr sz="850" spc="-45" dirty="0">
                <a:latin typeface="Microsoft Sans Serif"/>
                <a:cs typeface="Microsoft Sans Serif"/>
              </a:rPr>
              <a:t>oy</a:t>
            </a:r>
            <a:r>
              <a:rPr sz="850" spc="-90" dirty="0">
                <a:latin typeface="Microsoft Sans Serif"/>
                <a:cs typeface="Microsoft Sans Serif"/>
              </a:rPr>
              <a:t>me</a:t>
            </a:r>
            <a:r>
              <a:rPr sz="850" spc="-45" dirty="0">
                <a:latin typeface="Microsoft Sans Serif"/>
                <a:cs typeface="Microsoft Sans Serif"/>
              </a:rPr>
              <a:t>n</a:t>
            </a:r>
            <a:r>
              <a:rPr sz="850" spc="-5" dirty="0">
                <a:latin typeface="Microsoft Sans Serif"/>
                <a:cs typeface="Microsoft Sans Serif"/>
              </a:rPr>
              <a:t>t  </a:t>
            </a:r>
            <a:r>
              <a:rPr sz="850" spc="-60" dirty="0">
                <a:latin typeface="Microsoft Sans Serif"/>
                <a:cs typeface="Microsoft Sans Serif"/>
              </a:rPr>
              <a:t>Diagrams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6649" y="3318766"/>
            <a:ext cx="508634" cy="2711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5085" marR="5080" indent="-45720">
              <a:lnSpc>
                <a:spcPts val="910"/>
              </a:lnSpc>
              <a:spcBef>
                <a:spcPts val="220"/>
              </a:spcBef>
            </a:pPr>
            <a:r>
              <a:rPr sz="850" spc="-110" dirty="0">
                <a:latin typeface="Microsoft Sans Serif"/>
                <a:cs typeface="Microsoft Sans Serif"/>
              </a:rPr>
              <a:t>C</a:t>
            </a:r>
            <a:r>
              <a:rPr sz="850" spc="-45" dirty="0">
                <a:latin typeface="Microsoft Sans Serif"/>
                <a:cs typeface="Microsoft Sans Serif"/>
              </a:rPr>
              <a:t>o</a:t>
            </a:r>
            <a:r>
              <a:rPr sz="850" spc="-90" dirty="0">
                <a:latin typeface="Microsoft Sans Serif"/>
                <a:cs typeface="Microsoft Sans Serif"/>
              </a:rPr>
              <a:t>m</a:t>
            </a:r>
            <a:r>
              <a:rPr sz="850" spc="-45" dirty="0">
                <a:latin typeface="Microsoft Sans Serif"/>
                <a:cs typeface="Microsoft Sans Serif"/>
              </a:rPr>
              <a:t>pon</a:t>
            </a:r>
            <a:r>
              <a:rPr sz="850" spc="-90" dirty="0">
                <a:latin typeface="Microsoft Sans Serif"/>
                <a:cs typeface="Microsoft Sans Serif"/>
              </a:rPr>
              <a:t>e</a:t>
            </a:r>
            <a:r>
              <a:rPr sz="850" spc="-45" dirty="0">
                <a:latin typeface="Microsoft Sans Serif"/>
                <a:cs typeface="Microsoft Sans Serif"/>
              </a:rPr>
              <a:t>n</a:t>
            </a:r>
            <a:r>
              <a:rPr sz="850" spc="-5" dirty="0">
                <a:latin typeface="Microsoft Sans Serif"/>
                <a:cs typeface="Microsoft Sans Serif"/>
              </a:rPr>
              <a:t>t  </a:t>
            </a:r>
            <a:r>
              <a:rPr sz="850" spc="-60" dirty="0">
                <a:latin typeface="Microsoft Sans Serif"/>
                <a:cs typeface="Microsoft Sans Serif"/>
              </a:rPr>
              <a:t>Diagrams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2369" y="2564387"/>
            <a:ext cx="417195" cy="2711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indent="65405">
              <a:lnSpc>
                <a:spcPts val="910"/>
              </a:lnSpc>
              <a:spcBef>
                <a:spcPts val="220"/>
              </a:spcBef>
            </a:pPr>
            <a:r>
              <a:rPr sz="850" spc="-55" dirty="0">
                <a:latin typeface="Microsoft Sans Serif"/>
                <a:cs typeface="Microsoft Sans Serif"/>
              </a:rPr>
              <a:t>Object </a:t>
            </a:r>
            <a:r>
              <a:rPr sz="850" spc="-50" dirty="0">
                <a:latin typeface="Microsoft Sans Serif"/>
                <a:cs typeface="Microsoft Sans Serif"/>
              </a:rPr>
              <a:t> </a:t>
            </a:r>
            <a:r>
              <a:rPr sz="850" spc="-110" dirty="0">
                <a:latin typeface="Microsoft Sans Serif"/>
                <a:cs typeface="Microsoft Sans Serif"/>
              </a:rPr>
              <a:t>D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45" dirty="0">
                <a:latin typeface="Microsoft Sans Serif"/>
                <a:cs typeface="Microsoft Sans Serif"/>
              </a:rPr>
              <a:t>g</a:t>
            </a:r>
            <a:r>
              <a:rPr sz="850" spc="-15" dirty="0">
                <a:latin typeface="Microsoft Sans Serif"/>
                <a:cs typeface="Microsoft Sans Serif"/>
              </a:rPr>
              <a:t>r</a:t>
            </a:r>
            <a:r>
              <a:rPr sz="850" spc="-90" dirty="0">
                <a:latin typeface="Microsoft Sans Serif"/>
                <a:cs typeface="Microsoft Sans Serif"/>
              </a:rPr>
              <a:t>am</a:t>
            </a:r>
            <a:r>
              <a:rPr sz="850" spc="-40" dirty="0">
                <a:latin typeface="Microsoft Sans Serif"/>
                <a:cs typeface="Microsoft Sans Serif"/>
              </a:rPr>
              <a:t>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60518" y="2255015"/>
            <a:ext cx="417195" cy="2711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indent="85090">
              <a:lnSpc>
                <a:spcPts val="910"/>
              </a:lnSpc>
              <a:spcBef>
                <a:spcPts val="220"/>
              </a:spcBef>
            </a:pPr>
            <a:r>
              <a:rPr sz="850" spc="-60" dirty="0">
                <a:latin typeface="Microsoft Sans Serif"/>
                <a:cs typeface="Microsoft Sans Serif"/>
              </a:rPr>
              <a:t>Class </a:t>
            </a:r>
            <a:r>
              <a:rPr sz="850" spc="-55" dirty="0">
                <a:latin typeface="Microsoft Sans Serif"/>
                <a:cs typeface="Microsoft Sans Serif"/>
              </a:rPr>
              <a:t> </a:t>
            </a:r>
            <a:r>
              <a:rPr sz="850" spc="-110" dirty="0">
                <a:latin typeface="Microsoft Sans Serif"/>
                <a:cs typeface="Microsoft Sans Serif"/>
              </a:rPr>
              <a:t>D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45" dirty="0">
                <a:latin typeface="Microsoft Sans Serif"/>
                <a:cs typeface="Microsoft Sans Serif"/>
              </a:rPr>
              <a:t>g</a:t>
            </a:r>
            <a:r>
              <a:rPr sz="850" spc="-15" dirty="0">
                <a:latin typeface="Microsoft Sans Serif"/>
                <a:cs typeface="Microsoft Sans Serif"/>
              </a:rPr>
              <a:t>r</a:t>
            </a:r>
            <a:r>
              <a:rPr sz="850" spc="-90" dirty="0">
                <a:latin typeface="Microsoft Sans Serif"/>
                <a:cs typeface="Microsoft Sans Serif"/>
              </a:rPr>
              <a:t>am</a:t>
            </a:r>
            <a:r>
              <a:rPr sz="850" spc="-40" dirty="0">
                <a:latin typeface="Microsoft Sans Serif"/>
                <a:cs typeface="Microsoft Sans Serif"/>
              </a:rPr>
              <a:t>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73550" y="2488187"/>
            <a:ext cx="417195" cy="2711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indent="1270">
              <a:lnSpc>
                <a:spcPts val="910"/>
              </a:lnSpc>
              <a:spcBef>
                <a:spcPts val="220"/>
              </a:spcBef>
            </a:pPr>
            <a:r>
              <a:rPr sz="850" spc="-110" dirty="0">
                <a:latin typeface="Microsoft Sans Serif"/>
                <a:cs typeface="Microsoft Sans Serif"/>
              </a:rPr>
              <a:t>U</a:t>
            </a:r>
            <a:r>
              <a:rPr sz="850" spc="-45" dirty="0">
                <a:latin typeface="Microsoft Sans Serif"/>
                <a:cs typeface="Microsoft Sans Serif"/>
              </a:rPr>
              <a:t>s</a:t>
            </a:r>
            <a:r>
              <a:rPr sz="850" spc="-90" dirty="0">
                <a:latin typeface="Microsoft Sans Serif"/>
                <a:cs typeface="Microsoft Sans Serif"/>
              </a:rPr>
              <a:t>e</a:t>
            </a:r>
            <a:r>
              <a:rPr sz="850" spc="-60" dirty="0">
                <a:latin typeface="Microsoft Sans Serif"/>
                <a:cs typeface="Microsoft Sans Serif"/>
              </a:rPr>
              <a:t>-</a:t>
            </a:r>
            <a:r>
              <a:rPr sz="850" spc="-110" dirty="0">
                <a:latin typeface="Microsoft Sans Serif"/>
                <a:cs typeface="Microsoft Sans Serif"/>
              </a:rPr>
              <a:t>C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45" dirty="0">
                <a:latin typeface="Microsoft Sans Serif"/>
                <a:cs typeface="Microsoft Sans Serif"/>
              </a:rPr>
              <a:t>s</a:t>
            </a:r>
            <a:r>
              <a:rPr sz="850" spc="-55" dirty="0">
                <a:latin typeface="Microsoft Sans Serif"/>
                <a:cs typeface="Microsoft Sans Serif"/>
              </a:rPr>
              <a:t>e  </a:t>
            </a:r>
            <a:r>
              <a:rPr sz="850" spc="-110" dirty="0">
                <a:latin typeface="Microsoft Sans Serif"/>
                <a:cs typeface="Microsoft Sans Serif"/>
              </a:rPr>
              <a:t>D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45" dirty="0">
                <a:latin typeface="Microsoft Sans Serif"/>
                <a:cs typeface="Microsoft Sans Serif"/>
              </a:rPr>
              <a:t>g</a:t>
            </a:r>
            <a:r>
              <a:rPr sz="850" spc="-15" dirty="0">
                <a:latin typeface="Microsoft Sans Serif"/>
                <a:cs typeface="Microsoft Sans Serif"/>
              </a:rPr>
              <a:t>r</a:t>
            </a:r>
            <a:r>
              <a:rPr sz="850" spc="-90" dirty="0">
                <a:latin typeface="Microsoft Sans Serif"/>
                <a:cs typeface="Microsoft Sans Serif"/>
              </a:rPr>
              <a:t>am</a:t>
            </a:r>
            <a:r>
              <a:rPr sz="850" spc="-40" dirty="0">
                <a:latin typeface="Microsoft Sans Serif"/>
                <a:cs typeface="Microsoft Sans Serif"/>
              </a:rPr>
              <a:t>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6417" y="1596647"/>
            <a:ext cx="419100" cy="6140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" marR="5080" indent="-635" algn="ctr">
              <a:lnSpc>
                <a:spcPts val="910"/>
              </a:lnSpc>
              <a:spcBef>
                <a:spcPts val="220"/>
              </a:spcBef>
            </a:pPr>
            <a:r>
              <a:rPr sz="850" spc="-45" dirty="0">
                <a:latin typeface="Microsoft Sans Serif"/>
                <a:cs typeface="Microsoft Sans Serif"/>
              </a:rPr>
              <a:t>Static </a:t>
            </a:r>
            <a:r>
              <a:rPr sz="850" spc="-40" dirty="0">
                <a:latin typeface="Microsoft Sans Serif"/>
                <a:cs typeface="Microsoft Sans Serif"/>
              </a:rPr>
              <a:t> </a:t>
            </a:r>
            <a:r>
              <a:rPr sz="850" spc="-110" dirty="0">
                <a:latin typeface="Microsoft Sans Serif"/>
                <a:cs typeface="Microsoft Sans Serif"/>
              </a:rPr>
              <a:t>D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45" dirty="0">
                <a:latin typeface="Microsoft Sans Serif"/>
                <a:cs typeface="Microsoft Sans Serif"/>
              </a:rPr>
              <a:t>g</a:t>
            </a:r>
            <a:r>
              <a:rPr sz="850" spc="-15" dirty="0">
                <a:latin typeface="Microsoft Sans Serif"/>
                <a:cs typeface="Microsoft Sans Serif"/>
              </a:rPr>
              <a:t>r</a:t>
            </a:r>
            <a:r>
              <a:rPr sz="850" spc="-90" dirty="0">
                <a:latin typeface="Microsoft Sans Serif"/>
                <a:cs typeface="Microsoft Sans Serif"/>
              </a:rPr>
              <a:t>am</a:t>
            </a:r>
            <a:r>
              <a:rPr sz="850" spc="-40" dirty="0">
                <a:latin typeface="Microsoft Sans Serif"/>
                <a:cs typeface="Microsoft Sans Serif"/>
              </a:rPr>
              <a:t>s</a:t>
            </a:r>
            <a:endParaRPr sz="850">
              <a:latin typeface="Microsoft Sans Serif"/>
              <a:cs typeface="Microsoft Sans Serif"/>
            </a:endParaRPr>
          </a:p>
          <a:p>
            <a:pPr marR="6350" indent="1270" algn="ctr">
              <a:lnSpc>
                <a:spcPts val="910"/>
              </a:lnSpc>
              <a:spcBef>
                <a:spcPts val="880"/>
              </a:spcBef>
            </a:pPr>
            <a:r>
              <a:rPr sz="850" spc="-60" dirty="0">
                <a:latin typeface="Microsoft Sans Serif"/>
                <a:cs typeface="Microsoft Sans Serif"/>
              </a:rPr>
              <a:t>Dynamic </a:t>
            </a:r>
            <a:r>
              <a:rPr sz="850" spc="-55" dirty="0">
                <a:latin typeface="Microsoft Sans Serif"/>
                <a:cs typeface="Microsoft Sans Serif"/>
              </a:rPr>
              <a:t> </a:t>
            </a:r>
            <a:r>
              <a:rPr sz="850" spc="-110" dirty="0">
                <a:latin typeface="Microsoft Sans Serif"/>
                <a:cs typeface="Microsoft Sans Serif"/>
              </a:rPr>
              <a:t>D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spc="-90" dirty="0">
                <a:latin typeface="Microsoft Sans Serif"/>
                <a:cs typeface="Microsoft Sans Serif"/>
              </a:rPr>
              <a:t>a</a:t>
            </a:r>
            <a:r>
              <a:rPr sz="850" spc="-45" dirty="0">
                <a:latin typeface="Microsoft Sans Serif"/>
                <a:cs typeface="Microsoft Sans Serif"/>
              </a:rPr>
              <a:t>g</a:t>
            </a:r>
            <a:r>
              <a:rPr sz="850" spc="-15" dirty="0">
                <a:latin typeface="Microsoft Sans Serif"/>
                <a:cs typeface="Microsoft Sans Serif"/>
              </a:rPr>
              <a:t>r</a:t>
            </a:r>
            <a:r>
              <a:rPr sz="850" spc="-90" dirty="0">
                <a:latin typeface="Microsoft Sans Serif"/>
                <a:cs typeface="Microsoft Sans Serif"/>
              </a:rPr>
              <a:t>am</a:t>
            </a:r>
            <a:r>
              <a:rPr sz="850" spc="-40" dirty="0">
                <a:latin typeface="Microsoft Sans Serif"/>
                <a:cs typeface="Microsoft Sans Serif"/>
              </a:rPr>
              <a:t>s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91857" y="8727440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21408" y="6315455"/>
            <a:ext cx="53340" cy="82550"/>
          </a:xfrm>
          <a:custGeom>
            <a:avLst/>
            <a:gdLst/>
            <a:ahLst/>
            <a:cxnLst/>
            <a:rect l="l" t="t" r="r" b="b"/>
            <a:pathLst>
              <a:path w="53339" h="82550">
                <a:moveTo>
                  <a:pt x="53340" y="80772"/>
                </a:moveTo>
                <a:lnTo>
                  <a:pt x="28879" y="46266"/>
                </a:lnTo>
                <a:lnTo>
                  <a:pt x="28321" y="37807"/>
                </a:lnTo>
                <a:lnTo>
                  <a:pt x="32004" y="36576"/>
                </a:lnTo>
                <a:lnTo>
                  <a:pt x="33528" y="33528"/>
                </a:lnTo>
                <a:lnTo>
                  <a:pt x="28206" y="36195"/>
                </a:lnTo>
                <a:lnTo>
                  <a:pt x="27876" y="31305"/>
                </a:lnTo>
                <a:lnTo>
                  <a:pt x="34493" y="31584"/>
                </a:lnTo>
                <a:lnTo>
                  <a:pt x="33528" y="33528"/>
                </a:lnTo>
                <a:lnTo>
                  <a:pt x="35433" y="31623"/>
                </a:lnTo>
                <a:lnTo>
                  <a:pt x="44196" y="32004"/>
                </a:lnTo>
                <a:lnTo>
                  <a:pt x="44196" y="30480"/>
                </a:lnTo>
                <a:lnTo>
                  <a:pt x="36728" y="30162"/>
                </a:lnTo>
                <a:lnTo>
                  <a:pt x="39624" y="24384"/>
                </a:lnTo>
                <a:lnTo>
                  <a:pt x="39624" y="16764"/>
                </a:lnTo>
                <a:lnTo>
                  <a:pt x="38100" y="12192"/>
                </a:lnTo>
                <a:lnTo>
                  <a:pt x="38100" y="16764"/>
                </a:lnTo>
                <a:lnTo>
                  <a:pt x="38100" y="24384"/>
                </a:lnTo>
                <a:lnTo>
                  <a:pt x="35242" y="30099"/>
                </a:lnTo>
                <a:lnTo>
                  <a:pt x="27774" y="29768"/>
                </a:lnTo>
                <a:lnTo>
                  <a:pt x="27432" y="24384"/>
                </a:lnTo>
                <a:lnTo>
                  <a:pt x="25908" y="24384"/>
                </a:lnTo>
                <a:lnTo>
                  <a:pt x="26250" y="29705"/>
                </a:lnTo>
                <a:lnTo>
                  <a:pt x="9144" y="28956"/>
                </a:lnTo>
                <a:lnTo>
                  <a:pt x="9144" y="30480"/>
                </a:lnTo>
                <a:lnTo>
                  <a:pt x="26352" y="31229"/>
                </a:lnTo>
                <a:lnTo>
                  <a:pt x="26733" y="36931"/>
                </a:lnTo>
                <a:lnTo>
                  <a:pt x="24384" y="38100"/>
                </a:lnTo>
                <a:lnTo>
                  <a:pt x="16764" y="38100"/>
                </a:lnTo>
                <a:lnTo>
                  <a:pt x="7620" y="33528"/>
                </a:lnTo>
                <a:lnTo>
                  <a:pt x="3048" y="24384"/>
                </a:lnTo>
                <a:lnTo>
                  <a:pt x="3048" y="16764"/>
                </a:lnTo>
                <a:lnTo>
                  <a:pt x="7620" y="7620"/>
                </a:lnTo>
                <a:lnTo>
                  <a:pt x="10668" y="4572"/>
                </a:lnTo>
                <a:lnTo>
                  <a:pt x="10668" y="6096"/>
                </a:lnTo>
                <a:lnTo>
                  <a:pt x="12192" y="4572"/>
                </a:lnTo>
                <a:lnTo>
                  <a:pt x="13716" y="3048"/>
                </a:lnTo>
                <a:lnTo>
                  <a:pt x="16764" y="3048"/>
                </a:lnTo>
                <a:lnTo>
                  <a:pt x="20574" y="1778"/>
                </a:lnTo>
                <a:lnTo>
                  <a:pt x="24384" y="3048"/>
                </a:lnTo>
                <a:lnTo>
                  <a:pt x="27432" y="3048"/>
                </a:lnTo>
                <a:lnTo>
                  <a:pt x="30480" y="6096"/>
                </a:lnTo>
                <a:lnTo>
                  <a:pt x="30480" y="4572"/>
                </a:lnTo>
                <a:lnTo>
                  <a:pt x="33528" y="7620"/>
                </a:lnTo>
                <a:lnTo>
                  <a:pt x="38100" y="16764"/>
                </a:lnTo>
                <a:lnTo>
                  <a:pt x="38100" y="12192"/>
                </a:lnTo>
                <a:lnTo>
                  <a:pt x="36576" y="9144"/>
                </a:lnTo>
                <a:lnTo>
                  <a:pt x="32004" y="4572"/>
                </a:lnTo>
                <a:lnTo>
                  <a:pt x="27432" y="1524"/>
                </a:lnTo>
                <a:lnTo>
                  <a:pt x="24384" y="1524"/>
                </a:lnTo>
                <a:lnTo>
                  <a:pt x="21336" y="0"/>
                </a:lnTo>
                <a:lnTo>
                  <a:pt x="19812" y="0"/>
                </a:lnTo>
                <a:lnTo>
                  <a:pt x="16764" y="1524"/>
                </a:lnTo>
                <a:lnTo>
                  <a:pt x="12192" y="1524"/>
                </a:lnTo>
                <a:lnTo>
                  <a:pt x="9144" y="4572"/>
                </a:lnTo>
                <a:lnTo>
                  <a:pt x="6096" y="6096"/>
                </a:lnTo>
                <a:lnTo>
                  <a:pt x="3048" y="12192"/>
                </a:lnTo>
                <a:lnTo>
                  <a:pt x="1524" y="16764"/>
                </a:lnTo>
                <a:lnTo>
                  <a:pt x="1524" y="24384"/>
                </a:lnTo>
                <a:lnTo>
                  <a:pt x="6096" y="33528"/>
                </a:lnTo>
                <a:lnTo>
                  <a:pt x="9144" y="36576"/>
                </a:lnTo>
                <a:lnTo>
                  <a:pt x="12192" y="38100"/>
                </a:lnTo>
                <a:lnTo>
                  <a:pt x="13716" y="38100"/>
                </a:lnTo>
                <a:lnTo>
                  <a:pt x="16764" y="39624"/>
                </a:lnTo>
                <a:lnTo>
                  <a:pt x="24384" y="39624"/>
                </a:lnTo>
                <a:lnTo>
                  <a:pt x="26835" y="38404"/>
                </a:lnTo>
                <a:lnTo>
                  <a:pt x="27216" y="44196"/>
                </a:lnTo>
                <a:lnTo>
                  <a:pt x="25908" y="44196"/>
                </a:lnTo>
                <a:lnTo>
                  <a:pt x="0" y="80772"/>
                </a:lnTo>
                <a:lnTo>
                  <a:pt x="1524" y="82296"/>
                </a:lnTo>
                <a:lnTo>
                  <a:pt x="26670" y="45326"/>
                </a:lnTo>
                <a:lnTo>
                  <a:pt x="27368" y="46367"/>
                </a:lnTo>
                <a:lnTo>
                  <a:pt x="27432" y="47244"/>
                </a:lnTo>
                <a:lnTo>
                  <a:pt x="27965" y="47244"/>
                </a:lnTo>
                <a:lnTo>
                  <a:pt x="51816" y="82296"/>
                </a:lnTo>
                <a:lnTo>
                  <a:pt x="53340" y="80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96515" y="6377433"/>
            <a:ext cx="109855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5" dirty="0">
                <a:solidFill>
                  <a:srgbClr val="5353D4"/>
                </a:solidFill>
                <a:latin typeface="Arial MT"/>
                <a:cs typeface="Arial MT"/>
              </a:rPr>
              <a:t>A</a:t>
            </a:r>
            <a:r>
              <a:rPr sz="200" spc="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to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2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A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42388" y="6284976"/>
            <a:ext cx="99060" cy="58419"/>
          </a:xfrm>
          <a:custGeom>
            <a:avLst/>
            <a:gdLst/>
            <a:ahLst/>
            <a:cxnLst/>
            <a:rect l="l" t="t" r="r" b="b"/>
            <a:pathLst>
              <a:path w="99060" h="58420">
                <a:moveTo>
                  <a:pt x="59436" y="0"/>
                </a:moveTo>
                <a:lnTo>
                  <a:pt x="39624" y="0"/>
                </a:lnTo>
                <a:lnTo>
                  <a:pt x="30480" y="1524"/>
                </a:lnTo>
                <a:lnTo>
                  <a:pt x="0" y="28956"/>
                </a:lnTo>
                <a:lnTo>
                  <a:pt x="1524" y="33528"/>
                </a:lnTo>
                <a:lnTo>
                  <a:pt x="1524" y="35052"/>
                </a:lnTo>
                <a:lnTo>
                  <a:pt x="39624" y="56388"/>
                </a:lnTo>
                <a:lnTo>
                  <a:pt x="50292" y="57912"/>
                </a:lnTo>
                <a:lnTo>
                  <a:pt x="59436" y="56388"/>
                </a:lnTo>
                <a:lnTo>
                  <a:pt x="50292" y="56388"/>
                </a:lnTo>
                <a:lnTo>
                  <a:pt x="39624" y="54864"/>
                </a:lnTo>
                <a:lnTo>
                  <a:pt x="30480" y="53340"/>
                </a:lnTo>
                <a:lnTo>
                  <a:pt x="15240" y="47244"/>
                </a:lnTo>
                <a:lnTo>
                  <a:pt x="16764" y="47244"/>
                </a:lnTo>
                <a:lnTo>
                  <a:pt x="10668" y="44196"/>
                </a:lnTo>
                <a:lnTo>
                  <a:pt x="6096" y="39624"/>
                </a:lnTo>
                <a:lnTo>
                  <a:pt x="3048" y="33528"/>
                </a:lnTo>
                <a:lnTo>
                  <a:pt x="1524" y="28956"/>
                </a:lnTo>
                <a:lnTo>
                  <a:pt x="3048" y="22860"/>
                </a:lnTo>
                <a:lnTo>
                  <a:pt x="6096" y="18288"/>
                </a:lnTo>
                <a:lnTo>
                  <a:pt x="10668" y="13716"/>
                </a:lnTo>
                <a:lnTo>
                  <a:pt x="16764" y="9144"/>
                </a:lnTo>
                <a:lnTo>
                  <a:pt x="15240" y="9144"/>
                </a:lnTo>
                <a:lnTo>
                  <a:pt x="30480" y="3048"/>
                </a:lnTo>
                <a:lnTo>
                  <a:pt x="39624" y="1524"/>
                </a:lnTo>
                <a:lnTo>
                  <a:pt x="68580" y="1524"/>
                </a:lnTo>
                <a:lnTo>
                  <a:pt x="59436" y="0"/>
                </a:lnTo>
                <a:close/>
              </a:path>
              <a:path w="99060" h="58420">
                <a:moveTo>
                  <a:pt x="76200" y="50292"/>
                </a:moveTo>
                <a:lnTo>
                  <a:pt x="68580" y="53340"/>
                </a:lnTo>
                <a:lnTo>
                  <a:pt x="50292" y="56388"/>
                </a:lnTo>
                <a:lnTo>
                  <a:pt x="59436" y="56388"/>
                </a:lnTo>
                <a:lnTo>
                  <a:pt x="68580" y="54864"/>
                </a:lnTo>
                <a:lnTo>
                  <a:pt x="76200" y="51816"/>
                </a:lnTo>
                <a:lnTo>
                  <a:pt x="76200" y="50292"/>
                </a:lnTo>
                <a:close/>
              </a:path>
              <a:path w="99060" h="58420">
                <a:moveTo>
                  <a:pt x="68580" y="1524"/>
                </a:moveTo>
                <a:lnTo>
                  <a:pt x="59436" y="1524"/>
                </a:lnTo>
                <a:lnTo>
                  <a:pt x="68580" y="3048"/>
                </a:lnTo>
                <a:lnTo>
                  <a:pt x="83820" y="9144"/>
                </a:lnTo>
                <a:lnTo>
                  <a:pt x="82296" y="9144"/>
                </a:lnTo>
                <a:lnTo>
                  <a:pt x="88392" y="13716"/>
                </a:lnTo>
                <a:lnTo>
                  <a:pt x="92964" y="18288"/>
                </a:lnTo>
                <a:lnTo>
                  <a:pt x="96012" y="22860"/>
                </a:lnTo>
                <a:lnTo>
                  <a:pt x="97536" y="28956"/>
                </a:lnTo>
                <a:lnTo>
                  <a:pt x="96012" y="33528"/>
                </a:lnTo>
                <a:lnTo>
                  <a:pt x="92964" y="39624"/>
                </a:lnTo>
                <a:lnTo>
                  <a:pt x="88392" y="44196"/>
                </a:lnTo>
                <a:lnTo>
                  <a:pt x="82296" y="47244"/>
                </a:lnTo>
                <a:lnTo>
                  <a:pt x="83820" y="47244"/>
                </a:lnTo>
                <a:lnTo>
                  <a:pt x="76200" y="51816"/>
                </a:lnTo>
                <a:lnTo>
                  <a:pt x="83820" y="48768"/>
                </a:lnTo>
                <a:lnTo>
                  <a:pt x="89916" y="44196"/>
                </a:lnTo>
                <a:lnTo>
                  <a:pt x="94488" y="39624"/>
                </a:lnTo>
                <a:lnTo>
                  <a:pt x="97536" y="35052"/>
                </a:lnTo>
                <a:lnTo>
                  <a:pt x="97536" y="33528"/>
                </a:lnTo>
                <a:lnTo>
                  <a:pt x="99060" y="28956"/>
                </a:lnTo>
                <a:lnTo>
                  <a:pt x="97536" y="22860"/>
                </a:lnTo>
                <a:lnTo>
                  <a:pt x="94488" y="16764"/>
                </a:lnTo>
                <a:lnTo>
                  <a:pt x="89916" y="12192"/>
                </a:lnTo>
                <a:lnTo>
                  <a:pt x="83820" y="7620"/>
                </a:lnTo>
                <a:lnTo>
                  <a:pt x="6858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341879" y="6325617"/>
            <a:ext cx="158750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20" dirty="0">
                <a:solidFill>
                  <a:srgbClr val="5353D4"/>
                </a:solidFill>
                <a:latin typeface="Arial MT"/>
                <a:cs typeface="Arial MT"/>
              </a:rPr>
              <a:t>U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s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2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2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as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2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1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73224" y="6312407"/>
            <a:ext cx="281940" cy="325120"/>
          </a:xfrm>
          <a:custGeom>
            <a:avLst/>
            <a:gdLst/>
            <a:ahLst/>
            <a:cxnLst/>
            <a:rect l="l" t="t" r="r" b="b"/>
            <a:pathLst>
              <a:path w="281939" h="325120">
                <a:moveTo>
                  <a:pt x="170688" y="4572"/>
                </a:moveTo>
                <a:lnTo>
                  <a:pt x="169164" y="3048"/>
                </a:lnTo>
                <a:lnTo>
                  <a:pt x="165608" y="3683"/>
                </a:lnTo>
                <a:lnTo>
                  <a:pt x="150876" y="0"/>
                </a:lnTo>
                <a:lnTo>
                  <a:pt x="150876" y="1524"/>
                </a:lnTo>
                <a:lnTo>
                  <a:pt x="162052" y="4318"/>
                </a:lnTo>
                <a:lnTo>
                  <a:pt x="85344" y="18021"/>
                </a:lnTo>
                <a:lnTo>
                  <a:pt x="85344" y="16764"/>
                </a:lnTo>
                <a:lnTo>
                  <a:pt x="0" y="33528"/>
                </a:lnTo>
                <a:lnTo>
                  <a:pt x="0" y="35052"/>
                </a:lnTo>
                <a:lnTo>
                  <a:pt x="83820" y="18592"/>
                </a:lnTo>
                <a:lnTo>
                  <a:pt x="83820" y="19812"/>
                </a:lnTo>
                <a:lnTo>
                  <a:pt x="166204" y="5359"/>
                </a:lnTo>
                <a:lnTo>
                  <a:pt x="167360" y="5651"/>
                </a:lnTo>
                <a:lnTo>
                  <a:pt x="153924" y="13716"/>
                </a:lnTo>
                <a:lnTo>
                  <a:pt x="153924" y="15240"/>
                </a:lnTo>
                <a:lnTo>
                  <a:pt x="167551" y="5702"/>
                </a:lnTo>
                <a:lnTo>
                  <a:pt x="169164" y="6096"/>
                </a:lnTo>
                <a:lnTo>
                  <a:pt x="169164" y="4851"/>
                </a:lnTo>
                <a:lnTo>
                  <a:pt x="170688" y="4572"/>
                </a:lnTo>
                <a:close/>
              </a:path>
              <a:path w="281939" h="325120">
                <a:moveTo>
                  <a:pt x="272796" y="160020"/>
                </a:moveTo>
                <a:lnTo>
                  <a:pt x="266700" y="163068"/>
                </a:lnTo>
                <a:lnTo>
                  <a:pt x="251460" y="169164"/>
                </a:lnTo>
                <a:lnTo>
                  <a:pt x="242316" y="170688"/>
                </a:lnTo>
                <a:lnTo>
                  <a:pt x="222504" y="170688"/>
                </a:lnTo>
                <a:lnTo>
                  <a:pt x="185928" y="149352"/>
                </a:lnTo>
                <a:lnTo>
                  <a:pt x="184404" y="144780"/>
                </a:lnTo>
                <a:lnTo>
                  <a:pt x="185928" y="138684"/>
                </a:lnTo>
                <a:lnTo>
                  <a:pt x="185928" y="140208"/>
                </a:lnTo>
                <a:lnTo>
                  <a:pt x="186690" y="138684"/>
                </a:lnTo>
                <a:lnTo>
                  <a:pt x="188976" y="134112"/>
                </a:lnTo>
                <a:lnTo>
                  <a:pt x="193548" y="129540"/>
                </a:lnTo>
                <a:lnTo>
                  <a:pt x="198120" y="126492"/>
                </a:lnTo>
                <a:lnTo>
                  <a:pt x="205740" y="121920"/>
                </a:lnTo>
                <a:lnTo>
                  <a:pt x="198120" y="124968"/>
                </a:lnTo>
                <a:lnTo>
                  <a:pt x="192024" y="128016"/>
                </a:lnTo>
                <a:lnTo>
                  <a:pt x="187452" y="134112"/>
                </a:lnTo>
                <a:lnTo>
                  <a:pt x="184404" y="138684"/>
                </a:lnTo>
                <a:lnTo>
                  <a:pt x="182880" y="144780"/>
                </a:lnTo>
                <a:lnTo>
                  <a:pt x="184404" y="150876"/>
                </a:lnTo>
                <a:lnTo>
                  <a:pt x="222504" y="172212"/>
                </a:lnTo>
                <a:lnTo>
                  <a:pt x="242316" y="172212"/>
                </a:lnTo>
                <a:lnTo>
                  <a:pt x="251460" y="170688"/>
                </a:lnTo>
                <a:lnTo>
                  <a:pt x="260604" y="167640"/>
                </a:lnTo>
                <a:lnTo>
                  <a:pt x="266700" y="164592"/>
                </a:lnTo>
                <a:lnTo>
                  <a:pt x="272796" y="160020"/>
                </a:lnTo>
                <a:close/>
              </a:path>
              <a:path w="281939" h="325120">
                <a:moveTo>
                  <a:pt x="277368" y="134112"/>
                </a:moveTo>
                <a:lnTo>
                  <a:pt x="272796" y="128016"/>
                </a:lnTo>
                <a:lnTo>
                  <a:pt x="260604" y="121920"/>
                </a:lnTo>
                <a:lnTo>
                  <a:pt x="260604" y="120396"/>
                </a:lnTo>
                <a:lnTo>
                  <a:pt x="242316" y="117348"/>
                </a:lnTo>
                <a:lnTo>
                  <a:pt x="233172" y="115824"/>
                </a:lnTo>
                <a:lnTo>
                  <a:pt x="222504" y="117348"/>
                </a:lnTo>
                <a:lnTo>
                  <a:pt x="213360" y="118872"/>
                </a:lnTo>
                <a:lnTo>
                  <a:pt x="205740" y="120396"/>
                </a:lnTo>
                <a:lnTo>
                  <a:pt x="205740" y="121920"/>
                </a:lnTo>
                <a:lnTo>
                  <a:pt x="213360" y="120396"/>
                </a:lnTo>
                <a:lnTo>
                  <a:pt x="222504" y="118872"/>
                </a:lnTo>
                <a:lnTo>
                  <a:pt x="233172" y="117348"/>
                </a:lnTo>
                <a:lnTo>
                  <a:pt x="251460" y="120396"/>
                </a:lnTo>
                <a:lnTo>
                  <a:pt x="259080" y="121920"/>
                </a:lnTo>
                <a:lnTo>
                  <a:pt x="266700" y="126492"/>
                </a:lnTo>
                <a:lnTo>
                  <a:pt x="272796" y="129540"/>
                </a:lnTo>
                <a:lnTo>
                  <a:pt x="277368" y="134112"/>
                </a:lnTo>
                <a:close/>
              </a:path>
              <a:path w="281939" h="325120">
                <a:moveTo>
                  <a:pt x="281940" y="295656"/>
                </a:moveTo>
                <a:lnTo>
                  <a:pt x="280416" y="289560"/>
                </a:lnTo>
                <a:lnTo>
                  <a:pt x="277368" y="284988"/>
                </a:lnTo>
                <a:lnTo>
                  <a:pt x="275844" y="284988"/>
                </a:lnTo>
                <a:lnTo>
                  <a:pt x="278892" y="291084"/>
                </a:lnTo>
                <a:lnTo>
                  <a:pt x="278892" y="289560"/>
                </a:lnTo>
                <a:lnTo>
                  <a:pt x="280416" y="295656"/>
                </a:lnTo>
                <a:lnTo>
                  <a:pt x="278892" y="301752"/>
                </a:lnTo>
                <a:lnTo>
                  <a:pt x="275844" y="306324"/>
                </a:lnTo>
                <a:lnTo>
                  <a:pt x="277368" y="306324"/>
                </a:lnTo>
                <a:lnTo>
                  <a:pt x="272796" y="310896"/>
                </a:lnTo>
                <a:lnTo>
                  <a:pt x="266700" y="315468"/>
                </a:lnTo>
                <a:lnTo>
                  <a:pt x="251460" y="321564"/>
                </a:lnTo>
                <a:lnTo>
                  <a:pt x="242316" y="323088"/>
                </a:lnTo>
                <a:lnTo>
                  <a:pt x="222504" y="323088"/>
                </a:lnTo>
                <a:lnTo>
                  <a:pt x="185928" y="301752"/>
                </a:lnTo>
                <a:lnTo>
                  <a:pt x="184404" y="295656"/>
                </a:lnTo>
                <a:lnTo>
                  <a:pt x="185928" y="289560"/>
                </a:lnTo>
                <a:lnTo>
                  <a:pt x="185928" y="291084"/>
                </a:lnTo>
                <a:lnTo>
                  <a:pt x="186690" y="289560"/>
                </a:lnTo>
                <a:lnTo>
                  <a:pt x="188976" y="284988"/>
                </a:lnTo>
                <a:lnTo>
                  <a:pt x="198120" y="275844"/>
                </a:lnTo>
                <a:lnTo>
                  <a:pt x="213360" y="269748"/>
                </a:lnTo>
                <a:lnTo>
                  <a:pt x="222504" y="268224"/>
                </a:lnTo>
                <a:lnTo>
                  <a:pt x="242316" y="268224"/>
                </a:lnTo>
                <a:lnTo>
                  <a:pt x="251460" y="269748"/>
                </a:lnTo>
                <a:lnTo>
                  <a:pt x="266700" y="275844"/>
                </a:lnTo>
                <a:lnTo>
                  <a:pt x="272796" y="280416"/>
                </a:lnTo>
                <a:lnTo>
                  <a:pt x="277368" y="284988"/>
                </a:lnTo>
                <a:lnTo>
                  <a:pt x="272796" y="278892"/>
                </a:lnTo>
                <a:lnTo>
                  <a:pt x="266700" y="274320"/>
                </a:lnTo>
                <a:lnTo>
                  <a:pt x="260604" y="271272"/>
                </a:lnTo>
                <a:lnTo>
                  <a:pt x="251460" y="268224"/>
                </a:lnTo>
                <a:lnTo>
                  <a:pt x="242316" y="266700"/>
                </a:lnTo>
                <a:lnTo>
                  <a:pt x="222504" y="266700"/>
                </a:lnTo>
                <a:lnTo>
                  <a:pt x="187452" y="284988"/>
                </a:lnTo>
                <a:lnTo>
                  <a:pt x="182880" y="295656"/>
                </a:lnTo>
                <a:lnTo>
                  <a:pt x="184404" y="301752"/>
                </a:lnTo>
                <a:lnTo>
                  <a:pt x="222504" y="324612"/>
                </a:lnTo>
                <a:lnTo>
                  <a:pt x="242316" y="324612"/>
                </a:lnTo>
                <a:lnTo>
                  <a:pt x="277368" y="307848"/>
                </a:lnTo>
                <a:lnTo>
                  <a:pt x="280416" y="301752"/>
                </a:lnTo>
                <a:lnTo>
                  <a:pt x="281940" y="295656"/>
                </a:lnTo>
                <a:close/>
              </a:path>
              <a:path w="281939" h="325120">
                <a:moveTo>
                  <a:pt x="281940" y="144780"/>
                </a:moveTo>
                <a:lnTo>
                  <a:pt x="280416" y="138684"/>
                </a:lnTo>
                <a:lnTo>
                  <a:pt x="277368" y="134112"/>
                </a:lnTo>
                <a:lnTo>
                  <a:pt x="275844" y="134112"/>
                </a:lnTo>
                <a:lnTo>
                  <a:pt x="278892" y="140208"/>
                </a:lnTo>
                <a:lnTo>
                  <a:pt x="278892" y="138684"/>
                </a:lnTo>
                <a:lnTo>
                  <a:pt x="280416" y="144780"/>
                </a:lnTo>
                <a:lnTo>
                  <a:pt x="278892" y="149352"/>
                </a:lnTo>
                <a:lnTo>
                  <a:pt x="275844" y="155448"/>
                </a:lnTo>
                <a:lnTo>
                  <a:pt x="277368" y="155448"/>
                </a:lnTo>
                <a:lnTo>
                  <a:pt x="280416" y="150876"/>
                </a:lnTo>
                <a:lnTo>
                  <a:pt x="281940" y="144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341879" y="6470397"/>
            <a:ext cx="158750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20" dirty="0">
                <a:solidFill>
                  <a:srgbClr val="5353D4"/>
                </a:solidFill>
                <a:latin typeface="Arial MT"/>
                <a:cs typeface="Arial MT"/>
              </a:rPr>
              <a:t>U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s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2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2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as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2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2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30068" y="6323075"/>
            <a:ext cx="53340" cy="82550"/>
          </a:xfrm>
          <a:custGeom>
            <a:avLst/>
            <a:gdLst/>
            <a:ahLst/>
            <a:cxnLst/>
            <a:rect l="l" t="t" r="r" b="b"/>
            <a:pathLst>
              <a:path w="53339" h="82550">
                <a:moveTo>
                  <a:pt x="53340" y="80772"/>
                </a:moveTo>
                <a:lnTo>
                  <a:pt x="28892" y="46266"/>
                </a:lnTo>
                <a:lnTo>
                  <a:pt x="28321" y="37211"/>
                </a:lnTo>
                <a:lnTo>
                  <a:pt x="32004" y="33528"/>
                </a:lnTo>
                <a:lnTo>
                  <a:pt x="33528" y="33528"/>
                </a:lnTo>
                <a:lnTo>
                  <a:pt x="34505" y="31559"/>
                </a:lnTo>
                <a:lnTo>
                  <a:pt x="45720" y="32004"/>
                </a:lnTo>
                <a:lnTo>
                  <a:pt x="45720" y="30480"/>
                </a:lnTo>
                <a:lnTo>
                  <a:pt x="35255" y="30073"/>
                </a:lnTo>
                <a:lnTo>
                  <a:pt x="36576" y="27432"/>
                </a:lnTo>
                <a:lnTo>
                  <a:pt x="38100" y="22860"/>
                </a:lnTo>
                <a:lnTo>
                  <a:pt x="38100" y="15240"/>
                </a:lnTo>
                <a:lnTo>
                  <a:pt x="36576" y="12192"/>
                </a:lnTo>
                <a:lnTo>
                  <a:pt x="36576" y="16764"/>
                </a:lnTo>
                <a:lnTo>
                  <a:pt x="36576" y="22860"/>
                </a:lnTo>
                <a:lnTo>
                  <a:pt x="35052" y="27432"/>
                </a:lnTo>
                <a:lnTo>
                  <a:pt x="35052" y="25908"/>
                </a:lnTo>
                <a:lnTo>
                  <a:pt x="33020" y="29972"/>
                </a:lnTo>
                <a:lnTo>
                  <a:pt x="32270" y="29946"/>
                </a:lnTo>
                <a:lnTo>
                  <a:pt x="32270" y="31470"/>
                </a:lnTo>
                <a:lnTo>
                  <a:pt x="32004" y="32004"/>
                </a:lnTo>
                <a:lnTo>
                  <a:pt x="28956" y="35052"/>
                </a:lnTo>
                <a:lnTo>
                  <a:pt x="28206" y="35433"/>
                </a:lnTo>
                <a:lnTo>
                  <a:pt x="27940" y="31305"/>
                </a:lnTo>
                <a:lnTo>
                  <a:pt x="32270" y="31470"/>
                </a:lnTo>
                <a:lnTo>
                  <a:pt x="32270" y="29946"/>
                </a:lnTo>
                <a:lnTo>
                  <a:pt x="27851" y="29768"/>
                </a:lnTo>
                <a:lnTo>
                  <a:pt x="27432" y="22860"/>
                </a:lnTo>
                <a:lnTo>
                  <a:pt x="25908" y="22860"/>
                </a:lnTo>
                <a:lnTo>
                  <a:pt x="26327" y="29705"/>
                </a:lnTo>
                <a:lnTo>
                  <a:pt x="7620" y="28956"/>
                </a:lnTo>
                <a:lnTo>
                  <a:pt x="7620" y="30480"/>
                </a:lnTo>
                <a:lnTo>
                  <a:pt x="26416" y="31242"/>
                </a:lnTo>
                <a:lnTo>
                  <a:pt x="26733" y="36169"/>
                </a:lnTo>
                <a:lnTo>
                  <a:pt x="25908" y="36576"/>
                </a:lnTo>
                <a:lnTo>
                  <a:pt x="22860" y="36576"/>
                </a:lnTo>
                <a:lnTo>
                  <a:pt x="19050" y="37846"/>
                </a:lnTo>
                <a:lnTo>
                  <a:pt x="15240" y="36576"/>
                </a:lnTo>
                <a:lnTo>
                  <a:pt x="12192" y="36576"/>
                </a:lnTo>
                <a:lnTo>
                  <a:pt x="9144" y="35052"/>
                </a:lnTo>
                <a:lnTo>
                  <a:pt x="6096" y="32004"/>
                </a:lnTo>
                <a:lnTo>
                  <a:pt x="3810" y="27432"/>
                </a:lnTo>
                <a:lnTo>
                  <a:pt x="3048" y="25908"/>
                </a:lnTo>
                <a:lnTo>
                  <a:pt x="3048" y="27432"/>
                </a:lnTo>
                <a:lnTo>
                  <a:pt x="1524" y="22860"/>
                </a:lnTo>
                <a:lnTo>
                  <a:pt x="1524" y="16764"/>
                </a:lnTo>
                <a:lnTo>
                  <a:pt x="3048" y="12192"/>
                </a:lnTo>
                <a:lnTo>
                  <a:pt x="4572" y="9144"/>
                </a:lnTo>
                <a:lnTo>
                  <a:pt x="9144" y="4572"/>
                </a:lnTo>
                <a:lnTo>
                  <a:pt x="15240" y="1524"/>
                </a:lnTo>
                <a:lnTo>
                  <a:pt x="22860" y="1524"/>
                </a:lnTo>
                <a:lnTo>
                  <a:pt x="28956" y="4572"/>
                </a:lnTo>
                <a:lnTo>
                  <a:pt x="33528" y="9144"/>
                </a:lnTo>
                <a:lnTo>
                  <a:pt x="35052" y="12192"/>
                </a:lnTo>
                <a:lnTo>
                  <a:pt x="36576" y="16764"/>
                </a:lnTo>
                <a:lnTo>
                  <a:pt x="36576" y="12192"/>
                </a:lnTo>
                <a:lnTo>
                  <a:pt x="33528" y="6096"/>
                </a:lnTo>
                <a:lnTo>
                  <a:pt x="32004" y="6096"/>
                </a:lnTo>
                <a:lnTo>
                  <a:pt x="30480" y="3048"/>
                </a:lnTo>
                <a:lnTo>
                  <a:pt x="27432" y="1524"/>
                </a:lnTo>
                <a:lnTo>
                  <a:pt x="25908" y="1524"/>
                </a:lnTo>
                <a:lnTo>
                  <a:pt x="22860" y="0"/>
                </a:lnTo>
                <a:lnTo>
                  <a:pt x="15240" y="0"/>
                </a:lnTo>
                <a:lnTo>
                  <a:pt x="12192" y="1524"/>
                </a:lnTo>
                <a:lnTo>
                  <a:pt x="10668" y="1524"/>
                </a:lnTo>
                <a:lnTo>
                  <a:pt x="7620" y="3048"/>
                </a:lnTo>
                <a:lnTo>
                  <a:pt x="6096" y="6096"/>
                </a:lnTo>
                <a:lnTo>
                  <a:pt x="4572" y="6096"/>
                </a:lnTo>
                <a:lnTo>
                  <a:pt x="0" y="15240"/>
                </a:lnTo>
                <a:lnTo>
                  <a:pt x="0" y="22860"/>
                </a:lnTo>
                <a:lnTo>
                  <a:pt x="1524" y="27432"/>
                </a:lnTo>
                <a:lnTo>
                  <a:pt x="4572" y="33528"/>
                </a:lnTo>
                <a:lnTo>
                  <a:pt x="6096" y="33528"/>
                </a:lnTo>
                <a:lnTo>
                  <a:pt x="10668" y="38100"/>
                </a:lnTo>
                <a:lnTo>
                  <a:pt x="15240" y="38100"/>
                </a:lnTo>
                <a:lnTo>
                  <a:pt x="18288" y="39624"/>
                </a:lnTo>
                <a:lnTo>
                  <a:pt x="19812" y="39624"/>
                </a:lnTo>
                <a:lnTo>
                  <a:pt x="22860" y="38100"/>
                </a:lnTo>
                <a:lnTo>
                  <a:pt x="26860" y="38100"/>
                </a:lnTo>
                <a:lnTo>
                  <a:pt x="27241" y="44196"/>
                </a:lnTo>
                <a:lnTo>
                  <a:pt x="25908" y="44196"/>
                </a:lnTo>
                <a:lnTo>
                  <a:pt x="0" y="80772"/>
                </a:lnTo>
                <a:lnTo>
                  <a:pt x="1524" y="82296"/>
                </a:lnTo>
                <a:lnTo>
                  <a:pt x="26670" y="46799"/>
                </a:lnTo>
                <a:lnTo>
                  <a:pt x="51816" y="82296"/>
                </a:lnTo>
                <a:lnTo>
                  <a:pt x="53340" y="80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02126" y="6383529"/>
            <a:ext cx="109855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5" dirty="0">
                <a:solidFill>
                  <a:srgbClr val="5353D4"/>
                </a:solidFill>
                <a:latin typeface="Arial MT"/>
                <a:cs typeface="Arial MT"/>
              </a:rPr>
              <a:t>A</a:t>
            </a:r>
            <a:r>
              <a:rPr sz="200" spc="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to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2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B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09800" y="6202679"/>
            <a:ext cx="622300" cy="1117600"/>
          </a:xfrm>
          <a:custGeom>
            <a:avLst/>
            <a:gdLst/>
            <a:ahLst/>
            <a:cxnLst/>
            <a:rect l="l" t="t" r="r" b="b"/>
            <a:pathLst>
              <a:path w="622300" h="1117600">
                <a:moveTo>
                  <a:pt x="245364" y="1069848"/>
                </a:moveTo>
                <a:lnTo>
                  <a:pt x="242316" y="1066800"/>
                </a:lnTo>
                <a:lnTo>
                  <a:pt x="240792" y="1063752"/>
                </a:lnTo>
                <a:lnTo>
                  <a:pt x="240792" y="1056132"/>
                </a:lnTo>
                <a:lnTo>
                  <a:pt x="242316" y="1051560"/>
                </a:lnTo>
                <a:lnTo>
                  <a:pt x="239268" y="1054608"/>
                </a:lnTo>
                <a:lnTo>
                  <a:pt x="239268" y="1063752"/>
                </a:lnTo>
                <a:lnTo>
                  <a:pt x="242316" y="1068324"/>
                </a:lnTo>
                <a:lnTo>
                  <a:pt x="243840" y="1069848"/>
                </a:lnTo>
                <a:lnTo>
                  <a:pt x="245364" y="1069848"/>
                </a:lnTo>
                <a:close/>
              </a:path>
              <a:path w="622300" h="1117600">
                <a:moveTo>
                  <a:pt x="254508" y="1051560"/>
                </a:moveTo>
                <a:lnTo>
                  <a:pt x="252984" y="1048512"/>
                </a:lnTo>
                <a:lnTo>
                  <a:pt x="251460" y="1048512"/>
                </a:lnTo>
                <a:lnTo>
                  <a:pt x="248412" y="1046988"/>
                </a:lnTo>
                <a:lnTo>
                  <a:pt x="245364" y="1048512"/>
                </a:lnTo>
                <a:lnTo>
                  <a:pt x="243840" y="1048512"/>
                </a:lnTo>
                <a:lnTo>
                  <a:pt x="242316" y="1051560"/>
                </a:lnTo>
                <a:lnTo>
                  <a:pt x="242316" y="1053084"/>
                </a:lnTo>
                <a:lnTo>
                  <a:pt x="245364" y="1050036"/>
                </a:lnTo>
                <a:lnTo>
                  <a:pt x="248412" y="1048512"/>
                </a:lnTo>
                <a:lnTo>
                  <a:pt x="251460" y="1050036"/>
                </a:lnTo>
                <a:lnTo>
                  <a:pt x="254508" y="1053084"/>
                </a:lnTo>
                <a:lnTo>
                  <a:pt x="254508" y="1051560"/>
                </a:lnTo>
                <a:close/>
              </a:path>
              <a:path w="622300" h="1117600">
                <a:moveTo>
                  <a:pt x="254508" y="374904"/>
                </a:moveTo>
                <a:lnTo>
                  <a:pt x="241287" y="376110"/>
                </a:lnTo>
                <a:lnTo>
                  <a:pt x="248412" y="364236"/>
                </a:lnTo>
                <a:lnTo>
                  <a:pt x="239014" y="376313"/>
                </a:lnTo>
                <a:lnTo>
                  <a:pt x="237744" y="376428"/>
                </a:lnTo>
                <a:lnTo>
                  <a:pt x="237744" y="377952"/>
                </a:lnTo>
                <a:lnTo>
                  <a:pt x="239268" y="379476"/>
                </a:lnTo>
                <a:lnTo>
                  <a:pt x="240322" y="377723"/>
                </a:lnTo>
                <a:lnTo>
                  <a:pt x="254508" y="376428"/>
                </a:lnTo>
                <a:lnTo>
                  <a:pt x="254508" y="374904"/>
                </a:lnTo>
                <a:close/>
              </a:path>
              <a:path w="622300" h="1117600">
                <a:moveTo>
                  <a:pt x="257556" y="1054608"/>
                </a:moveTo>
                <a:lnTo>
                  <a:pt x="254508" y="1051560"/>
                </a:lnTo>
                <a:lnTo>
                  <a:pt x="256032" y="1056132"/>
                </a:lnTo>
                <a:lnTo>
                  <a:pt x="256032" y="1063752"/>
                </a:lnTo>
                <a:lnTo>
                  <a:pt x="254508" y="1066800"/>
                </a:lnTo>
                <a:lnTo>
                  <a:pt x="251460" y="1069848"/>
                </a:lnTo>
                <a:lnTo>
                  <a:pt x="252984" y="1069848"/>
                </a:lnTo>
                <a:lnTo>
                  <a:pt x="254508" y="1068324"/>
                </a:lnTo>
                <a:lnTo>
                  <a:pt x="257556" y="1063752"/>
                </a:lnTo>
                <a:lnTo>
                  <a:pt x="257556" y="1054608"/>
                </a:lnTo>
                <a:close/>
              </a:path>
              <a:path w="622300" h="1117600">
                <a:moveTo>
                  <a:pt x="268224" y="1115568"/>
                </a:moveTo>
                <a:lnTo>
                  <a:pt x="249643" y="1092708"/>
                </a:lnTo>
                <a:lnTo>
                  <a:pt x="249936" y="1092708"/>
                </a:lnTo>
                <a:lnTo>
                  <a:pt x="248894" y="1078268"/>
                </a:lnTo>
                <a:lnTo>
                  <a:pt x="262128" y="1078992"/>
                </a:lnTo>
                <a:lnTo>
                  <a:pt x="262128" y="1077468"/>
                </a:lnTo>
                <a:lnTo>
                  <a:pt x="248793" y="1076731"/>
                </a:lnTo>
                <a:lnTo>
                  <a:pt x="248412" y="1071372"/>
                </a:lnTo>
                <a:lnTo>
                  <a:pt x="251460" y="1071372"/>
                </a:lnTo>
                <a:lnTo>
                  <a:pt x="251460" y="1069848"/>
                </a:lnTo>
                <a:lnTo>
                  <a:pt x="245364" y="1069848"/>
                </a:lnTo>
                <a:lnTo>
                  <a:pt x="245364" y="1071372"/>
                </a:lnTo>
                <a:lnTo>
                  <a:pt x="246888" y="1071372"/>
                </a:lnTo>
                <a:lnTo>
                  <a:pt x="247256" y="1076642"/>
                </a:lnTo>
                <a:lnTo>
                  <a:pt x="234696" y="1075944"/>
                </a:lnTo>
                <a:lnTo>
                  <a:pt x="234696" y="1077468"/>
                </a:lnTo>
                <a:lnTo>
                  <a:pt x="247370" y="1078179"/>
                </a:lnTo>
                <a:lnTo>
                  <a:pt x="248310" y="1091311"/>
                </a:lnTo>
                <a:lnTo>
                  <a:pt x="228600" y="1115568"/>
                </a:lnTo>
                <a:lnTo>
                  <a:pt x="228600" y="1117092"/>
                </a:lnTo>
                <a:lnTo>
                  <a:pt x="248412" y="1092708"/>
                </a:lnTo>
                <a:lnTo>
                  <a:pt x="268224" y="1117092"/>
                </a:lnTo>
                <a:lnTo>
                  <a:pt x="268224" y="1115568"/>
                </a:lnTo>
                <a:close/>
              </a:path>
              <a:path w="622300" h="1117600">
                <a:moveTo>
                  <a:pt x="406908" y="286512"/>
                </a:moveTo>
                <a:lnTo>
                  <a:pt x="405384" y="284988"/>
                </a:lnTo>
                <a:lnTo>
                  <a:pt x="237744" y="390144"/>
                </a:lnTo>
                <a:lnTo>
                  <a:pt x="406908" y="286512"/>
                </a:lnTo>
                <a:close/>
              </a:path>
              <a:path w="622300" h="1117600">
                <a:moveTo>
                  <a:pt x="573024" y="196596"/>
                </a:moveTo>
                <a:lnTo>
                  <a:pt x="571500" y="195072"/>
                </a:lnTo>
                <a:lnTo>
                  <a:pt x="414528" y="292112"/>
                </a:lnTo>
                <a:lnTo>
                  <a:pt x="414528" y="204076"/>
                </a:lnTo>
                <a:lnTo>
                  <a:pt x="432816" y="199644"/>
                </a:lnTo>
                <a:lnTo>
                  <a:pt x="432816" y="198120"/>
                </a:lnTo>
                <a:lnTo>
                  <a:pt x="414528" y="202692"/>
                </a:lnTo>
                <a:lnTo>
                  <a:pt x="414528" y="134404"/>
                </a:lnTo>
                <a:lnTo>
                  <a:pt x="425196" y="135636"/>
                </a:lnTo>
                <a:lnTo>
                  <a:pt x="425196" y="134112"/>
                </a:lnTo>
                <a:lnTo>
                  <a:pt x="414528" y="132867"/>
                </a:lnTo>
                <a:lnTo>
                  <a:pt x="414528" y="18288"/>
                </a:lnTo>
                <a:lnTo>
                  <a:pt x="413004" y="16637"/>
                </a:lnTo>
                <a:lnTo>
                  <a:pt x="413004" y="18288"/>
                </a:lnTo>
                <a:lnTo>
                  <a:pt x="413004" y="132689"/>
                </a:lnTo>
                <a:lnTo>
                  <a:pt x="234022" y="111721"/>
                </a:lnTo>
                <a:lnTo>
                  <a:pt x="246888" y="108204"/>
                </a:lnTo>
                <a:lnTo>
                  <a:pt x="246888" y="106680"/>
                </a:lnTo>
                <a:lnTo>
                  <a:pt x="230124" y="111252"/>
                </a:lnTo>
                <a:lnTo>
                  <a:pt x="228600" y="112776"/>
                </a:lnTo>
                <a:lnTo>
                  <a:pt x="230581" y="113017"/>
                </a:lnTo>
                <a:lnTo>
                  <a:pt x="245364" y="120396"/>
                </a:lnTo>
                <a:lnTo>
                  <a:pt x="246888" y="118872"/>
                </a:lnTo>
                <a:lnTo>
                  <a:pt x="235153" y="113538"/>
                </a:lnTo>
                <a:lnTo>
                  <a:pt x="413004" y="134226"/>
                </a:lnTo>
                <a:lnTo>
                  <a:pt x="413004" y="203073"/>
                </a:lnTo>
                <a:lnTo>
                  <a:pt x="262128" y="240792"/>
                </a:lnTo>
                <a:lnTo>
                  <a:pt x="248361" y="239649"/>
                </a:lnTo>
                <a:lnTo>
                  <a:pt x="259080" y="230124"/>
                </a:lnTo>
                <a:lnTo>
                  <a:pt x="257556" y="230124"/>
                </a:lnTo>
                <a:lnTo>
                  <a:pt x="245605" y="239420"/>
                </a:lnTo>
                <a:lnTo>
                  <a:pt x="243840" y="239268"/>
                </a:lnTo>
                <a:lnTo>
                  <a:pt x="243840" y="240792"/>
                </a:lnTo>
                <a:lnTo>
                  <a:pt x="245364" y="242316"/>
                </a:lnTo>
                <a:lnTo>
                  <a:pt x="246799" y="241046"/>
                </a:lnTo>
                <a:lnTo>
                  <a:pt x="257556" y="241935"/>
                </a:lnTo>
                <a:lnTo>
                  <a:pt x="243840" y="245364"/>
                </a:lnTo>
                <a:lnTo>
                  <a:pt x="257886" y="241973"/>
                </a:lnTo>
                <a:lnTo>
                  <a:pt x="262128" y="242316"/>
                </a:lnTo>
                <a:lnTo>
                  <a:pt x="262128" y="240944"/>
                </a:lnTo>
                <a:lnTo>
                  <a:pt x="413004" y="204444"/>
                </a:lnTo>
                <a:lnTo>
                  <a:pt x="413004" y="293052"/>
                </a:lnTo>
                <a:lnTo>
                  <a:pt x="403860" y="298704"/>
                </a:lnTo>
                <a:lnTo>
                  <a:pt x="405384" y="298704"/>
                </a:lnTo>
                <a:lnTo>
                  <a:pt x="413004" y="294068"/>
                </a:lnTo>
                <a:lnTo>
                  <a:pt x="413004" y="571500"/>
                </a:lnTo>
                <a:lnTo>
                  <a:pt x="1524" y="571500"/>
                </a:lnTo>
                <a:lnTo>
                  <a:pt x="1524" y="1524"/>
                </a:lnTo>
                <a:lnTo>
                  <a:pt x="396240" y="1524"/>
                </a:lnTo>
                <a:lnTo>
                  <a:pt x="413004" y="18288"/>
                </a:lnTo>
                <a:lnTo>
                  <a:pt x="413004" y="16637"/>
                </a:lnTo>
                <a:lnTo>
                  <a:pt x="397764" y="0"/>
                </a:lnTo>
                <a:lnTo>
                  <a:pt x="1524" y="0"/>
                </a:lnTo>
                <a:lnTo>
                  <a:pt x="0" y="0"/>
                </a:lnTo>
                <a:lnTo>
                  <a:pt x="0" y="573024"/>
                </a:lnTo>
                <a:lnTo>
                  <a:pt x="414528" y="573024"/>
                </a:lnTo>
                <a:lnTo>
                  <a:pt x="414528" y="571500"/>
                </a:lnTo>
                <a:lnTo>
                  <a:pt x="414528" y="293141"/>
                </a:lnTo>
                <a:lnTo>
                  <a:pt x="573024" y="196596"/>
                </a:lnTo>
                <a:close/>
              </a:path>
              <a:path w="622300" h="1117600">
                <a:moveTo>
                  <a:pt x="621792" y="160020"/>
                </a:moveTo>
                <a:lnTo>
                  <a:pt x="431292" y="204216"/>
                </a:lnTo>
                <a:lnTo>
                  <a:pt x="431292" y="205740"/>
                </a:lnTo>
                <a:lnTo>
                  <a:pt x="621792" y="161544"/>
                </a:lnTo>
                <a:lnTo>
                  <a:pt x="621792" y="160020"/>
                </a:lnTo>
                <a:close/>
              </a:path>
              <a:path w="622300" h="1117600">
                <a:moveTo>
                  <a:pt x="621792" y="152400"/>
                </a:moveTo>
                <a:lnTo>
                  <a:pt x="423672" y="131064"/>
                </a:lnTo>
                <a:lnTo>
                  <a:pt x="423672" y="132588"/>
                </a:lnTo>
                <a:lnTo>
                  <a:pt x="621792" y="153924"/>
                </a:lnTo>
                <a:lnTo>
                  <a:pt x="621792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396743" y="7314693"/>
            <a:ext cx="123825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u</a:t>
            </a:r>
            <a:r>
              <a:rPr sz="150" u="sng" spc="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s</a:t>
            </a: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e</a:t>
            </a:r>
            <a:r>
              <a:rPr sz="150" u="sng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r</a:t>
            </a:r>
            <a:r>
              <a:rPr sz="150" u="sng" spc="-10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 </a:t>
            </a:r>
            <a:r>
              <a:rPr sz="150" u="sng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:</a:t>
            </a: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 C</a:t>
            </a:r>
            <a:r>
              <a:rPr sz="150" u="sng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l</a:t>
            </a: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e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k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07564" y="7147559"/>
            <a:ext cx="180340" cy="56515"/>
          </a:xfrm>
          <a:custGeom>
            <a:avLst/>
            <a:gdLst/>
            <a:ahLst/>
            <a:cxnLst/>
            <a:rect l="l" t="t" r="r" b="b"/>
            <a:pathLst>
              <a:path w="180339" h="56515">
                <a:moveTo>
                  <a:pt x="179832" y="0"/>
                </a:moveTo>
                <a:lnTo>
                  <a:pt x="178308" y="0"/>
                </a:lnTo>
                <a:lnTo>
                  <a:pt x="178308" y="1524"/>
                </a:lnTo>
                <a:lnTo>
                  <a:pt x="178308" y="54864"/>
                </a:lnTo>
                <a:lnTo>
                  <a:pt x="1524" y="54864"/>
                </a:lnTo>
                <a:lnTo>
                  <a:pt x="1524" y="1524"/>
                </a:lnTo>
                <a:lnTo>
                  <a:pt x="178308" y="1524"/>
                </a:lnTo>
                <a:lnTo>
                  <a:pt x="178308" y="0"/>
                </a:lnTo>
                <a:lnTo>
                  <a:pt x="1524" y="0"/>
                </a:lnTo>
                <a:lnTo>
                  <a:pt x="0" y="0"/>
                </a:lnTo>
                <a:lnTo>
                  <a:pt x="0" y="1524"/>
                </a:lnTo>
                <a:lnTo>
                  <a:pt x="0" y="54864"/>
                </a:lnTo>
                <a:lnTo>
                  <a:pt x="0" y="56388"/>
                </a:lnTo>
                <a:lnTo>
                  <a:pt x="1524" y="56388"/>
                </a:lnTo>
                <a:lnTo>
                  <a:pt x="178308" y="56388"/>
                </a:lnTo>
                <a:lnTo>
                  <a:pt x="179832" y="56388"/>
                </a:lnTo>
                <a:lnTo>
                  <a:pt x="179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609088" y="7140957"/>
            <a:ext cx="202565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m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a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i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n</a:t>
            </a:r>
            <a:r>
              <a:rPr sz="150" spc="10" dirty="0">
                <a:solidFill>
                  <a:srgbClr val="5353D4"/>
                </a:solidFill>
                <a:latin typeface="Arial MT"/>
                <a:cs typeface="Arial MT"/>
              </a:rPr>
              <a:t>W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n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d</a:t>
            </a:r>
            <a:r>
              <a:rPr sz="15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M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a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i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n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W</a:t>
            </a:r>
            <a:r>
              <a:rPr sz="150" spc="-15" dirty="0">
                <a:solidFill>
                  <a:srgbClr val="5353D4"/>
                </a:solidFill>
                <a:latin typeface="Arial MT"/>
                <a:cs typeface="Arial MT"/>
              </a:rPr>
              <a:t>n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d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580132" y="7173468"/>
            <a:ext cx="218440" cy="242570"/>
            <a:chOff x="2580132" y="7173468"/>
            <a:chExt cx="218440" cy="242570"/>
          </a:xfrm>
        </p:grpSpPr>
        <p:sp>
          <p:nvSpPr>
            <p:cNvPr id="38" name="object 38"/>
            <p:cNvSpPr/>
            <p:nvPr/>
          </p:nvSpPr>
          <p:spPr>
            <a:xfrm>
              <a:off x="2618231" y="7173468"/>
              <a:ext cx="180340" cy="1905"/>
            </a:xfrm>
            <a:custGeom>
              <a:avLst/>
              <a:gdLst/>
              <a:ahLst/>
              <a:cxnLst/>
              <a:rect l="l" t="t" r="r" b="b"/>
              <a:pathLst>
                <a:path w="180339" h="1904">
                  <a:moveTo>
                    <a:pt x="179831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179831" y="1523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535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80132" y="7359396"/>
              <a:ext cx="144780" cy="56515"/>
            </a:xfrm>
            <a:custGeom>
              <a:avLst/>
              <a:gdLst/>
              <a:ahLst/>
              <a:cxnLst/>
              <a:rect l="l" t="t" r="r" b="b"/>
              <a:pathLst>
                <a:path w="144780" h="56515">
                  <a:moveTo>
                    <a:pt x="144780" y="0"/>
                  </a:moveTo>
                  <a:lnTo>
                    <a:pt x="143256" y="0"/>
                  </a:lnTo>
                  <a:lnTo>
                    <a:pt x="143256" y="1524"/>
                  </a:lnTo>
                  <a:lnTo>
                    <a:pt x="143256" y="54864"/>
                  </a:lnTo>
                  <a:lnTo>
                    <a:pt x="1524" y="54864"/>
                  </a:lnTo>
                  <a:lnTo>
                    <a:pt x="1524" y="1524"/>
                  </a:lnTo>
                  <a:lnTo>
                    <a:pt x="143256" y="1524"/>
                  </a:lnTo>
                  <a:lnTo>
                    <a:pt x="143256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524"/>
                  </a:lnTo>
                  <a:lnTo>
                    <a:pt x="0" y="54864"/>
                  </a:lnTo>
                  <a:lnTo>
                    <a:pt x="0" y="56388"/>
                  </a:lnTo>
                  <a:lnTo>
                    <a:pt x="1524" y="56388"/>
                  </a:lnTo>
                  <a:lnTo>
                    <a:pt x="143256" y="56388"/>
                  </a:lnTo>
                  <a:lnTo>
                    <a:pt x="144780" y="56388"/>
                  </a:lnTo>
                  <a:lnTo>
                    <a:pt x="144780" y="54864"/>
                  </a:lnTo>
                  <a:lnTo>
                    <a:pt x="144780" y="1524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57576" y="7140957"/>
            <a:ext cx="154305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u="sng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50" u="sng" spc="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81656" y="7351269"/>
            <a:ext cx="16256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105"/>
              </a:spcBef>
            </a:pPr>
            <a:r>
              <a:rPr sz="15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il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M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g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5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Fil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M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g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71927" y="7385304"/>
            <a:ext cx="257810" cy="207645"/>
            <a:chOff x="2471927" y="7385304"/>
            <a:chExt cx="257810" cy="207645"/>
          </a:xfrm>
        </p:grpSpPr>
        <p:sp>
          <p:nvSpPr>
            <p:cNvPr id="43" name="object 43"/>
            <p:cNvSpPr/>
            <p:nvPr/>
          </p:nvSpPr>
          <p:spPr>
            <a:xfrm>
              <a:off x="2590799" y="7385304"/>
              <a:ext cx="139065" cy="1905"/>
            </a:xfrm>
            <a:custGeom>
              <a:avLst/>
              <a:gdLst/>
              <a:ahLst/>
              <a:cxnLst/>
              <a:rect l="l" t="t" r="r" b="b"/>
              <a:pathLst>
                <a:path w="139064" h="1904">
                  <a:moveTo>
                    <a:pt x="138683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138683" y="152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535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71928" y="7536180"/>
              <a:ext cx="193675" cy="56515"/>
            </a:xfrm>
            <a:custGeom>
              <a:avLst/>
              <a:gdLst/>
              <a:ahLst/>
              <a:cxnLst/>
              <a:rect l="l" t="t" r="r" b="b"/>
              <a:pathLst>
                <a:path w="193675" h="56515">
                  <a:moveTo>
                    <a:pt x="193548" y="0"/>
                  </a:moveTo>
                  <a:lnTo>
                    <a:pt x="192024" y="0"/>
                  </a:lnTo>
                  <a:lnTo>
                    <a:pt x="192024" y="1524"/>
                  </a:lnTo>
                  <a:lnTo>
                    <a:pt x="192024" y="54864"/>
                  </a:lnTo>
                  <a:lnTo>
                    <a:pt x="1524" y="54864"/>
                  </a:lnTo>
                  <a:lnTo>
                    <a:pt x="1524" y="1524"/>
                  </a:lnTo>
                  <a:lnTo>
                    <a:pt x="192024" y="1524"/>
                  </a:lnTo>
                  <a:lnTo>
                    <a:pt x="192024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56388"/>
                  </a:lnTo>
                  <a:lnTo>
                    <a:pt x="1524" y="56388"/>
                  </a:lnTo>
                  <a:lnTo>
                    <a:pt x="192024" y="56388"/>
                  </a:lnTo>
                  <a:lnTo>
                    <a:pt x="193548" y="56388"/>
                  </a:lnTo>
                  <a:lnTo>
                    <a:pt x="193548" y="54864"/>
                  </a:lnTo>
                  <a:lnTo>
                    <a:pt x="193548" y="152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473452" y="7529576"/>
            <a:ext cx="19050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105"/>
              </a:spcBef>
            </a:pP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repo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s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it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or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y :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 Repo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s</a:t>
            </a:r>
            <a:r>
              <a:rPr sz="150" spc="-15" dirty="0">
                <a:solidFill>
                  <a:srgbClr val="5353D4"/>
                </a:solidFill>
                <a:latin typeface="Arial MT"/>
                <a:cs typeface="Arial MT"/>
              </a:rPr>
              <a:t>i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to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484119" y="7514590"/>
            <a:ext cx="570230" cy="58419"/>
            <a:chOff x="2484119" y="7514590"/>
            <a:chExt cx="570230" cy="58419"/>
          </a:xfrm>
        </p:grpSpPr>
        <p:sp>
          <p:nvSpPr>
            <p:cNvPr id="47" name="object 47"/>
            <p:cNvSpPr/>
            <p:nvPr/>
          </p:nvSpPr>
          <p:spPr>
            <a:xfrm>
              <a:off x="2484119" y="7563612"/>
              <a:ext cx="193675" cy="1905"/>
            </a:xfrm>
            <a:custGeom>
              <a:avLst/>
              <a:gdLst/>
              <a:ahLst/>
              <a:cxnLst/>
              <a:rect l="l" t="t" r="r" b="b"/>
              <a:pathLst>
                <a:path w="193675" h="1904">
                  <a:moveTo>
                    <a:pt x="193547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193547" y="1523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535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63596" y="7514590"/>
              <a:ext cx="190500" cy="58419"/>
            </a:xfrm>
            <a:custGeom>
              <a:avLst/>
              <a:gdLst/>
              <a:ahLst/>
              <a:cxnLst/>
              <a:rect l="l" t="t" r="r" b="b"/>
              <a:pathLst>
                <a:path w="190500" h="58420">
                  <a:moveTo>
                    <a:pt x="190500" y="1778"/>
                  </a:moveTo>
                  <a:lnTo>
                    <a:pt x="188976" y="1778"/>
                  </a:lnTo>
                  <a:lnTo>
                    <a:pt x="188976" y="56642"/>
                  </a:lnTo>
                  <a:lnTo>
                    <a:pt x="190500" y="56642"/>
                  </a:lnTo>
                  <a:lnTo>
                    <a:pt x="190500" y="1778"/>
                  </a:lnTo>
                  <a:close/>
                </a:path>
                <a:path w="190500" h="58420">
                  <a:moveTo>
                    <a:pt x="190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7150"/>
                  </a:lnTo>
                  <a:lnTo>
                    <a:pt x="0" y="58420"/>
                  </a:lnTo>
                  <a:lnTo>
                    <a:pt x="190500" y="58420"/>
                  </a:lnTo>
                  <a:lnTo>
                    <a:pt x="190500" y="57150"/>
                  </a:lnTo>
                  <a:lnTo>
                    <a:pt x="1524" y="57150"/>
                  </a:lnTo>
                  <a:lnTo>
                    <a:pt x="1524" y="1270"/>
                  </a:lnTo>
                  <a:lnTo>
                    <a:pt x="190500" y="127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865120" y="7508240"/>
            <a:ext cx="20066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105"/>
              </a:spcBef>
            </a:pP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do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u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m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en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 Do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umen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874263" y="7249667"/>
            <a:ext cx="216535" cy="308610"/>
            <a:chOff x="2874263" y="7249667"/>
            <a:chExt cx="216535" cy="308610"/>
          </a:xfrm>
        </p:grpSpPr>
        <p:sp>
          <p:nvSpPr>
            <p:cNvPr id="51" name="object 51"/>
            <p:cNvSpPr/>
            <p:nvPr/>
          </p:nvSpPr>
          <p:spPr>
            <a:xfrm>
              <a:off x="2874263" y="7542275"/>
              <a:ext cx="189230" cy="1905"/>
            </a:xfrm>
            <a:custGeom>
              <a:avLst/>
              <a:gdLst/>
              <a:ahLst/>
              <a:cxnLst/>
              <a:rect l="l" t="t" r="r" b="b"/>
              <a:pathLst>
                <a:path w="189230" h="1904">
                  <a:moveTo>
                    <a:pt x="18897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188975" y="1523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535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81884" y="7249667"/>
              <a:ext cx="208915" cy="308610"/>
            </a:xfrm>
            <a:custGeom>
              <a:avLst/>
              <a:gdLst/>
              <a:ahLst/>
              <a:cxnLst/>
              <a:rect l="l" t="t" r="r" b="b"/>
              <a:pathLst>
                <a:path w="208914" h="308609">
                  <a:moveTo>
                    <a:pt x="178308" y="0"/>
                  </a:moveTo>
                  <a:lnTo>
                    <a:pt x="176784" y="0"/>
                  </a:lnTo>
                  <a:lnTo>
                    <a:pt x="176784" y="1524"/>
                  </a:lnTo>
                  <a:lnTo>
                    <a:pt x="176784" y="54864"/>
                  </a:lnTo>
                  <a:lnTo>
                    <a:pt x="53340" y="54864"/>
                  </a:lnTo>
                  <a:lnTo>
                    <a:pt x="53340" y="1524"/>
                  </a:lnTo>
                  <a:lnTo>
                    <a:pt x="176784" y="1524"/>
                  </a:lnTo>
                  <a:lnTo>
                    <a:pt x="176784" y="0"/>
                  </a:lnTo>
                  <a:lnTo>
                    <a:pt x="53340" y="0"/>
                  </a:lnTo>
                  <a:lnTo>
                    <a:pt x="51816" y="0"/>
                  </a:lnTo>
                  <a:lnTo>
                    <a:pt x="51816" y="1524"/>
                  </a:lnTo>
                  <a:lnTo>
                    <a:pt x="51816" y="54864"/>
                  </a:lnTo>
                  <a:lnTo>
                    <a:pt x="51816" y="56388"/>
                  </a:lnTo>
                  <a:lnTo>
                    <a:pt x="53340" y="56388"/>
                  </a:lnTo>
                  <a:lnTo>
                    <a:pt x="176784" y="56388"/>
                  </a:lnTo>
                  <a:lnTo>
                    <a:pt x="178308" y="56388"/>
                  </a:lnTo>
                  <a:lnTo>
                    <a:pt x="178308" y="54864"/>
                  </a:lnTo>
                  <a:lnTo>
                    <a:pt x="178308" y="1524"/>
                  </a:lnTo>
                  <a:lnTo>
                    <a:pt x="178308" y="0"/>
                  </a:lnTo>
                  <a:close/>
                </a:path>
                <a:path w="208914" h="308609">
                  <a:moveTo>
                    <a:pt x="208788" y="236220"/>
                  </a:moveTo>
                  <a:lnTo>
                    <a:pt x="207264" y="236220"/>
                  </a:lnTo>
                  <a:lnTo>
                    <a:pt x="207264" y="237744"/>
                  </a:lnTo>
                  <a:lnTo>
                    <a:pt x="207264" y="291084"/>
                  </a:lnTo>
                  <a:lnTo>
                    <a:pt x="188976" y="291084"/>
                  </a:lnTo>
                  <a:lnTo>
                    <a:pt x="188976" y="253492"/>
                  </a:lnTo>
                  <a:lnTo>
                    <a:pt x="188214" y="253492"/>
                  </a:lnTo>
                  <a:lnTo>
                    <a:pt x="188214" y="252222"/>
                  </a:lnTo>
                  <a:lnTo>
                    <a:pt x="188976" y="252984"/>
                  </a:lnTo>
                  <a:lnTo>
                    <a:pt x="188976" y="251460"/>
                  </a:lnTo>
                  <a:lnTo>
                    <a:pt x="188214" y="251460"/>
                  </a:lnTo>
                  <a:lnTo>
                    <a:pt x="188214" y="250952"/>
                  </a:lnTo>
                  <a:lnTo>
                    <a:pt x="187452" y="250952"/>
                  </a:lnTo>
                  <a:lnTo>
                    <a:pt x="187452" y="251460"/>
                  </a:lnTo>
                  <a:lnTo>
                    <a:pt x="19812" y="251460"/>
                  </a:lnTo>
                  <a:lnTo>
                    <a:pt x="19812" y="237744"/>
                  </a:lnTo>
                  <a:lnTo>
                    <a:pt x="207264" y="237744"/>
                  </a:lnTo>
                  <a:lnTo>
                    <a:pt x="207264" y="236220"/>
                  </a:lnTo>
                  <a:lnTo>
                    <a:pt x="19812" y="236220"/>
                  </a:lnTo>
                  <a:lnTo>
                    <a:pt x="18288" y="236220"/>
                  </a:lnTo>
                  <a:lnTo>
                    <a:pt x="18288" y="251460"/>
                  </a:lnTo>
                  <a:lnTo>
                    <a:pt x="1524" y="251460"/>
                  </a:lnTo>
                  <a:lnTo>
                    <a:pt x="0" y="251460"/>
                  </a:lnTo>
                  <a:lnTo>
                    <a:pt x="0" y="252984"/>
                  </a:lnTo>
                  <a:lnTo>
                    <a:pt x="0" y="266700"/>
                  </a:lnTo>
                  <a:lnTo>
                    <a:pt x="1524" y="266700"/>
                  </a:lnTo>
                  <a:lnTo>
                    <a:pt x="1524" y="252984"/>
                  </a:lnTo>
                  <a:lnTo>
                    <a:pt x="187452" y="252984"/>
                  </a:lnTo>
                  <a:lnTo>
                    <a:pt x="187452" y="253492"/>
                  </a:lnTo>
                  <a:lnTo>
                    <a:pt x="187452" y="306832"/>
                  </a:lnTo>
                  <a:lnTo>
                    <a:pt x="169164" y="306832"/>
                  </a:lnTo>
                  <a:lnTo>
                    <a:pt x="169164" y="308102"/>
                  </a:lnTo>
                  <a:lnTo>
                    <a:pt x="188976" y="308102"/>
                  </a:lnTo>
                  <a:lnTo>
                    <a:pt x="188976" y="306832"/>
                  </a:lnTo>
                  <a:lnTo>
                    <a:pt x="188976" y="292608"/>
                  </a:lnTo>
                  <a:lnTo>
                    <a:pt x="207264" y="292608"/>
                  </a:lnTo>
                  <a:lnTo>
                    <a:pt x="208788" y="292608"/>
                  </a:lnTo>
                  <a:lnTo>
                    <a:pt x="208788" y="236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935224" y="7243064"/>
            <a:ext cx="144145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g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File</a:t>
            </a:r>
            <a:r>
              <a:rPr sz="15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 Grp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File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478023" y="7065264"/>
            <a:ext cx="619125" cy="472440"/>
            <a:chOff x="2478023" y="7065264"/>
            <a:chExt cx="619125" cy="472440"/>
          </a:xfrm>
        </p:grpSpPr>
        <p:sp>
          <p:nvSpPr>
            <p:cNvPr id="55" name="object 55"/>
            <p:cNvSpPr/>
            <p:nvPr/>
          </p:nvSpPr>
          <p:spPr>
            <a:xfrm>
              <a:off x="2478024" y="7065263"/>
              <a:ext cx="241300" cy="472440"/>
            </a:xfrm>
            <a:custGeom>
              <a:avLst/>
              <a:gdLst/>
              <a:ahLst/>
              <a:cxnLst/>
              <a:rect l="l" t="t" r="r" b="b"/>
              <a:pathLst>
                <a:path w="241300" h="472440">
                  <a:moveTo>
                    <a:pt x="92964" y="146304"/>
                  </a:moveTo>
                  <a:lnTo>
                    <a:pt x="80772" y="146304"/>
                  </a:lnTo>
                  <a:lnTo>
                    <a:pt x="80772" y="147828"/>
                  </a:lnTo>
                  <a:lnTo>
                    <a:pt x="92964" y="147828"/>
                  </a:lnTo>
                  <a:lnTo>
                    <a:pt x="92964" y="146304"/>
                  </a:lnTo>
                  <a:close/>
                </a:path>
                <a:path w="241300" h="472440">
                  <a:moveTo>
                    <a:pt x="94488" y="147828"/>
                  </a:moveTo>
                  <a:lnTo>
                    <a:pt x="92964" y="147828"/>
                  </a:lnTo>
                  <a:lnTo>
                    <a:pt x="54864" y="163068"/>
                  </a:lnTo>
                  <a:lnTo>
                    <a:pt x="54864" y="164592"/>
                  </a:lnTo>
                  <a:lnTo>
                    <a:pt x="91846" y="148945"/>
                  </a:lnTo>
                  <a:lnTo>
                    <a:pt x="82296" y="158496"/>
                  </a:lnTo>
                  <a:lnTo>
                    <a:pt x="83820" y="160020"/>
                  </a:lnTo>
                  <a:lnTo>
                    <a:pt x="94488" y="147828"/>
                  </a:lnTo>
                  <a:close/>
                </a:path>
                <a:path w="241300" h="472440">
                  <a:moveTo>
                    <a:pt x="156972" y="397764"/>
                  </a:moveTo>
                  <a:lnTo>
                    <a:pt x="155448" y="397764"/>
                  </a:lnTo>
                  <a:lnTo>
                    <a:pt x="137591" y="437591"/>
                  </a:lnTo>
                  <a:lnTo>
                    <a:pt x="138684" y="426720"/>
                  </a:lnTo>
                  <a:lnTo>
                    <a:pt x="137160" y="426720"/>
                  </a:lnTo>
                  <a:lnTo>
                    <a:pt x="135636" y="441960"/>
                  </a:lnTo>
                  <a:lnTo>
                    <a:pt x="137160" y="443484"/>
                  </a:lnTo>
                  <a:lnTo>
                    <a:pt x="147828" y="432816"/>
                  </a:lnTo>
                  <a:lnTo>
                    <a:pt x="146304" y="431292"/>
                  </a:lnTo>
                  <a:lnTo>
                    <a:pt x="138391" y="439204"/>
                  </a:lnTo>
                  <a:lnTo>
                    <a:pt x="156972" y="397764"/>
                  </a:lnTo>
                  <a:close/>
                </a:path>
                <a:path w="241300" h="472440">
                  <a:moveTo>
                    <a:pt x="158496" y="138684"/>
                  </a:moveTo>
                  <a:lnTo>
                    <a:pt x="156972" y="137160"/>
                  </a:lnTo>
                  <a:lnTo>
                    <a:pt x="0" y="208788"/>
                  </a:lnTo>
                  <a:lnTo>
                    <a:pt x="0" y="210312"/>
                  </a:lnTo>
                  <a:lnTo>
                    <a:pt x="158496" y="138684"/>
                  </a:lnTo>
                  <a:close/>
                </a:path>
                <a:path w="241300" h="472440">
                  <a:moveTo>
                    <a:pt x="161544" y="350520"/>
                  </a:moveTo>
                  <a:lnTo>
                    <a:pt x="160020" y="350520"/>
                  </a:lnTo>
                  <a:lnTo>
                    <a:pt x="103632" y="470916"/>
                  </a:lnTo>
                  <a:lnTo>
                    <a:pt x="105156" y="472440"/>
                  </a:lnTo>
                  <a:lnTo>
                    <a:pt x="161544" y="350520"/>
                  </a:lnTo>
                  <a:close/>
                </a:path>
                <a:path w="241300" h="472440">
                  <a:moveTo>
                    <a:pt x="178308" y="176784"/>
                  </a:moveTo>
                  <a:lnTo>
                    <a:pt x="176784" y="176784"/>
                  </a:lnTo>
                  <a:lnTo>
                    <a:pt x="166903" y="221919"/>
                  </a:lnTo>
                  <a:lnTo>
                    <a:pt x="164592" y="210312"/>
                  </a:lnTo>
                  <a:lnTo>
                    <a:pt x="163068" y="210312"/>
                  </a:lnTo>
                  <a:lnTo>
                    <a:pt x="166116" y="227076"/>
                  </a:lnTo>
                  <a:lnTo>
                    <a:pt x="166878" y="226314"/>
                  </a:lnTo>
                  <a:lnTo>
                    <a:pt x="167640" y="227076"/>
                  </a:lnTo>
                  <a:lnTo>
                    <a:pt x="175260" y="213360"/>
                  </a:lnTo>
                  <a:lnTo>
                    <a:pt x="173736" y="211836"/>
                  </a:lnTo>
                  <a:lnTo>
                    <a:pt x="169100" y="220179"/>
                  </a:lnTo>
                  <a:lnTo>
                    <a:pt x="178308" y="176784"/>
                  </a:lnTo>
                  <a:close/>
                </a:path>
                <a:path w="241300" h="472440">
                  <a:moveTo>
                    <a:pt x="213360" y="138684"/>
                  </a:moveTo>
                  <a:lnTo>
                    <a:pt x="211836" y="138684"/>
                  </a:lnTo>
                  <a:lnTo>
                    <a:pt x="189560" y="246849"/>
                  </a:lnTo>
                  <a:lnTo>
                    <a:pt x="188976" y="245364"/>
                  </a:lnTo>
                  <a:lnTo>
                    <a:pt x="182880" y="233172"/>
                  </a:lnTo>
                  <a:lnTo>
                    <a:pt x="181356" y="231648"/>
                  </a:lnTo>
                  <a:lnTo>
                    <a:pt x="179832" y="230124"/>
                  </a:lnTo>
                  <a:lnTo>
                    <a:pt x="170688" y="230124"/>
                  </a:lnTo>
                  <a:lnTo>
                    <a:pt x="166116" y="233172"/>
                  </a:lnTo>
                  <a:lnTo>
                    <a:pt x="160020" y="245364"/>
                  </a:lnTo>
                  <a:lnTo>
                    <a:pt x="156972" y="252984"/>
                  </a:lnTo>
                  <a:lnTo>
                    <a:pt x="153924" y="271272"/>
                  </a:lnTo>
                  <a:lnTo>
                    <a:pt x="153924" y="294132"/>
                  </a:lnTo>
                  <a:lnTo>
                    <a:pt x="155448" y="294132"/>
                  </a:lnTo>
                  <a:lnTo>
                    <a:pt x="155448" y="271272"/>
                  </a:lnTo>
                  <a:lnTo>
                    <a:pt x="158496" y="252984"/>
                  </a:lnTo>
                  <a:lnTo>
                    <a:pt x="161544" y="245364"/>
                  </a:lnTo>
                  <a:lnTo>
                    <a:pt x="164592" y="239268"/>
                  </a:lnTo>
                  <a:lnTo>
                    <a:pt x="167640" y="234696"/>
                  </a:lnTo>
                  <a:lnTo>
                    <a:pt x="170688" y="231648"/>
                  </a:lnTo>
                  <a:lnTo>
                    <a:pt x="178308" y="231648"/>
                  </a:lnTo>
                  <a:lnTo>
                    <a:pt x="181356" y="234696"/>
                  </a:lnTo>
                  <a:lnTo>
                    <a:pt x="184404" y="239268"/>
                  </a:lnTo>
                  <a:lnTo>
                    <a:pt x="187452" y="245364"/>
                  </a:lnTo>
                  <a:lnTo>
                    <a:pt x="189039" y="249364"/>
                  </a:lnTo>
                  <a:lnTo>
                    <a:pt x="179832" y="294132"/>
                  </a:lnTo>
                  <a:lnTo>
                    <a:pt x="181356" y="294132"/>
                  </a:lnTo>
                  <a:lnTo>
                    <a:pt x="190055" y="251879"/>
                  </a:lnTo>
                  <a:lnTo>
                    <a:pt x="190500" y="252984"/>
                  </a:lnTo>
                  <a:lnTo>
                    <a:pt x="193548" y="271272"/>
                  </a:lnTo>
                  <a:lnTo>
                    <a:pt x="193548" y="294132"/>
                  </a:lnTo>
                  <a:lnTo>
                    <a:pt x="195072" y="294132"/>
                  </a:lnTo>
                  <a:lnTo>
                    <a:pt x="195072" y="271272"/>
                  </a:lnTo>
                  <a:lnTo>
                    <a:pt x="192024" y="252984"/>
                  </a:lnTo>
                  <a:lnTo>
                    <a:pt x="190563" y="249364"/>
                  </a:lnTo>
                  <a:lnTo>
                    <a:pt x="213360" y="138684"/>
                  </a:lnTo>
                  <a:close/>
                </a:path>
                <a:path w="241300" h="472440">
                  <a:moveTo>
                    <a:pt x="239268" y="59436"/>
                  </a:moveTo>
                  <a:lnTo>
                    <a:pt x="227076" y="22860"/>
                  </a:lnTo>
                  <a:lnTo>
                    <a:pt x="219456" y="18288"/>
                  </a:lnTo>
                  <a:lnTo>
                    <a:pt x="214884" y="19812"/>
                  </a:lnTo>
                  <a:lnTo>
                    <a:pt x="198120" y="59436"/>
                  </a:lnTo>
                  <a:lnTo>
                    <a:pt x="198120" y="70104"/>
                  </a:lnTo>
                  <a:lnTo>
                    <a:pt x="199644" y="82296"/>
                  </a:lnTo>
                  <a:lnTo>
                    <a:pt x="201168" y="82296"/>
                  </a:lnTo>
                  <a:lnTo>
                    <a:pt x="199644" y="70104"/>
                  </a:lnTo>
                  <a:lnTo>
                    <a:pt x="199644" y="59436"/>
                  </a:lnTo>
                  <a:lnTo>
                    <a:pt x="214884" y="21336"/>
                  </a:lnTo>
                  <a:lnTo>
                    <a:pt x="219456" y="19812"/>
                  </a:lnTo>
                  <a:lnTo>
                    <a:pt x="222504" y="21336"/>
                  </a:lnTo>
                  <a:lnTo>
                    <a:pt x="227076" y="24384"/>
                  </a:lnTo>
                  <a:lnTo>
                    <a:pt x="225552" y="24384"/>
                  </a:lnTo>
                  <a:lnTo>
                    <a:pt x="230124" y="28956"/>
                  </a:lnTo>
                  <a:lnTo>
                    <a:pt x="233172" y="35052"/>
                  </a:lnTo>
                  <a:lnTo>
                    <a:pt x="236220" y="50292"/>
                  </a:lnTo>
                  <a:lnTo>
                    <a:pt x="237744" y="59436"/>
                  </a:lnTo>
                  <a:lnTo>
                    <a:pt x="237744" y="82296"/>
                  </a:lnTo>
                  <a:lnTo>
                    <a:pt x="239268" y="82296"/>
                  </a:lnTo>
                  <a:lnTo>
                    <a:pt x="239268" y="59436"/>
                  </a:lnTo>
                  <a:close/>
                </a:path>
                <a:path w="241300" h="472440">
                  <a:moveTo>
                    <a:pt x="240792" y="6096"/>
                  </a:moveTo>
                  <a:lnTo>
                    <a:pt x="227076" y="0"/>
                  </a:lnTo>
                  <a:lnTo>
                    <a:pt x="227076" y="1524"/>
                  </a:lnTo>
                  <a:lnTo>
                    <a:pt x="237744" y="6858"/>
                  </a:lnTo>
                  <a:lnTo>
                    <a:pt x="227076" y="12192"/>
                  </a:lnTo>
                  <a:lnTo>
                    <a:pt x="227076" y="13716"/>
                  </a:lnTo>
                  <a:lnTo>
                    <a:pt x="240792" y="7620"/>
                  </a:lnTo>
                  <a:lnTo>
                    <a:pt x="240030" y="6858"/>
                  </a:lnTo>
                  <a:lnTo>
                    <a:pt x="240792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38271" y="7421880"/>
              <a:ext cx="40005" cy="96520"/>
            </a:xfrm>
            <a:custGeom>
              <a:avLst/>
              <a:gdLst/>
              <a:ahLst/>
              <a:cxnLst/>
              <a:rect l="l" t="t" r="r" b="b"/>
              <a:pathLst>
                <a:path w="40005" h="96520">
                  <a:moveTo>
                    <a:pt x="19811" y="0"/>
                  </a:moveTo>
                  <a:lnTo>
                    <a:pt x="12215" y="4024"/>
                  </a:lnTo>
                  <a:lnTo>
                    <a:pt x="5905" y="15049"/>
                  </a:lnTo>
                  <a:lnTo>
                    <a:pt x="1595" y="31503"/>
                  </a:lnTo>
                  <a:lnTo>
                    <a:pt x="0" y="51815"/>
                  </a:lnTo>
                  <a:lnTo>
                    <a:pt x="571" y="64269"/>
                  </a:lnTo>
                  <a:lnTo>
                    <a:pt x="2285" y="76009"/>
                  </a:lnTo>
                  <a:lnTo>
                    <a:pt x="5143" y="86320"/>
                  </a:lnTo>
                  <a:lnTo>
                    <a:pt x="9143" y="94487"/>
                  </a:lnTo>
                  <a:lnTo>
                    <a:pt x="19811" y="51815"/>
                  </a:lnTo>
                  <a:lnTo>
                    <a:pt x="28955" y="96011"/>
                  </a:lnTo>
                  <a:lnTo>
                    <a:pt x="33194" y="88463"/>
                  </a:lnTo>
                  <a:lnTo>
                    <a:pt x="36575" y="77914"/>
                  </a:lnTo>
                  <a:lnTo>
                    <a:pt x="38814" y="65365"/>
                  </a:lnTo>
                  <a:lnTo>
                    <a:pt x="39623" y="51815"/>
                  </a:lnTo>
                  <a:lnTo>
                    <a:pt x="38028" y="31503"/>
                  </a:lnTo>
                  <a:lnTo>
                    <a:pt x="33718" y="15049"/>
                  </a:lnTo>
                  <a:lnTo>
                    <a:pt x="27408" y="4024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38272" y="7420355"/>
              <a:ext cx="41275" cy="99060"/>
            </a:xfrm>
            <a:custGeom>
              <a:avLst/>
              <a:gdLst/>
              <a:ahLst/>
              <a:cxnLst/>
              <a:rect l="l" t="t" r="r" b="b"/>
              <a:pathLst>
                <a:path w="41275" h="99059">
                  <a:moveTo>
                    <a:pt x="24384" y="1524"/>
                  </a:moveTo>
                  <a:lnTo>
                    <a:pt x="19812" y="1524"/>
                  </a:lnTo>
                  <a:lnTo>
                    <a:pt x="24384" y="3048"/>
                  </a:lnTo>
                  <a:lnTo>
                    <a:pt x="22860" y="3048"/>
                  </a:lnTo>
                  <a:lnTo>
                    <a:pt x="27432" y="6096"/>
                  </a:lnTo>
                  <a:lnTo>
                    <a:pt x="30480" y="10668"/>
                  </a:lnTo>
                  <a:lnTo>
                    <a:pt x="33528" y="16764"/>
                  </a:lnTo>
                  <a:lnTo>
                    <a:pt x="35052" y="24384"/>
                  </a:lnTo>
                  <a:lnTo>
                    <a:pt x="38100" y="33528"/>
                  </a:lnTo>
                  <a:lnTo>
                    <a:pt x="38100" y="42672"/>
                  </a:lnTo>
                  <a:lnTo>
                    <a:pt x="39624" y="53340"/>
                  </a:lnTo>
                  <a:lnTo>
                    <a:pt x="38100" y="67056"/>
                  </a:lnTo>
                  <a:lnTo>
                    <a:pt x="36576" y="79248"/>
                  </a:lnTo>
                  <a:lnTo>
                    <a:pt x="35052" y="85344"/>
                  </a:lnTo>
                  <a:lnTo>
                    <a:pt x="33528" y="89916"/>
                  </a:lnTo>
                  <a:lnTo>
                    <a:pt x="30480" y="94488"/>
                  </a:lnTo>
                  <a:lnTo>
                    <a:pt x="28956" y="97536"/>
                  </a:lnTo>
                  <a:lnTo>
                    <a:pt x="30480" y="99060"/>
                  </a:lnTo>
                  <a:lnTo>
                    <a:pt x="32004" y="94488"/>
                  </a:lnTo>
                  <a:lnTo>
                    <a:pt x="35052" y="89916"/>
                  </a:lnTo>
                  <a:lnTo>
                    <a:pt x="36576" y="85344"/>
                  </a:lnTo>
                  <a:lnTo>
                    <a:pt x="38100" y="79248"/>
                  </a:lnTo>
                  <a:lnTo>
                    <a:pt x="39624" y="67056"/>
                  </a:lnTo>
                  <a:lnTo>
                    <a:pt x="41148" y="53340"/>
                  </a:lnTo>
                  <a:lnTo>
                    <a:pt x="39624" y="42672"/>
                  </a:lnTo>
                  <a:lnTo>
                    <a:pt x="39624" y="32004"/>
                  </a:lnTo>
                  <a:lnTo>
                    <a:pt x="36576" y="24384"/>
                  </a:lnTo>
                  <a:lnTo>
                    <a:pt x="35052" y="16764"/>
                  </a:lnTo>
                  <a:lnTo>
                    <a:pt x="32004" y="10668"/>
                  </a:lnTo>
                  <a:lnTo>
                    <a:pt x="32004" y="9144"/>
                  </a:lnTo>
                  <a:lnTo>
                    <a:pt x="28956" y="4572"/>
                  </a:lnTo>
                  <a:lnTo>
                    <a:pt x="24384" y="1524"/>
                  </a:lnTo>
                  <a:close/>
                </a:path>
                <a:path w="41275" h="99059">
                  <a:moveTo>
                    <a:pt x="19812" y="0"/>
                  </a:moveTo>
                  <a:lnTo>
                    <a:pt x="15240" y="1524"/>
                  </a:lnTo>
                  <a:lnTo>
                    <a:pt x="7620" y="9144"/>
                  </a:lnTo>
                  <a:lnTo>
                    <a:pt x="7620" y="10668"/>
                  </a:lnTo>
                  <a:lnTo>
                    <a:pt x="4572" y="16764"/>
                  </a:lnTo>
                  <a:lnTo>
                    <a:pt x="1524" y="32004"/>
                  </a:lnTo>
                  <a:lnTo>
                    <a:pt x="0" y="42672"/>
                  </a:lnTo>
                  <a:lnTo>
                    <a:pt x="0" y="65532"/>
                  </a:lnTo>
                  <a:lnTo>
                    <a:pt x="1524" y="77724"/>
                  </a:lnTo>
                  <a:lnTo>
                    <a:pt x="4572" y="88392"/>
                  </a:lnTo>
                  <a:lnTo>
                    <a:pt x="6096" y="92964"/>
                  </a:lnTo>
                  <a:lnTo>
                    <a:pt x="9144" y="97536"/>
                  </a:lnTo>
                  <a:lnTo>
                    <a:pt x="10668" y="96012"/>
                  </a:lnTo>
                  <a:lnTo>
                    <a:pt x="7620" y="92964"/>
                  </a:lnTo>
                  <a:lnTo>
                    <a:pt x="6096" y="88392"/>
                  </a:lnTo>
                  <a:lnTo>
                    <a:pt x="3048" y="77724"/>
                  </a:lnTo>
                  <a:lnTo>
                    <a:pt x="1524" y="65532"/>
                  </a:lnTo>
                  <a:lnTo>
                    <a:pt x="1524" y="42672"/>
                  </a:lnTo>
                  <a:lnTo>
                    <a:pt x="12192" y="6096"/>
                  </a:lnTo>
                  <a:lnTo>
                    <a:pt x="19812" y="1524"/>
                  </a:lnTo>
                  <a:lnTo>
                    <a:pt x="24384" y="1524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44367" y="7277100"/>
              <a:ext cx="121920" cy="1905"/>
            </a:xfrm>
            <a:custGeom>
              <a:avLst/>
              <a:gdLst/>
              <a:ahLst/>
              <a:cxnLst/>
              <a:rect l="l" t="t" r="r" b="b"/>
              <a:pathLst>
                <a:path w="121919" h="1904">
                  <a:moveTo>
                    <a:pt x="121919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121919" y="1523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535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51988" y="7220711"/>
              <a:ext cx="144780" cy="71755"/>
            </a:xfrm>
            <a:custGeom>
              <a:avLst/>
              <a:gdLst/>
              <a:ahLst/>
              <a:cxnLst/>
              <a:rect l="l" t="t" r="r" b="b"/>
              <a:pathLst>
                <a:path w="144780" h="71754">
                  <a:moveTo>
                    <a:pt x="144780" y="0"/>
                  </a:moveTo>
                  <a:lnTo>
                    <a:pt x="143256" y="0"/>
                  </a:lnTo>
                  <a:lnTo>
                    <a:pt x="143256" y="53340"/>
                  </a:lnTo>
                  <a:lnTo>
                    <a:pt x="126492" y="53340"/>
                  </a:lnTo>
                  <a:lnTo>
                    <a:pt x="126492" y="15748"/>
                  </a:lnTo>
                  <a:lnTo>
                    <a:pt x="126492" y="13208"/>
                  </a:lnTo>
                  <a:lnTo>
                    <a:pt x="19812" y="13208"/>
                  </a:lnTo>
                  <a:lnTo>
                    <a:pt x="19812" y="508"/>
                  </a:lnTo>
                  <a:lnTo>
                    <a:pt x="18288" y="508"/>
                  </a:lnTo>
                  <a:lnTo>
                    <a:pt x="18288" y="13208"/>
                  </a:lnTo>
                  <a:lnTo>
                    <a:pt x="0" y="13208"/>
                  </a:lnTo>
                  <a:lnTo>
                    <a:pt x="0" y="15748"/>
                  </a:lnTo>
                  <a:lnTo>
                    <a:pt x="0" y="30988"/>
                  </a:lnTo>
                  <a:lnTo>
                    <a:pt x="1524" y="30988"/>
                  </a:lnTo>
                  <a:lnTo>
                    <a:pt x="1524" y="15748"/>
                  </a:lnTo>
                  <a:lnTo>
                    <a:pt x="18288" y="15748"/>
                  </a:lnTo>
                  <a:lnTo>
                    <a:pt x="19812" y="15748"/>
                  </a:lnTo>
                  <a:lnTo>
                    <a:pt x="124968" y="15748"/>
                  </a:lnTo>
                  <a:lnTo>
                    <a:pt x="124968" y="53340"/>
                  </a:lnTo>
                  <a:lnTo>
                    <a:pt x="124968" y="54864"/>
                  </a:lnTo>
                  <a:lnTo>
                    <a:pt x="124968" y="70358"/>
                  </a:lnTo>
                  <a:lnTo>
                    <a:pt x="106680" y="70358"/>
                  </a:lnTo>
                  <a:lnTo>
                    <a:pt x="106680" y="71628"/>
                  </a:lnTo>
                  <a:lnTo>
                    <a:pt x="125603" y="71628"/>
                  </a:lnTo>
                  <a:lnTo>
                    <a:pt x="125603" y="70358"/>
                  </a:lnTo>
                  <a:lnTo>
                    <a:pt x="126492" y="70358"/>
                  </a:lnTo>
                  <a:lnTo>
                    <a:pt x="126492" y="54864"/>
                  </a:lnTo>
                  <a:lnTo>
                    <a:pt x="143256" y="54864"/>
                  </a:lnTo>
                  <a:lnTo>
                    <a:pt x="144780" y="54864"/>
                  </a:lnTo>
                  <a:lnTo>
                    <a:pt x="144780" y="5334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643630" y="7476236"/>
            <a:ext cx="102870" cy="1028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60000"/>
              </a:lnSpc>
              <a:spcBef>
                <a:spcPts val="20"/>
              </a:spcBef>
            </a:pP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7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ead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File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 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5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ead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D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ry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706624" y="7414259"/>
            <a:ext cx="198120" cy="102235"/>
          </a:xfrm>
          <a:custGeom>
            <a:avLst/>
            <a:gdLst/>
            <a:ahLst/>
            <a:cxnLst/>
            <a:rect l="l" t="t" r="r" b="b"/>
            <a:pathLst>
              <a:path w="198119" h="102234">
                <a:moveTo>
                  <a:pt x="124968" y="42672"/>
                </a:moveTo>
                <a:lnTo>
                  <a:pt x="114300" y="30480"/>
                </a:lnTo>
                <a:lnTo>
                  <a:pt x="114300" y="32004"/>
                </a:lnTo>
                <a:lnTo>
                  <a:pt x="121564" y="41706"/>
                </a:lnTo>
                <a:lnTo>
                  <a:pt x="85344" y="22860"/>
                </a:lnTo>
                <a:lnTo>
                  <a:pt x="85344" y="24384"/>
                </a:lnTo>
                <a:lnTo>
                  <a:pt x="120510" y="42672"/>
                </a:lnTo>
                <a:lnTo>
                  <a:pt x="109728" y="42672"/>
                </a:lnTo>
                <a:lnTo>
                  <a:pt x="109728" y="44196"/>
                </a:lnTo>
                <a:lnTo>
                  <a:pt x="123444" y="44196"/>
                </a:lnTo>
                <a:lnTo>
                  <a:pt x="124968" y="42672"/>
                </a:lnTo>
                <a:close/>
              </a:path>
              <a:path w="198119" h="102234">
                <a:moveTo>
                  <a:pt x="198120" y="100584"/>
                </a:moveTo>
                <a:lnTo>
                  <a:pt x="0" y="0"/>
                </a:lnTo>
                <a:lnTo>
                  <a:pt x="0" y="1524"/>
                </a:lnTo>
                <a:lnTo>
                  <a:pt x="196596" y="102108"/>
                </a:lnTo>
                <a:lnTo>
                  <a:pt x="198120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815842" y="7384797"/>
            <a:ext cx="124460" cy="64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</a:pP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3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6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illD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umen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24912" y="7296911"/>
            <a:ext cx="208915" cy="68580"/>
          </a:xfrm>
          <a:custGeom>
            <a:avLst/>
            <a:gdLst/>
            <a:ahLst/>
            <a:cxnLst/>
            <a:rect l="l" t="t" r="r" b="b"/>
            <a:pathLst>
              <a:path w="208914" h="68579">
                <a:moveTo>
                  <a:pt x="120396" y="9144"/>
                </a:moveTo>
                <a:lnTo>
                  <a:pt x="106680" y="6096"/>
                </a:lnTo>
                <a:lnTo>
                  <a:pt x="106680" y="7620"/>
                </a:lnTo>
                <a:lnTo>
                  <a:pt x="117513" y="10033"/>
                </a:lnTo>
                <a:lnTo>
                  <a:pt x="80772" y="21336"/>
                </a:lnTo>
                <a:lnTo>
                  <a:pt x="80772" y="22860"/>
                </a:lnTo>
                <a:lnTo>
                  <a:pt x="117614" y="11531"/>
                </a:lnTo>
                <a:lnTo>
                  <a:pt x="109728" y="18288"/>
                </a:lnTo>
                <a:lnTo>
                  <a:pt x="111252" y="19812"/>
                </a:lnTo>
                <a:lnTo>
                  <a:pt x="120396" y="10668"/>
                </a:lnTo>
                <a:lnTo>
                  <a:pt x="120396" y="9144"/>
                </a:lnTo>
                <a:close/>
              </a:path>
              <a:path w="208914" h="68579">
                <a:moveTo>
                  <a:pt x="208788" y="0"/>
                </a:moveTo>
                <a:lnTo>
                  <a:pt x="0" y="67056"/>
                </a:lnTo>
                <a:lnTo>
                  <a:pt x="0" y="68580"/>
                </a:lnTo>
                <a:lnTo>
                  <a:pt x="208788" y="1524"/>
                </a:lnTo>
                <a:lnTo>
                  <a:pt x="208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788410" y="7252209"/>
            <a:ext cx="88900" cy="6476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60000"/>
              </a:lnSpc>
              <a:spcBef>
                <a:spcPts val="20"/>
              </a:spcBef>
            </a:pP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4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 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8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illFile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961131" y="7127747"/>
            <a:ext cx="2513330" cy="434340"/>
            <a:chOff x="2961131" y="7127747"/>
            <a:chExt cx="2513330" cy="434340"/>
          </a:xfrm>
        </p:grpSpPr>
        <p:sp>
          <p:nvSpPr>
            <p:cNvPr id="66" name="object 66"/>
            <p:cNvSpPr/>
            <p:nvPr/>
          </p:nvSpPr>
          <p:spPr>
            <a:xfrm>
              <a:off x="2961131" y="7306056"/>
              <a:ext cx="32384" cy="210820"/>
            </a:xfrm>
            <a:custGeom>
              <a:avLst/>
              <a:gdLst/>
              <a:ahLst/>
              <a:cxnLst/>
              <a:rect l="l" t="t" r="r" b="b"/>
              <a:pathLst>
                <a:path w="32385" h="210820">
                  <a:moveTo>
                    <a:pt x="32003" y="0"/>
                  </a:moveTo>
                  <a:lnTo>
                    <a:pt x="30479" y="0"/>
                  </a:lnTo>
                  <a:lnTo>
                    <a:pt x="0" y="210311"/>
                  </a:lnTo>
                  <a:lnTo>
                    <a:pt x="1523" y="210311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5755" y="7127747"/>
              <a:ext cx="568452" cy="43434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4897625" y="7227520"/>
            <a:ext cx="78740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¹®¼°ü¸®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Å¬¶óÀÌ¾ðÆ®.EXE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24118" y="7276288"/>
            <a:ext cx="50165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2860" marR="5080" indent="-10795">
              <a:lnSpc>
                <a:spcPct val="12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Wi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ndo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ws  NT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04306" y="7361936"/>
            <a:ext cx="81280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¹®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¼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°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ü¸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®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£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Á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ø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.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EXE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58586" y="7425945"/>
            <a:ext cx="5016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2860" marR="5080" indent="-10795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Wi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ndo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ws  NT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214617" y="7323836"/>
            <a:ext cx="43815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S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l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ar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is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190233" y="7407657"/>
            <a:ext cx="64769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ÀÀ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ë¼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¹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ö.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EXE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377685" y="7387540"/>
            <a:ext cx="41910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>
              <a:lnSpc>
                <a:spcPct val="12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Al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ph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a  UN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I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X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138417" y="7468312"/>
            <a:ext cx="52069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IBM</a:t>
            </a:r>
            <a:endParaRPr sz="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Mainframe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120130" y="7553960"/>
            <a:ext cx="70485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µ¥ÀÌÅ¸º£ÀÌ½º¼¹ö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310629" y="7159245"/>
            <a:ext cx="56515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Wi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ndo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ws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9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5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292341" y="7247637"/>
            <a:ext cx="74930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¹®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¼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°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ü¸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®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¾Ö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ÇÃ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¸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´</a:t>
            </a:r>
            <a:endParaRPr sz="100">
              <a:latin typeface="Arial MT"/>
              <a:cs typeface="Arial MT"/>
            </a:endParaRPr>
          </a:p>
        </p:txBody>
      </p:sp>
      <p:pic>
        <p:nvPicPr>
          <p:cNvPr id="79" name="object 7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3800" y="7092950"/>
            <a:ext cx="754380" cy="482599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4117338" y="7235445"/>
            <a:ext cx="139700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5" dirty="0">
                <a:solidFill>
                  <a:srgbClr val="5353D4"/>
                </a:solidFill>
                <a:latin typeface="Arial MT"/>
                <a:cs typeface="Arial MT"/>
              </a:rPr>
              <a:t>D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200" spc="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u</a:t>
            </a:r>
            <a:r>
              <a:rPr sz="200" spc="-15" dirty="0">
                <a:solidFill>
                  <a:srgbClr val="5353D4"/>
                </a:solidFill>
                <a:latin typeface="Arial MT"/>
                <a:cs typeface="Arial MT"/>
              </a:rPr>
              <a:t>m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en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41494" y="7151625"/>
            <a:ext cx="162560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FileManager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66818" y="7372605"/>
            <a:ext cx="154305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5" dirty="0">
                <a:solidFill>
                  <a:srgbClr val="5353D4"/>
                </a:solidFill>
                <a:latin typeface="Arial MT"/>
                <a:cs typeface="Arial MT"/>
              </a:rPr>
              <a:t>GraphicFile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24374" y="7415276"/>
            <a:ext cx="66040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5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i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l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124958" y="7037325"/>
            <a:ext cx="143510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Repository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79466" y="7028181"/>
            <a:ext cx="177800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DocumentList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48986" y="7418324"/>
            <a:ext cx="104775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5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i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leL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i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s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412492" y="7709916"/>
            <a:ext cx="33655" cy="48895"/>
          </a:xfrm>
          <a:custGeom>
            <a:avLst/>
            <a:gdLst/>
            <a:ahLst/>
            <a:cxnLst/>
            <a:rect l="l" t="t" r="r" b="b"/>
            <a:pathLst>
              <a:path w="33655" h="48895">
                <a:moveTo>
                  <a:pt x="12192" y="3048"/>
                </a:moveTo>
                <a:lnTo>
                  <a:pt x="10668" y="3048"/>
                </a:lnTo>
                <a:lnTo>
                  <a:pt x="9144" y="4572"/>
                </a:lnTo>
                <a:lnTo>
                  <a:pt x="9144" y="12192"/>
                </a:lnTo>
                <a:lnTo>
                  <a:pt x="10668" y="13716"/>
                </a:lnTo>
                <a:lnTo>
                  <a:pt x="12192" y="13716"/>
                </a:lnTo>
                <a:lnTo>
                  <a:pt x="10668" y="10668"/>
                </a:lnTo>
                <a:lnTo>
                  <a:pt x="10668" y="6096"/>
                </a:lnTo>
                <a:lnTo>
                  <a:pt x="12192" y="3048"/>
                </a:lnTo>
                <a:close/>
              </a:path>
              <a:path w="33655" h="48895">
                <a:moveTo>
                  <a:pt x="19812" y="0"/>
                </a:moveTo>
                <a:lnTo>
                  <a:pt x="13716" y="0"/>
                </a:lnTo>
                <a:lnTo>
                  <a:pt x="13716" y="1524"/>
                </a:lnTo>
                <a:lnTo>
                  <a:pt x="12192" y="3048"/>
                </a:lnTo>
                <a:lnTo>
                  <a:pt x="15240" y="1524"/>
                </a:lnTo>
                <a:lnTo>
                  <a:pt x="19812" y="1524"/>
                </a:lnTo>
                <a:lnTo>
                  <a:pt x="19812" y="0"/>
                </a:lnTo>
                <a:close/>
              </a:path>
              <a:path w="33655" h="48895">
                <a:moveTo>
                  <a:pt x="33528" y="47244"/>
                </a:moveTo>
                <a:lnTo>
                  <a:pt x="19672" y="32004"/>
                </a:lnTo>
                <a:lnTo>
                  <a:pt x="18288" y="30480"/>
                </a:lnTo>
                <a:lnTo>
                  <a:pt x="18288" y="22212"/>
                </a:lnTo>
                <a:lnTo>
                  <a:pt x="27432" y="22860"/>
                </a:lnTo>
                <a:lnTo>
                  <a:pt x="28956" y="21336"/>
                </a:lnTo>
                <a:lnTo>
                  <a:pt x="18288" y="20624"/>
                </a:lnTo>
                <a:lnTo>
                  <a:pt x="18288" y="16764"/>
                </a:lnTo>
                <a:lnTo>
                  <a:pt x="19812" y="16764"/>
                </a:lnTo>
                <a:lnTo>
                  <a:pt x="21336" y="15240"/>
                </a:lnTo>
                <a:lnTo>
                  <a:pt x="24384" y="12192"/>
                </a:lnTo>
                <a:lnTo>
                  <a:pt x="24384" y="4572"/>
                </a:lnTo>
                <a:lnTo>
                  <a:pt x="22860" y="3048"/>
                </a:lnTo>
                <a:lnTo>
                  <a:pt x="19812" y="1524"/>
                </a:lnTo>
                <a:lnTo>
                  <a:pt x="21336" y="3048"/>
                </a:lnTo>
                <a:lnTo>
                  <a:pt x="22860" y="6096"/>
                </a:lnTo>
                <a:lnTo>
                  <a:pt x="22860" y="10668"/>
                </a:lnTo>
                <a:lnTo>
                  <a:pt x="21336" y="13716"/>
                </a:lnTo>
                <a:lnTo>
                  <a:pt x="19812" y="15240"/>
                </a:lnTo>
                <a:lnTo>
                  <a:pt x="18288" y="15240"/>
                </a:lnTo>
                <a:lnTo>
                  <a:pt x="16764" y="15240"/>
                </a:lnTo>
                <a:lnTo>
                  <a:pt x="15240" y="15240"/>
                </a:lnTo>
                <a:lnTo>
                  <a:pt x="12192" y="13716"/>
                </a:lnTo>
                <a:lnTo>
                  <a:pt x="13716" y="16764"/>
                </a:lnTo>
                <a:lnTo>
                  <a:pt x="16764" y="16764"/>
                </a:lnTo>
                <a:lnTo>
                  <a:pt x="16764" y="20523"/>
                </a:lnTo>
                <a:lnTo>
                  <a:pt x="6096" y="19812"/>
                </a:lnTo>
                <a:lnTo>
                  <a:pt x="6096" y="21336"/>
                </a:lnTo>
                <a:lnTo>
                  <a:pt x="16764" y="22098"/>
                </a:lnTo>
                <a:lnTo>
                  <a:pt x="16764" y="30480"/>
                </a:lnTo>
                <a:lnTo>
                  <a:pt x="0" y="47244"/>
                </a:lnTo>
                <a:lnTo>
                  <a:pt x="1524" y="48768"/>
                </a:lnTo>
                <a:lnTo>
                  <a:pt x="17487" y="32804"/>
                </a:lnTo>
                <a:lnTo>
                  <a:pt x="32004" y="48768"/>
                </a:lnTo>
                <a:lnTo>
                  <a:pt x="33528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398266" y="7745984"/>
            <a:ext cx="64135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u</a:t>
            </a:r>
            <a:r>
              <a:rPr sz="150" u="sng" spc="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s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429255" y="7798307"/>
            <a:ext cx="1905" cy="480059"/>
          </a:xfrm>
          <a:custGeom>
            <a:avLst/>
            <a:gdLst/>
            <a:ahLst/>
            <a:cxnLst/>
            <a:rect l="l" t="t" r="r" b="b"/>
            <a:pathLst>
              <a:path w="1905" h="480059">
                <a:moveTo>
                  <a:pt x="1524" y="0"/>
                </a:moveTo>
                <a:lnTo>
                  <a:pt x="0" y="0"/>
                </a:lnTo>
                <a:lnTo>
                  <a:pt x="0" y="4572"/>
                </a:lnTo>
                <a:lnTo>
                  <a:pt x="1524" y="4572"/>
                </a:lnTo>
                <a:lnTo>
                  <a:pt x="1524" y="0"/>
                </a:lnTo>
                <a:close/>
              </a:path>
              <a:path w="1905" h="480059">
                <a:moveTo>
                  <a:pt x="1524" y="6096"/>
                </a:moveTo>
                <a:lnTo>
                  <a:pt x="0" y="6096"/>
                </a:lnTo>
                <a:lnTo>
                  <a:pt x="0" y="10668"/>
                </a:lnTo>
                <a:lnTo>
                  <a:pt x="1524" y="10668"/>
                </a:lnTo>
                <a:lnTo>
                  <a:pt x="1524" y="6096"/>
                </a:lnTo>
                <a:close/>
              </a:path>
              <a:path w="1905" h="480059">
                <a:moveTo>
                  <a:pt x="1524" y="12192"/>
                </a:moveTo>
                <a:lnTo>
                  <a:pt x="0" y="12192"/>
                </a:lnTo>
                <a:lnTo>
                  <a:pt x="0" y="16764"/>
                </a:lnTo>
                <a:lnTo>
                  <a:pt x="1524" y="16764"/>
                </a:lnTo>
                <a:lnTo>
                  <a:pt x="1524" y="12192"/>
                </a:lnTo>
                <a:close/>
              </a:path>
              <a:path w="1905" h="480059">
                <a:moveTo>
                  <a:pt x="1524" y="18288"/>
                </a:moveTo>
                <a:lnTo>
                  <a:pt x="0" y="18288"/>
                </a:lnTo>
                <a:lnTo>
                  <a:pt x="0" y="22860"/>
                </a:lnTo>
                <a:lnTo>
                  <a:pt x="1524" y="22860"/>
                </a:lnTo>
                <a:lnTo>
                  <a:pt x="1524" y="18288"/>
                </a:lnTo>
                <a:close/>
              </a:path>
              <a:path w="1905" h="480059">
                <a:moveTo>
                  <a:pt x="1524" y="24384"/>
                </a:moveTo>
                <a:lnTo>
                  <a:pt x="0" y="24384"/>
                </a:lnTo>
                <a:lnTo>
                  <a:pt x="0" y="28956"/>
                </a:lnTo>
                <a:lnTo>
                  <a:pt x="1524" y="28956"/>
                </a:lnTo>
                <a:lnTo>
                  <a:pt x="1524" y="24384"/>
                </a:lnTo>
                <a:close/>
              </a:path>
              <a:path w="1905" h="480059">
                <a:moveTo>
                  <a:pt x="1524" y="30480"/>
                </a:moveTo>
                <a:lnTo>
                  <a:pt x="0" y="30480"/>
                </a:lnTo>
                <a:lnTo>
                  <a:pt x="0" y="35052"/>
                </a:lnTo>
                <a:lnTo>
                  <a:pt x="1524" y="35052"/>
                </a:lnTo>
                <a:lnTo>
                  <a:pt x="1524" y="30480"/>
                </a:lnTo>
                <a:close/>
              </a:path>
              <a:path w="1905" h="480059">
                <a:moveTo>
                  <a:pt x="1524" y="36576"/>
                </a:moveTo>
                <a:lnTo>
                  <a:pt x="0" y="36576"/>
                </a:lnTo>
                <a:lnTo>
                  <a:pt x="0" y="41148"/>
                </a:lnTo>
                <a:lnTo>
                  <a:pt x="1524" y="41148"/>
                </a:lnTo>
                <a:lnTo>
                  <a:pt x="1524" y="36576"/>
                </a:lnTo>
                <a:close/>
              </a:path>
              <a:path w="1905" h="480059">
                <a:moveTo>
                  <a:pt x="1524" y="42672"/>
                </a:moveTo>
                <a:lnTo>
                  <a:pt x="0" y="42672"/>
                </a:lnTo>
                <a:lnTo>
                  <a:pt x="0" y="47244"/>
                </a:lnTo>
                <a:lnTo>
                  <a:pt x="1524" y="47244"/>
                </a:lnTo>
                <a:lnTo>
                  <a:pt x="1524" y="42672"/>
                </a:lnTo>
                <a:close/>
              </a:path>
              <a:path w="1905" h="480059">
                <a:moveTo>
                  <a:pt x="1524" y="48768"/>
                </a:moveTo>
                <a:lnTo>
                  <a:pt x="0" y="48768"/>
                </a:lnTo>
                <a:lnTo>
                  <a:pt x="0" y="53340"/>
                </a:lnTo>
                <a:lnTo>
                  <a:pt x="1524" y="53340"/>
                </a:lnTo>
                <a:lnTo>
                  <a:pt x="1524" y="48768"/>
                </a:lnTo>
                <a:close/>
              </a:path>
              <a:path w="1905" h="480059">
                <a:moveTo>
                  <a:pt x="1524" y="54864"/>
                </a:moveTo>
                <a:lnTo>
                  <a:pt x="0" y="54864"/>
                </a:lnTo>
                <a:lnTo>
                  <a:pt x="0" y="59436"/>
                </a:lnTo>
                <a:lnTo>
                  <a:pt x="1524" y="59436"/>
                </a:lnTo>
                <a:lnTo>
                  <a:pt x="1524" y="54864"/>
                </a:lnTo>
                <a:close/>
              </a:path>
              <a:path w="1905" h="480059">
                <a:moveTo>
                  <a:pt x="1524" y="60960"/>
                </a:moveTo>
                <a:lnTo>
                  <a:pt x="0" y="60960"/>
                </a:lnTo>
                <a:lnTo>
                  <a:pt x="0" y="65532"/>
                </a:lnTo>
                <a:lnTo>
                  <a:pt x="1524" y="65532"/>
                </a:lnTo>
                <a:lnTo>
                  <a:pt x="1524" y="60960"/>
                </a:lnTo>
                <a:close/>
              </a:path>
              <a:path w="1905" h="480059">
                <a:moveTo>
                  <a:pt x="1524" y="67056"/>
                </a:moveTo>
                <a:lnTo>
                  <a:pt x="0" y="67056"/>
                </a:lnTo>
                <a:lnTo>
                  <a:pt x="0" y="71628"/>
                </a:lnTo>
                <a:lnTo>
                  <a:pt x="1524" y="71628"/>
                </a:lnTo>
                <a:lnTo>
                  <a:pt x="1524" y="67056"/>
                </a:lnTo>
                <a:close/>
              </a:path>
              <a:path w="1905" h="480059">
                <a:moveTo>
                  <a:pt x="1524" y="73152"/>
                </a:moveTo>
                <a:lnTo>
                  <a:pt x="0" y="73152"/>
                </a:lnTo>
                <a:lnTo>
                  <a:pt x="0" y="77724"/>
                </a:lnTo>
                <a:lnTo>
                  <a:pt x="1524" y="77724"/>
                </a:lnTo>
                <a:lnTo>
                  <a:pt x="1524" y="73152"/>
                </a:lnTo>
                <a:close/>
              </a:path>
              <a:path w="1905" h="480059">
                <a:moveTo>
                  <a:pt x="1524" y="79248"/>
                </a:moveTo>
                <a:lnTo>
                  <a:pt x="0" y="79248"/>
                </a:lnTo>
                <a:lnTo>
                  <a:pt x="0" y="83820"/>
                </a:lnTo>
                <a:lnTo>
                  <a:pt x="1524" y="83820"/>
                </a:lnTo>
                <a:lnTo>
                  <a:pt x="1524" y="79248"/>
                </a:lnTo>
                <a:close/>
              </a:path>
              <a:path w="1905" h="480059">
                <a:moveTo>
                  <a:pt x="1524" y="85344"/>
                </a:moveTo>
                <a:lnTo>
                  <a:pt x="0" y="85344"/>
                </a:lnTo>
                <a:lnTo>
                  <a:pt x="0" y="89916"/>
                </a:lnTo>
                <a:lnTo>
                  <a:pt x="1524" y="89916"/>
                </a:lnTo>
                <a:lnTo>
                  <a:pt x="1524" y="85344"/>
                </a:lnTo>
                <a:close/>
              </a:path>
              <a:path w="1905" h="480059">
                <a:moveTo>
                  <a:pt x="1524" y="91440"/>
                </a:moveTo>
                <a:lnTo>
                  <a:pt x="0" y="91440"/>
                </a:lnTo>
                <a:lnTo>
                  <a:pt x="0" y="96012"/>
                </a:lnTo>
                <a:lnTo>
                  <a:pt x="1524" y="96012"/>
                </a:lnTo>
                <a:lnTo>
                  <a:pt x="1524" y="91440"/>
                </a:lnTo>
                <a:close/>
              </a:path>
              <a:path w="1905" h="480059">
                <a:moveTo>
                  <a:pt x="1524" y="97536"/>
                </a:moveTo>
                <a:lnTo>
                  <a:pt x="0" y="97536"/>
                </a:lnTo>
                <a:lnTo>
                  <a:pt x="0" y="102108"/>
                </a:lnTo>
                <a:lnTo>
                  <a:pt x="1524" y="102108"/>
                </a:lnTo>
                <a:lnTo>
                  <a:pt x="1524" y="97536"/>
                </a:lnTo>
                <a:close/>
              </a:path>
              <a:path w="1905" h="480059">
                <a:moveTo>
                  <a:pt x="1524" y="103632"/>
                </a:moveTo>
                <a:lnTo>
                  <a:pt x="0" y="103632"/>
                </a:lnTo>
                <a:lnTo>
                  <a:pt x="0" y="108204"/>
                </a:lnTo>
                <a:lnTo>
                  <a:pt x="1524" y="108204"/>
                </a:lnTo>
                <a:lnTo>
                  <a:pt x="1524" y="103632"/>
                </a:lnTo>
                <a:close/>
              </a:path>
              <a:path w="1905" h="480059">
                <a:moveTo>
                  <a:pt x="1524" y="109728"/>
                </a:moveTo>
                <a:lnTo>
                  <a:pt x="0" y="109728"/>
                </a:lnTo>
                <a:lnTo>
                  <a:pt x="0" y="114300"/>
                </a:lnTo>
                <a:lnTo>
                  <a:pt x="1524" y="114300"/>
                </a:lnTo>
                <a:lnTo>
                  <a:pt x="1524" y="109728"/>
                </a:lnTo>
                <a:close/>
              </a:path>
              <a:path w="1905" h="480059">
                <a:moveTo>
                  <a:pt x="1524" y="115824"/>
                </a:moveTo>
                <a:lnTo>
                  <a:pt x="0" y="115824"/>
                </a:lnTo>
                <a:lnTo>
                  <a:pt x="0" y="120396"/>
                </a:lnTo>
                <a:lnTo>
                  <a:pt x="1524" y="120396"/>
                </a:lnTo>
                <a:lnTo>
                  <a:pt x="1524" y="115824"/>
                </a:lnTo>
                <a:close/>
              </a:path>
              <a:path w="1905" h="480059">
                <a:moveTo>
                  <a:pt x="1524" y="121920"/>
                </a:moveTo>
                <a:lnTo>
                  <a:pt x="0" y="121920"/>
                </a:lnTo>
                <a:lnTo>
                  <a:pt x="0" y="126492"/>
                </a:lnTo>
                <a:lnTo>
                  <a:pt x="1524" y="126492"/>
                </a:lnTo>
                <a:lnTo>
                  <a:pt x="1524" y="121920"/>
                </a:lnTo>
                <a:close/>
              </a:path>
              <a:path w="1905" h="480059">
                <a:moveTo>
                  <a:pt x="1524" y="128016"/>
                </a:moveTo>
                <a:lnTo>
                  <a:pt x="0" y="128016"/>
                </a:lnTo>
                <a:lnTo>
                  <a:pt x="0" y="132588"/>
                </a:lnTo>
                <a:lnTo>
                  <a:pt x="1524" y="132588"/>
                </a:lnTo>
                <a:lnTo>
                  <a:pt x="1524" y="128016"/>
                </a:lnTo>
                <a:close/>
              </a:path>
              <a:path w="1905" h="480059">
                <a:moveTo>
                  <a:pt x="1524" y="134112"/>
                </a:moveTo>
                <a:lnTo>
                  <a:pt x="0" y="134112"/>
                </a:lnTo>
                <a:lnTo>
                  <a:pt x="0" y="138684"/>
                </a:lnTo>
                <a:lnTo>
                  <a:pt x="1524" y="138684"/>
                </a:lnTo>
                <a:lnTo>
                  <a:pt x="1524" y="134112"/>
                </a:lnTo>
                <a:close/>
              </a:path>
              <a:path w="1905" h="480059">
                <a:moveTo>
                  <a:pt x="1524" y="140208"/>
                </a:moveTo>
                <a:lnTo>
                  <a:pt x="0" y="140208"/>
                </a:lnTo>
                <a:lnTo>
                  <a:pt x="0" y="144780"/>
                </a:lnTo>
                <a:lnTo>
                  <a:pt x="1524" y="144780"/>
                </a:lnTo>
                <a:lnTo>
                  <a:pt x="1524" y="140208"/>
                </a:lnTo>
                <a:close/>
              </a:path>
              <a:path w="1905" h="480059">
                <a:moveTo>
                  <a:pt x="1524" y="146304"/>
                </a:moveTo>
                <a:lnTo>
                  <a:pt x="0" y="146304"/>
                </a:lnTo>
                <a:lnTo>
                  <a:pt x="0" y="150876"/>
                </a:lnTo>
                <a:lnTo>
                  <a:pt x="1524" y="150876"/>
                </a:lnTo>
                <a:lnTo>
                  <a:pt x="1524" y="146304"/>
                </a:lnTo>
                <a:close/>
              </a:path>
              <a:path w="1905" h="480059">
                <a:moveTo>
                  <a:pt x="1524" y="152400"/>
                </a:moveTo>
                <a:lnTo>
                  <a:pt x="0" y="152400"/>
                </a:lnTo>
                <a:lnTo>
                  <a:pt x="0" y="156972"/>
                </a:lnTo>
                <a:lnTo>
                  <a:pt x="1524" y="156972"/>
                </a:lnTo>
                <a:lnTo>
                  <a:pt x="1524" y="152400"/>
                </a:lnTo>
                <a:close/>
              </a:path>
              <a:path w="1905" h="480059">
                <a:moveTo>
                  <a:pt x="1524" y="158496"/>
                </a:moveTo>
                <a:lnTo>
                  <a:pt x="0" y="158496"/>
                </a:lnTo>
                <a:lnTo>
                  <a:pt x="0" y="163068"/>
                </a:lnTo>
                <a:lnTo>
                  <a:pt x="1524" y="163068"/>
                </a:lnTo>
                <a:lnTo>
                  <a:pt x="1524" y="158496"/>
                </a:lnTo>
                <a:close/>
              </a:path>
              <a:path w="1905" h="480059">
                <a:moveTo>
                  <a:pt x="1524" y="164592"/>
                </a:moveTo>
                <a:lnTo>
                  <a:pt x="0" y="164592"/>
                </a:lnTo>
                <a:lnTo>
                  <a:pt x="0" y="169164"/>
                </a:lnTo>
                <a:lnTo>
                  <a:pt x="1524" y="169164"/>
                </a:lnTo>
                <a:lnTo>
                  <a:pt x="1524" y="164592"/>
                </a:lnTo>
                <a:close/>
              </a:path>
              <a:path w="1905" h="480059">
                <a:moveTo>
                  <a:pt x="1524" y="170688"/>
                </a:moveTo>
                <a:lnTo>
                  <a:pt x="0" y="170688"/>
                </a:lnTo>
                <a:lnTo>
                  <a:pt x="0" y="175260"/>
                </a:lnTo>
                <a:lnTo>
                  <a:pt x="1524" y="175260"/>
                </a:lnTo>
                <a:lnTo>
                  <a:pt x="1524" y="170688"/>
                </a:lnTo>
                <a:close/>
              </a:path>
              <a:path w="1905" h="480059">
                <a:moveTo>
                  <a:pt x="1524" y="176784"/>
                </a:moveTo>
                <a:lnTo>
                  <a:pt x="0" y="176784"/>
                </a:lnTo>
                <a:lnTo>
                  <a:pt x="0" y="181356"/>
                </a:lnTo>
                <a:lnTo>
                  <a:pt x="1524" y="181356"/>
                </a:lnTo>
                <a:lnTo>
                  <a:pt x="1524" y="176784"/>
                </a:lnTo>
                <a:close/>
              </a:path>
              <a:path w="1905" h="480059">
                <a:moveTo>
                  <a:pt x="1524" y="182880"/>
                </a:moveTo>
                <a:lnTo>
                  <a:pt x="0" y="182880"/>
                </a:lnTo>
                <a:lnTo>
                  <a:pt x="0" y="187452"/>
                </a:lnTo>
                <a:lnTo>
                  <a:pt x="1524" y="187452"/>
                </a:lnTo>
                <a:lnTo>
                  <a:pt x="1524" y="182880"/>
                </a:lnTo>
                <a:close/>
              </a:path>
              <a:path w="1905" h="480059">
                <a:moveTo>
                  <a:pt x="1524" y="188976"/>
                </a:moveTo>
                <a:lnTo>
                  <a:pt x="0" y="188976"/>
                </a:lnTo>
                <a:lnTo>
                  <a:pt x="0" y="193548"/>
                </a:lnTo>
                <a:lnTo>
                  <a:pt x="1524" y="193548"/>
                </a:lnTo>
                <a:lnTo>
                  <a:pt x="1524" y="188976"/>
                </a:lnTo>
                <a:close/>
              </a:path>
              <a:path w="1905" h="480059">
                <a:moveTo>
                  <a:pt x="1524" y="195072"/>
                </a:moveTo>
                <a:lnTo>
                  <a:pt x="0" y="195072"/>
                </a:lnTo>
                <a:lnTo>
                  <a:pt x="0" y="199644"/>
                </a:lnTo>
                <a:lnTo>
                  <a:pt x="1524" y="199644"/>
                </a:lnTo>
                <a:lnTo>
                  <a:pt x="1524" y="195072"/>
                </a:lnTo>
                <a:close/>
              </a:path>
              <a:path w="1905" h="480059">
                <a:moveTo>
                  <a:pt x="1524" y="201168"/>
                </a:moveTo>
                <a:lnTo>
                  <a:pt x="0" y="201168"/>
                </a:lnTo>
                <a:lnTo>
                  <a:pt x="0" y="205740"/>
                </a:lnTo>
                <a:lnTo>
                  <a:pt x="1524" y="205740"/>
                </a:lnTo>
                <a:lnTo>
                  <a:pt x="1524" y="201168"/>
                </a:lnTo>
                <a:close/>
              </a:path>
              <a:path w="1905" h="480059">
                <a:moveTo>
                  <a:pt x="1524" y="207264"/>
                </a:moveTo>
                <a:lnTo>
                  <a:pt x="0" y="207264"/>
                </a:lnTo>
                <a:lnTo>
                  <a:pt x="0" y="211836"/>
                </a:lnTo>
                <a:lnTo>
                  <a:pt x="1524" y="211836"/>
                </a:lnTo>
                <a:lnTo>
                  <a:pt x="1524" y="207264"/>
                </a:lnTo>
                <a:close/>
              </a:path>
              <a:path w="1905" h="480059">
                <a:moveTo>
                  <a:pt x="1524" y="213360"/>
                </a:moveTo>
                <a:lnTo>
                  <a:pt x="0" y="213360"/>
                </a:lnTo>
                <a:lnTo>
                  <a:pt x="0" y="217932"/>
                </a:lnTo>
                <a:lnTo>
                  <a:pt x="1524" y="217932"/>
                </a:lnTo>
                <a:lnTo>
                  <a:pt x="1524" y="213360"/>
                </a:lnTo>
                <a:close/>
              </a:path>
              <a:path w="1905" h="480059">
                <a:moveTo>
                  <a:pt x="1524" y="219456"/>
                </a:moveTo>
                <a:lnTo>
                  <a:pt x="0" y="219456"/>
                </a:lnTo>
                <a:lnTo>
                  <a:pt x="0" y="224028"/>
                </a:lnTo>
                <a:lnTo>
                  <a:pt x="1524" y="224028"/>
                </a:lnTo>
                <a:lnTo>
                  <a:pt x="1524" y="219456"/>
                </a:lnTo>
                <a:close/>
              </a:path>
              <a:path w="1905" h="480059">
                <a:moveTo>
                  <a:pt x="1524" y="225552"/>
                </a:moveTo>
                <a:lnTo>
                  <a:pt x="0" y="225552"/>
                </a:lnTo>
                <a:lnTo>
                  <a:pt x="0" y="230124"/>
                </a:lnTo>
                <a:lnTo>
                  <a:pt x="1524" y="230124"/>
                </a:lnTo>
                <a:lnTo>
                  <a:pt x="1524" y="225552"/>
                </a:lnTo>
                <a:close/>
              </a:path>
              <a:path w="1905" h="480059">
                <a:moveTo>
                  <a:pt x="1524" y="231648"/>
                </a:moveTo>
                <a:lnTo>
                  <a:pt x="0" y="231648"/>
                </a:lnTo>
                <a:lnTo>
                  <a:pt x="0" y="236220"/>
                </a:lnTo>
                <a:lnTo>
                  <a:pt x="1524" y="236220"/>
                </a:lnTo>
                <a:lnTo>
                  <a:pt x="1524" y="231648"/>
                </a:lnTo>
                <a:close/>
              </a:path>
              <a:path w="1905" h="480059">
                <a:moveTo>
                  <a:pt x="1524" y="237744"/>
                </a:moveTo>
                <a:lnTo>
                  <a:pt x="0" y="237744"/>
                </a:lnTo>
                <a:lnTo>
                  <a:pt x="0" y="243840"/>
                </a:lnTo>
                <a:lnTo>
                  <a:pt x="1524" y="242316"/>
                </a:lnTo>
                <a:lnTo>
                  <a:pt x="1524" y="237744"/>
                </a:lnTo>
                <a:close/>
              </a:path>
              <a:path w="1905" h="480059">
                <a:moveTo>
                  <a:pt x="1524" y="245364"/>
                </a:moveTo>
                <a:lnTo>
                  <a:pt x="0" y="245364"/>
                </a:lnTo>
                <a:lnTo>
                  <a:pt x="0" y="249936"/>
                </a:lnTo>
                <a:lnTo>
                  <a:pt x="1524" y="249936"/>
                </a:lnTo>
                <a:lnTo>
                  <a:pt x="1524" y="245364"/>
                </a:lnTo>
                <a:close/>
              </a:path>
              <a:path w="1905" h="480059">
                <a:moveTo>
                  <a:pt x="1524" y="251460"/>
                </a:moveTo>
                <a:lnTo>
                  <a:pt x="0" y="251460"/>
                </a:lnTo>
                <a:lnTo>
                  <a:pt x="0" y="256032"/>
                </a:lnTo>
                <a:lnTo>
                  <a:pt x="1524" y="256032"/>
                </a:lnTo>
                <a:lnTo>
                  <a:pt x="1524" y="251460"/>
                </a:lnTo>
                <a:close/>
              </a:path>
              <a:path w="1905" h="480059">
                <a:moveTo>
                  <a:pt x="1524" y="257556"/>
                </a:moveTo>
                <a:lnTo>
                  <a:pt x="0" y="257556"/>
                </a:lnTo>
                <a:lnTo>
                  <a:pt x="0" y="262128"/>
                </a:lnTo>
                <a:lnTo>
                  <a:pt x="1524" y="262128"/>
                </a:lnTo>
                <a:lnTo>
                  <a:pt x="1524" y="257556"/>
                </a:lnTo>
                <a:close/>
              </a:path>
              <a:path w="1905" h="480059">
                <a:moveTo>
                  <a:pt x="1524" y="263652"/>
                </a:moveTo>
                <a:lnTo>
                  <a:pt x="0" y="263652"/>
                </a:lnTo>
                <a:lnTo>
                  <a:pt x="0" y="268224"/>
                </a:lnTo>
                <a:lnTo>
                  <a:pt x="1524" y="268224"/>
                </a:lnTo>
                <a:lnTo>
                  <a:pt x="1524" y="263652"/>
                </a:lnTo>
                <a:close/>
              </a:path>
              <a:path w="1905" h="480059">
                <a:moveTo>
                  <a:pt x="1524" y="269748"/>
                </a:moveTo>
                <a:lnTo>
                  <a:pt x="0" y="269748"/>
                </a:lnTo>
                <a:lnTo>
                  <a:pt x="0" y="274320"/>
                </a:lnTo>
                <a:lnTo>
                  <a:pt x="1524" y="274320"/>
                </a:lnTo>
                <a:lnTo>
                  <a:pt x="1524" y="269748"/>
                </a:lnTo>
                <a:close/>
              </a:path>
              <a:path w="1905" h="480059">
                <a:moveTo>
                  <a:pt x="1524" y="275844"/>
                </a:moveTo>
                <a:lnTo>
                  <a:pt x="0" y="275844"/>
                </a:lnTo>
                <a:lnTo>
                  <a:pt x="0" y="280416"/>
                </a:lnTo>
                <a:lnTo>
                  <a:pt x="1524" y="280416"/>
                </a:lnTo>
                <a:lnTo>
                  <a:pt x="1524" y="275844"/>
                </a:lnTo>
                <a:close/>
              </a:path>
              <a:path w="1905" h="480059">
                <a:moveTo>
                  <a:pt x="1524" y="281940"/>
                </a:moveTo>
                <a:lnTo>
                  <a:pt x="0" y="281940"/>
                </a:lnTo>
                <a:lnTo>
                  <a:pt x="0" y="286512"/>
                </a:lnTo>
                <a:lnTo>
                  <a:pt x="1524" y="286512"/>
                </a:lnTo>
                <a:lnTo>
                  <a:pt x="1524" y="281940"/>
                </a:lnTo>
                <a:close/>
              </a:path>
              <a:path w="1905" h="480059">
                <a:moveTo>
                  <a:pt x="1524" y="288036"/>
                </a:moveTo>
                <a:lnTo>
                  <a:pt x="0" y="288036"/>
                </a:lnTo>
                <a:lnTo>
                  <a:pt x="0" y="292608"/>
                </a:lnTo>
                <a:lnTo>
                  <a:pt x="1524" y="292608"/>
                </a:lnTo>
                <a:lnTo>
                  <a:pt x="1524" y="288036"/>
                </a:lnTo>
                <a:close/>
              </a:path>
              <a:path w="1905" h="480059">
                <a:moveTo>
                  <a:pt x="1524" y="294132"/>
                </a:moveTo>
                <a:lnTo>
                  <a:pt x="0" y="294132"/>
                </a:lnTo>
                <a:lnTo>
                  <a:pt x="0" y="298704"/>
                </a:lnTo>
                <a:lnTo>
                  <a:pt x="1524" y="298704"/>
                </a:lnTo>
                <a:lnTo>
                  <a:pt x="1524" y="294132"/>
                </a:lnTo>
                <a:close/>
              </a:path>
              <a:path w="1905" h="480059">
                <a:moveTo>
                  <a:pt x="1524" y="300228"/>
                </a:moveTo>
                <a:lnTo>
                  <a:pt x="0" y="300228"/>
                </a:lnTo>
                <a:lnTo>
                  <a:pt x="0" y="304800"/>
                </a:lnTo>
                <a:lnTo>
                  <a:pt x="1524" y="304800"/>
                </a:lnTo>
                <a:lnTo>
                  <a:pt x="1524" y="300228"/>
                </a:lnTo>
                <a:close/>
              </a:path>
              <a:path w="1905" h="480059">
                <a:moveTo>
                  <a:pt x="1524" y="306324"/>
                </a:moveTo>
                <a:lnTo>
                  <a:pt x="0" y="306324"/>
                </a:lnTo>
                <a:lnTo>
                  <a:pt x="0" y="310896"/>
                </a:lnTo>
                <a:lnTo>
                  <a:pt x="1524" y="310896"/>
                </a:lnTo>
                <a:lnTo>
                  <a:pt x="1524" y="306324"/>
                </a:lnTo>
                <a:close/>
              </a:path>
              <a:path w="1905" h="480059">
                <a:moveTo>
                  <a:pt x="1524" y="312420"/>
                </a:moveTo>
                <a:lnTo>
                  <a:pt x="0" y="312420"/>
                </a:lnTo>
                <a:lnTo>
                  <a:pt x="0" y="316992"/>
                </a:lnTo>
                <a:lnTo>
                  <a:pt x="1524" y="316992"/>
                </a:lnTo>
                <a:lnTo>
                  <a:pt x="1524" y="312420"/>
                </a:lnTo>
                <a:close/>
              </a:path>
              <a:path w="1905" h="480059">
                <a:moveTo>
                  <a:pt x="1524" y="318516"/>
                </a:moveTo>
                <a:lnTo>
                  <a:pt x="0" y="318516"/>
                </a:lnTo>
                <a:lnTo>
                  <a:pt x="0" y="323088"/>
                </a:lnTo>
                <a:lnTo>
                  <a:pt x="1524" y="323088"/>
                </a:lnTo>
                <a:lnTo>
                  <a:pt x="1524" y="318516"/>
                </a:lnTo>
                <a:close/>
              </a:path>
              <a:path w="1905" h="480059">
                <a:moveTo>
                  <a:pt x="1524" y="324612"/>
                </a:moveTo>
                <a:lnTo>
                  <a:pt x="0" y="324612"/>
                </a:lnTo>
                <a:lnTo>
                  <a:pt x="0" y="329184"/>
                </a:lnTo>
                <a:lnTo>
                  <a:pt x="1524" y="329184"/>
                </a:lnTo>
                <a:lnTo>
                  <a:pt x="1524" y="324612"/>
                </a:lnTo>
                <a:close/>
              </a:path>
              <a:path w="1905" h="480059">
                <a:moveTo>
                  <a:pt x="1524" y="330708"/>
                </a:moveTo>
                <a:lnTo>
                  <a:pt x="0" y="330708"/>
                </a:lnTo>
                <a:lnTo>
                  <a:pt x="0" y="335280"/>
                </a:lnTo>
                <a:lnTo>
                  <a:pt x="1524" y="335280"/>
                </a:lnTo>
                <a:lnTo>
                  <a:pt x="1524" y="330708"/>
                </a:lnTo>
                <a:close/>
              </a:path>
              <a:path w="1905" h="480059">
                <a:moveTo>
                  <a:pt x="1524" y="336804"/>
                </a:moveTo>
                <a:lnTo>
                  <a:pt x="0" y="336804"/>
                </a:lnTo>
                <a:lnTo>
                  <a:pt x="0" y="341376"/>
                </a:lnTo>
                <a:lnTo>
                  <a:pt x="1524" y="341376"/>
                </a:lnTo>
                <a:lnTo>
                  <a:pt x="1524" y="336804"/>
                </a:lnTo>
                <a:close/>
              </a:path>
              <a:path w="1905" h="480059">
                <a:moveTo>
                  <a:pt x="1524" y="342900"/>
                </a:moveTo>
                <a:lnTo>
                  <a:pt x="0" y="342900"/>
                </a:lnTo>
                <a:lnTo>
                  <a:pt x="0" y="347472"/>
                </a:lnTo>
                <a:lnTo>
                  <a:pt x="1524" y="347472"/>
                </a:lnTo>
                <a:lnTo>
                  <a:pt x="1524" y="342900"/>
                </a:lnTo>
                <a:close/>
              </a:path>
              <a:path w="1905" h="480059">
                <a:moveTo>
                  <a:pt x="1524" y="348996"/>
                </a:moveTo>
                <a:lnTo>
                  <a:pt x="0" y="348996"/>
                </a:lnTo>
                <a:lnTo>
                  <a:pt x="0" y="353568"/>
                </a:lnTo>
                <a:lnTo>
                  <a:pt x="1524" y="353568"/>
                </a:lnTo>
                <a:lnTo>
                  <a:pt x="1524" y="348996"/>
                </a:lnTo>
                <a:close/>
              </a:path>
              <a:path w="1905" h="480059">
                <a:moveTo>
                  <a:pt x="1524" y="355092"/>
                </a:moveTo>
                <a:lnTo>
                  <a:pt x="0" y="355092"/>
                </a:lnTo>
                <a:lnTo>
                  <a:pt x="0" y="359664"/>
                </a:lnTo>
                <a:lnTo>
                  <a:pt x="1524" y="359664"/>
                </a:lnTo>
                <a:lnTo>
                  <a:pt x="1524" y="355092"/>
                </a:lnTo>
                <a:close/>
              </a:path>
              <a:path w="1905" h="480059">
                <a:moveTo>
                  <a:pt x="1524" y="361188"/>
                </a:moveTo>
                <a:lnTo>
                  <a:pt x="0" y="361188"/>
                </a:lnTo>
                <a:lnTo>
                  <a:pt x="0" y="365760"/>
                </a:lnTo>
                <a:lnTo>
                  <a:pt x="1524" y="365760"/>
                </a:lnTo>
                <a:lnTo>
                  <a:pt x="1524" y="361188"/>
                </a:lnTo>
                <a:close/>
              </a:path>
              <a:path w="1905" h="480059">
                <a:moveTo>
                  <a:pt x="1524" y="367284"/>
                </a:moveTo>
                <a:lnTo>
                  <a:pt x="0" y="367284"/>
                </a:lnTo>
                <a:lnTo>
                  <a:pt x="0" y="371856"/>
                </a:lnTo>
                <a:lnTo>
                  <a:pt x="1524" y="371856"/>
                </a:lnTo>
                <a:lnTo>
                  <a:pt x="1524" y="367284"/>
                </a:lnTo>
                <a:close/>
              </a:path>
              <a:path w="1905" h="480059">
                <a:moveTo>
                  <a:pt x="1524" y="373380"/>
                </a:moveTo>
                <a:lnTo>
                  <a:pt x="0" y="373380"/>
                </a:lnTo>
                <a:lnTo>
                  <a:pt x="0" y="377952"/>
                </a:lnTo>
                <a:lnTo>
                  <a:pt x="1524" y="377952"/>
                </a:lnTo>
                <a:lnTo>
                  <a:pt x="1524" y="373380"/>
                </a:lnTo>
                <a:close/>
              </a:path>
              <a:path w="1905" h="480059">
                <a:moveTo>
                  <a:pt x="1524" y="379476"/>
                </a:moveTo>
                <a:lnTo>
                  <a:pt x="0" y="379476"/>
                </a:lnTo>
                <a:lnTo>
                  <a:pt x="0" y="384048"/>
                </a:lnTo>
                <a:lnTo>
                  <a:pt x="1524" y="384048"/>
                </a:lnTo>
                <a:lnTo>
                  <a:pt x="1524" y="379476"/>
                </a:lnTo>
                <a:close/>
              </a:path>
              <a:path w="1905" h="480059">
                <a:moveTo>
                  <a:pt x="1524" y="385572"/>
                </a:moveTo>
                <a:lnTo>
                  <a:pt x="0" y="385572"/>
                </a:lnTo>
                <a:lnTo>
                  <a:pt x="0" y="390144"/>
                </a:lnTo>
                <a:lnTo>
                  <a:pt x="1524" y="390144"/>
                </a:lnTo>
                <a:lnTo>
                  <a:pt x="1524" y="385572"/>
                </a:lnTo>
                <a:close/>
              </a:path>
              <a:path w="1905" h="480059">
                <a:moveTo>
                  <a:pt x="1524" y="391668"/>
                </a:moveTo>
                <a:lnTo>
                  <a:pt x="0" y="391668"/>
                </a:lnTo>
                <a:lnTo>
                  <a:pt x="0" y="396240"/>
                </a:lnTo>
                <a:lnTo>
                  <a:pt x="1524" y="396240"/>
                </a:lnTo>
                <a:lnTo>
                  <a:pt x="1524" y="391668"/>
                </a:lnTo>
                <a:close/>
              </a:path>
              <a:path w="1905" h="480059">
                <a:moveTo>
                  <a:pt x="1524" y="397764"/>
                </a:moveTo>
                <a:lnTo>
                  <a:pt x="0" y="397764"/>
                </a:lnTo>
                <a:lnTo>
                  <a:pt x="0" y="402336"/>
                </a:lnTo>
                <a:lnTo>
                  <a:pt x="1524" y="402336"/>
                </a:lnTo>
                <a:lnTo>
                  <a:pt x="1524" y="397764"/>
                </a:lnTo>
                <a:close/>
              </a:path>
              <a:path w="1905" h="480059">
                <a:moveTo>
                  <a:pt x="1524" y="403860"/>
                </a:moveTo>
                <a:lnTo>
                  <a:pt x="0" y="403860"/>
                </a:lnTo>
                <a:lnTo>
                  <a:pt x="0" y="408432"/>
                </a:lnTo>
                <a:lnTo>
                  <a:pt x="1524" y="408432"/>
                </a:lnTo>
                <a:lnTo>
                  <a:pt x="1524" y="403860"/>
                </a:lnTo>
                <a:close/>
              </a:path>
              <a:path w="1905" h="480059">
                <a:moveTo>
                  <a:pt x="1524" y="409956"/>
                </a:moveTo>
                <a:lnTo>
                  <a:pt x="0" y="409956"/>
                </a:lnTo>
                <a:lnTo>
                  <a:pt x="0" y="414528"/>
                </a:lnTo>
                <a:lnTo>
                  <a:pt x="1524" y="414528"/>
                </a:lnTo>
                <a:lnTo>
                  <a:pt x="1524" y="409956"/>
                </a:lnTo>
                <a:close/>
              </a:path>
              <a:path w="1905" h="480059">
                <a:moveTo>
                  <a:pt x="1524" y="416052"/>
                </a:moveTo>
                <a:lnTo>
                  <a:pt x="0" y="416052"/>
                </a:lnTo>
                <a:lnTo>
                  <a:pt x="0" y="420624"/>
                </a:lnTo>
                <a:lnTo>
                  <a:pt x="1524" y="420624"/>
                </a:lnTo>
                <a:lnTo>
                  <a:pt x="1524" y="416052"/>
                </a:lnTo>
                <a:close/>
              </a:path>
              <a:path w="1905" h="480059">
                <a:moveTo>
                  <a:pt x="1524" y="422148"/>
                </a:moveTo>
                <a:lnTo>
                  <a:pt x="0" y="422148"/>
                </a:lnTo>
                <a:lnTo>
                  <a:pt x="0" y="426720"/>
                </a:lnTo>
                <a:lnTo>
                  <a:pt x="1524" y="426720"/>
                </a:lnTo>
                <a:lnTo>
                  <a:pt x="1524" y="422148"/>
                </a:lnTo>
                <a:close/>
              </a:path>
              <a:path w="1905" h="480059">
                <a:moveTo>
                  <a:pt x="1524" y="428244"/>
                </a:moveTo>
                <a:lnTo>
                  <a:pt x="0" y="428244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28244"/>
                </a:lnTo>
                <a:close/>
              </a:path>
              <a:path w="1905" h="480059">
                <a:moveTo>
                  <a:pt x="1524" y="434340"/>
                </a:moveTo>
                <a:lnTo>
                  <a:pt x="0" y="434340"/>
                </a:lnTo>
                <a:lnTo>
                  <a:pt x="0" y="438912"/>
                </a:lnTo>
                <a:lnTo>
                  <a:pt x="1524" y="438912"/>
                </a:lnTo>
                <a:lnTo>
                  <a:pt x="1524" y="434340"/>
                </a:lnTo>
                <a:close/>
              </a:path>
              <a:path w="1905" h="480059">
                <a:moveTo>
                  <a:pt x="1524" y="440436"/>
                </a:moveTo>
                <a:lnTo>
                  <a:pt x="0" y="440436"/>
                </a:lnTo>
                <a:lnTo>
                  <a:pt x="0" y="445008"/>
                </a:lnTo>
                <a:lnTo>
                  <a:pt x="1524" y="445008"/>
                </a:lnTo>
                <a:lnTo>
                  <a:pt x="1524" y="440436"/>
                </a:lnTo>
                <a:close/>
              </a:path>
              <a:path w="1905" h="480059">
                <a:moveTo>
                  <a:pt x="1524" y="446532"/>
                </a:moveTo>
                <a:lnTo>
                  <a:pt x="0" y="446532"/>
                </a:lnTo>
                <a:lnTo>
                  <a:pt x="0" y="451104"/>
                </a:lnTo>
                <a:lnTo>
                  <a:pt x="1524" y="451104"/>
                </a:lnTo>
                <a:lnTo>
                  <a:pt x="1524" y="446532"/>
                </a:lnTo>
                <a:close/>
              </a:path>
              <a:path w="1905" h="480059">
                <a:moveTo>
                  <a:pt x="1524" y="452628"/>
                </a:moveTo>
                <a:lnTo>
                  <a:pt x="0" y="452628"/>
                </a:lnTo>
                <a:lnTo>
                  <a:pt x="0" y="457200"/>
                </a:lnTo>
                <a:lnTo>
                  <a:pt x="1524" y="457200"/>
                </a:lnTo>
                <a:lnTo>
                  <a:pt x="1524" y="452628"/>
                </a:lnTo>
                <a:close/>
              </a:path>
              <a:path w="1905" h="480059">
                <a:moveTo>
                  <a:pt x="1524" y="458724"/>
                </a:moveTo>
                <a:lnTo>
                  <a:pt x="0" y="458724"/>
                </a:lnTo>
                <a:lnTo>
                  <a:pt x="0" y="463296"/>
                </a:lnTo>
                <a:lnTo>
                  <a:pt x="1524" y="463296"/>
                </a:lnTo>
                <a:lnTo>
                  <a:pt x="1524" y="458724"/>
                </a:lnTo>
                <a:close/>
              </a:path>
              <a:path w="1905" h="480059">
                <a:moveTo>
                  <a:pt x="1524" y="464820"/>
                </a:moveTo>
                <a:lnTo>
                  <a:pt x="0" y="464820"/>
                </a:lnTo>
                <a:lnTo>
                  <a:pt x="0" y="469392"/>
                </a:lnTo>
                <a:lnTo>
                  <a:pt x="1524" y="469392"/>
                </a:lnTo>
                <a:lnTo>
                  <a:pt x="1524" y="464820"/>
                </a:lnTo>
                <a:close/>
              </a:path>
              <a:path w="1905" h="480059">
                <a:moveTo>
                  <a:pt x="1524" y="470916"/>
                </a:moveTo>
                <a:lnTo>
                  <a:pt x="0" y="470916"/>
                </a:lnTo>
                <a:lnTo>
                  <a:pt x="0" y="475488"/>
                </a:lnTo>
                <a:lnTo>
                  <a:pt x="1524" y="475488"/>
                </a:lnTo>
                <a:lnTo>
                  <a:pt x="1524" y="470916"/>
                </a:lnTo>
                <a:close/>
              </a:path>
              <a:path w="1905" h="480059">
                <a:moveTo>
                  <a:pt x="1524" y="477012"/>
                </a:moveTo>
                <a:lnTo>
                  <a:pt x="0" y="477012"/>
                </a:lnTo>
                <a:lnTo>
                  <a:pt x="0" y="480060"/>
                </a:lnTo>
                <a:lnTo>
                  <a:pt x="1524" y="480060"/>
                </a:lnTo>
                <a:lnTo>
                  <a:pt x="1524" y="477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527554" y="7725917"/>
            <a:ext cx="93345" cy="5206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5080">
              <a:lnSpc>
                <a:spcPct val="100000"/>
              </a:lnSpc>
              <a:spcBef>
                <a:spcPts val="25"/>
              </a:spcBef>
            </a:pPr>
            <a:r>
              <a:rPr sz="150" u="sng" spc="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m</a:t>
            </a: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a</a:t>
            </a:r>
            <a:r>
              <a:rPr sz="150" u="sng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i</a:t>
            </a: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n</a:t>
            </a:r>
            <a:r>
              <a:rPr sz="150" u="sng" spc="10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W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n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d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2574036" y="7749540"/>
            <a:ext cx="147955" cy="528955"/>
            <a:chOff x="2574036" y="7749540"/>
            <a:chExt cx="147955" cy="528955"/>
          </a:xfrm>
        </p:grpSpPr>
        <p:sp>
          <p:nvSpPr>
            <p:cNvPr id="92" name="object 92"/>
            <p:cNvSpPr/>
            <p:nvPr/>
          </p:nvSpPr>
          <p:spPr>
            <a:xfrm>
              <a:off x="2574036" y="7798308"/>
              <a:ext cx="1905" cy="480059"/>
            </a:xfrm>
            <a:custGeom>
              <a:avLst/>
              <a:gdLst/>
              <a:ahLst/>
              <a:cxnLst/>
              <a:rect l="l" t="t" r="r" b="b"/>
              <a:pathLst>
                <a:path w="1905" h="480059">
                  <a:moveTo>
                    <a:pt x="1524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0"/>
                  </a:lnTo>
                  <a:close/>
                </a:path>
                <a:path w="1905" h="480059">
                  <a:moveTo>
                    <a:pt x="1524" y="6096"/>
                  </a:moveTo>
                  <a:lnTo>
                    <a:pt x="0" y="6096"/>
                  </a:lnTo>
                  <a:lnTo>
                    <a:pt x="0" y="10668"/>
                  </a:lnTo>
                  <a:lnTo>
                    <a:pt x="1524" y="10668"/>
                  </a:lnTo>
                  <a:lnTo>
                    <a:pt x="1524" y="6096"/>
                  </a:lnTo>
                  <a:close/>
                </a:path>
                <a:path w="1905" h="480059">
                  <a:moveTo>
                    <a:pt x="1524" y="12192"/>
                  </a:moveTo>
                  <a:lnTo>
                    <a:pt x="0" y="12192"/>
                  </a:lnTo>
                  <a:lnTo>
                    <a:pt x="0" y="16764"/>
                  </a:lnTo>
                  <a:lnTo>
                    <a:pt x="1524" y="16764"/>
                  </a:lnTo>
                  <a:lnTo>
                    <a:pt x="1524" y="12192"/>
                  </a:lnTo>
                  <a:close/>
                </a:path>
                <a:path w="1905" h="480059">
                  <a:moveTo>
                    <a:pt x="1524" y="18288"/>
                  </a:moveTo>
                  <a:lnTo>
                    <a:pt x="0" y="18288"/>
                  </a:lnTo>
                  <a:lnTo>
                    <a:pt x="0" y="22860"/>
                  </a:lnTo>
                  <a:lnTo>
                    <a:pt x="1524" y="22860"/>
                  </a:lnTo>
                  <a:lnTo>
                    <a:pt x="1524" y="18288"/>
                  </a:lnTo>
                  <a:close/>
                </a:path>
                <a:path w="1905" h="480059">
                  <a:moveTo>
                    <a:pt x="1524" y="24384"/>
                  </a:moveTo>
                  <a:lnTo>
                    <a:pt x="0" y="24384"/>
                  </a:lnTo>
                  <a:lnTo>
                    <a:pt x="0" y="28956"/>
                  </a:lnTo>
                  <a:lnTo>
                    <a:pt x="1524" y="28956"/>
                  </a:lnTo>
                  <a:lnTo>
                    <a:pt x="1524" y="24384"/>
                  </a:lnTo>
                  <a:close/>
                </a:path>
                <a:path w="1905" h="480059">
                  <a:moveTo>
                    <a:pt x="1524" y="30480"/>
                  </a:moveTo>
                  <a:lnTo>
                    <a:pt x="0" y="30480"/>
                  </a:lnTo>
                  <a:lnTo>
                    <a:pt x="0" y="35052"/>
                  </a:lnTo>
                  <a:lnTo>
                    <a:pt x="1524" y="35052"/>
                  </a:lnTo>
                  <a:lnTo>
                    <a:pt x="1524" y="30480"/>
                  </a:lnTo>
                  <a:close/>
                </a:path>
                <a:path w="1905" h="480059">
                  <a:moveTo>
                    <a:pt x="1524" y="36576"/>
                  </a:moveTo>
                  <a:lnTo>
                    <a:pt x="0" y="36576"/>
                  </a:lnTo>
                  <a:lnTo>
                    <a:pt x="0" y="41148"/>
                  </a:lnTo>
                  <a:lnTo>
                    <a:pt x="1524" y="41148"/>
                  </a:lnTo>
                  <a:lnTo>
                    <a:pt x="1524" y="36576"/>
                  </a:lnTo>
                  <a:close/>
                </a:path>
                <a:path w="1905" h="480059">
                  <a:moveTo>
                    <a:pt x="1524" y="42672"/>
                  </a:moveTo>
                  <a:lnTo>
                    <a:pt x="0" y="42672"/>
                  </a:lnTo>
                  <a:lnTo>
                    <a:pt x="0" y="47244"/>
                  </a:lnTo>
                  <a:lnTo>
                    <a:pt x="1524" y="47244"/>
                  </a:lnTo>
                  <a:lnTo>
                    <a:pt x="1524" y="42672"/>
                  </a:lnTo>
                  <a:close/>
                </a:path>
                <a:path w="1905" h="480059">
                  <a:moveTo>
                    <a:pt x="1524" y="48768"/>
                  </a:moveTo>
                  <a:lnTo>
                    <a:pt x="0" y="48768"/>
                  </a:lnTo>
                  <a:lnTo>
                    <a:pt x="0" y="53340"/>
                  </a:lnTo>
                  <a:lnTo>
                    <a:pt x="1524" y="53340"/>
                  </a:lnTo>
                  <a:lnTo>
                    <a:pt x="1524" y="48768"/>
                  </a:lnTo>
                  <a:close/>
                </a:path>
                <a:path w="1905" h="480059">
                  <a:moveTo>
                    <a:pt x="1524" y="54864"/>
                  </a:moveTo>
                  <a:lnTo>
                    <a:pt x="0" y="54864"/>
                  </a:lnTo>
                  <a:lnTo>
                    <a:pt x="0" y="59436"/>
                  </a:lnTo>
                  <a:lnTo>
                    <a:pt x="1524" y="59436"/>
                  </a:lnTo>
                  <a:lnTo>
                    <a:pt x="1524" y="54864"/>
                  </a:lnTo>
                  <a:close/>
                </a:path>
                <a:path w="1905" h="480059">
                  <a:moveTo>
                    <a:pt x="1524" y="60960"/>
                  </a:moveTo>
                  <a:lnTo>
                    <a:pt x="0" y="60960"/>
                  </a:lnTo>
                  <a:lnTo>
                    <a:pt x="0" y="65532"/>
                  </a:lnTo>
                  <a:lnTo>
                    <a:pt x="1524" y="65532"/>
                  </a:lnTo>
                  <a:lnTo>
                    <a:pt x="1524" y="60960"/>
                  </a:lnTo>
                  <a:close/>
                </a:path>
                <a:path w="1905" h="480059">
                  <a:moveTo>
                    <a:pt x="1524" y="67056"/>
                  </a:moveTo>
                  <a:lnTo>
                    <a:pt x="0" y="67056"/>
                  </a:lnTo>
                  <a:lnTo>
                    <a:pt x="0" y="71628"/>
                  </a:lnTo>
                  <a:lnTo>
                    <a:pt x="1524" y="71628"/>
                  </a:lnTo>
                  <a:lnTo>
                    <a:pt x="1524" y="67056"/>
                  </a:lnTo>
                  <a:close/>
                </a:path>
                <a:path w="1905" h="480059">
                  <a:moveTo>
                    <a:pt x="1524" y="73152"/>
                  </a:moveTo>
                  <a:lnTo>
                    <a:pt x="0" y="73152"/>
                  </a:lnTo>
                  <a:lnTo>
                    <a:pt x="0" y="77724"/>
                  </a:lnTo>
                  <a:lnTo>
                    <a:pt x="1524" y="77724"/>
                  </a:lnTo>
                  <a:lnTo>
                    <a:pt x="1524" y="73152"/>
                  </a:lnTo>
                  <a:close/>
                </a:path>
                <a:path w="1905" h="480059">
                  <a:moveTo>
                    <a:pt x="1524" y="79248"/>
                  </a:moveTo>
                  <a:lnTo>
                    <a:pt x="0" y="79248"/>
                  </a:lnTo>
                  <a:lnTo>
                    <a:pt x="0" y="83820"/>
                  </a:lnTo>
                  <a:lnTo>
                    <a:pt x="1524" y="83820"/>
                  </a:lnTo>
                  <a:lnTo>
                    <a:pt x="1524" y="79248"/>
                  </a:lnTo>
                  <a:close/>
                </a:path>
                <a:path w="1905" h="480059">
                  <a:moveTo>
                    <a:pt x="1524" y="85344"/>
                  </a:moveTo>
                  <a:lnTo>
                    <a:pt x="0" y="85344"/>
                  </a:lnTo>
                  <a:lnTo>
                    <a:pt x="0" y="89916"/>
                  </a:lnTo>
                  <a:lnTo>
                    <a:pt x="1524" y="89916"/>
                  </a:lnTo>
                  <a:lnTo>
                    <a:pt x="1524" y="85344"/>
                  </a:lnTo>
                  <a:close/>
                </a:path>
                <a:path w="1905" h="480059">
                  <a:moveTo>
                    <a:pt x="1524" y="91440"/>
                  </a:moveTo>
                  <a:lnTo>
                    <a:pt x="0" y="91440"/>
                  </a:lnTo>
                  <a:lnTo>
                    <a:pt x="0" y="96012"/>
                  </a:lnTo>
                  <a:lnTo>
                    <a:pt x="1524" y="96012"/>
                  </a:lnTo>
                  <a:lnTo>
                    <a:pt x="1524" y="91440"/>
                  </a:lnTo>
                  <a:close/>
                </a:path>
                <a:path w="1905" h="480059">
                  <a:moveTo>
                    <a:pt x="1524" y="97536"/>
                  </a:moveTo>
                  <a:lnTo>
                    <a:pt x="0" y="97536"/>
                  </a:lnTo>
                  <a:lnTo>
                    <a:pt x="0" y="102108"/>
                  </a:lnTo>
                  <a:lnTo>
                    <a:pt x="1524" y="102108"/>
                  </a:lnTo>
                  <a:lnTo>
                    <a:pt x="1524" y="97536"/>
                  </a:lnTo>
                  <a:close/>
                </a:path>
                <a:path w="1905" h="480059">
                  <a:moveTo>
                    <a:pt x="1524" y="103632"/>
                  </a:moveTo>
                  <a:lnTo>
                    <a:pt x="0" y="103632"/>
                  </a:lnTo>
                  <a:lnTo>
                    <a:pt x="0" y="108204"/>
                  </a:lnTo>
                  <a:lnTo>
                    <a:pt x="1524" y="108204"/>
                  </a:lnTo>
                  <a:lnTo>
                    <a:pt x="1524" y="103632"/>
                  </a:lnTo>
                  <a:close/>
                </a:path>
                <a:path w="1905" h="480059">
                  <a:moveTo>
                    <a:pt x="1524" y="109728"/>
                  </a:moveTo>
                  <a:lnTo>
                    <a:pt x="0" y="109728"/>
                  </a:lnTo>
                  <a:lnTo>
                    <a:pt x="0" y="114300"/>
                  </a:lnTo>
                  <a:lnTo>
                    <a:pt x="1524" y="114300"/>
                  </a:lnTo>
                  <a:lnTo>
                    <a:pt x="1524" y="109728"/>
                  </a:lnTo>
                  <a:close/>
                </a:path>
                <a:path w="1905" h="480059">
                  <a:moveTo>
                    <a:pt x="1524" y="115824"/>
                  </a:moveTo>
                  <a:lnTo>
                    <a:pt x="0" y="115824"/>
                  </a:lnTo>
                  <a:lnTo>
                    <a:pt x="0" y="120396"/>
                  </a:lnTo>
                  <a:lnTo>
                    <a:pt x="1524" y="120396"/>
                  </a:lnTo>
                  <a:lnTo>
                    <a:pt x="1524" y="115824"/>
                  </a:lnTo>
                  <a:close/>
                </a:path>
                <a:path w="1905" h="480059">
                  <a:moveTo>
                    <a:pt x="1524" y="121920"/>
                  </a:moveTo>
                  <a:lnTo>
                    <a:pt x="0" y="121920"/>
                  </a:lnTo>
                  <a:lnTo>
                    <a:pt x="0" y="126492"/>
                  </a:lnTo>
                  <a:lnTo>
                    <a:pt x="1524" y="126492"/>
                  </a:lnTo>
                  <a:lnTo>
                    <a:pt x="1524" y="121920"/>
                  </a:lnTo>
                  <a:close/>
                </a:path>
                <a:path w="1905" h="480059">
                  <a:moveTo>
                    <a:pt x="1524" y="128016"/>
                  </a:moveTo>
                  <a:lnTo>
                    <a:pt x="0" y="128016"/>
                  </a:lnTo>
                  <a:lnTo>
                    <a:pt x="0" y="132588"/>
                  </a:lnTo>
                  <a:lnTo>
                    <a:pt x="1524" y="132588"/>
                  </a:lnTo>
                  <a:lnTo>
                    <a:pt x="1524" y="128016"/>
                  </a:lnTo>
                  <a:close/>
                </a:path>
                <a:path w="1905" h="480059">
                  <a:moveTo>
                    <a:pt x="1524" y="134112"/>
                  </a:moveTo>
                  <a:lnTo>
                    <a:pt x="0" y="134112"/>
                  </a:lnTo>
                  <a:lnTo>
                    <a:pt x="0" y="138684"/>
                  </a:lnTo>
                  <a:lnTo>
                    <a:pt x="1524" y="138684"/>
                  </a:lnTo>
                  <a:lnTo>
                    <a:pt x="1524" y="134112"/>
                  </a:lnTo>
                  <a:close/>
                </a:path>
                <a:path w="1905" h="480059">
                  <a:moveTo>
                    <a:pt x="1524" y="140208"/>
                  </a:moveTo>
                  <a:lnTo>
                    <a:pt x="0" y="140208"/>
                  </a:lnTo>
                  <a:lnTo>
                    <a:pt x="0" y="144780"/>
                  </a:lnTo>
                  <a:lnTo>
                    <a:pt x="1524" y="144780"/>
                  </a:lnTo>
                  <a:lnTo>
                    <a:pt x="1524" y="140208"/>
                  </a:lnTo>
                  <a:close/>
                </a:path>
                <a:path w="1905" h="480059">
                  <a:moveTo>
                    <a:pt x="1524" y="146304"/>
                  </a:moveTo>
                  <a:lnTo>
                    <a:pt x="0" y="146304"/>
                  </a:lnTo>
                  <a:lnTo>
                    <a:pt x="0" y="150876"/>
                  </a:lnTo>
                  <a:lnTo>
                    <a:pt x="1524" y="150876"/>
                  </a:lnTo>
                  <a:lnTo>
                    <a:pt x="1524" y="146304"/>
                  </a:lnTo>
                  <a:close/>
                </a:path>
                <a:path w="1905" h="480059">
                  <a:moveTo>
                    <a:pt x="1524" y="152400"/>
                  </a:moveTo>
                  <a:lnTo>
                    <a:pt x="0" y="152400"/>
                  </a:lnTo>
                  <a:lnTo>
                    <a:pt x="0" y="156972"/>
                  </a:lnTo>
                  <a:lnTo>
                    <a:pt x="1524" y="156972"/>
                  </a:lnTo>
                  <a:lnTo>
                    <a:pt x="1524" y="152400"/>
                  </a:lnTo>
                  <a:close/>
                </a:path>
                <a:path w="1905" h="480059">
                  <a:moveTo>
                    <a:pt x="1524" y="158496"/>
                  </a:moveTo>
                  <a:lnTo>
                    <a:pt x="0" y="158496"/>
                  </a:lnTo>
                  <a:lnTo>
                    <a:pt x="0" y="163068"/>
                  </a:lnTo>
                  <a:lnTo>
                    <a:pt x="1524" y="163068"/>
                  </a:lnTo>
                  <a:lnTo>
                    <a:pt x="1524" y="158496"/>
                  </a:lnTo>
                  <a:close/>
                </a:path>
                <a:path w="1905" h="480059">
                  <a:moveTo>
                    <a:pt x="1524" y="164592"/>
                  </a:moveTo>
                  <a:lnTo>
                    <a:pt x="0" y="164592"/>
                  </a:lnTo>
                  <a:lnTo>
                    <a:pt x="0" y="169164"/>
                  </a:lnTo>
                  <a:lnTo>
                    <a:pt x="1524" y="169164"/>
                  </a:lnTo>
                  <a:lnTo>
                    <a:pt x="1524" y="164592"/>
                  </a:lnTo>
                  <a:close/>
                </a:path>
                <a:path w="1905" h="480059">
                  <a:moveTo>
                    <a:pt x="1524" y="170688"/>
                  </a:moveTo>
                  <a:lnTo>
                    <a:pt x="0" y="170688"/>
                  </a:lnTo>
                  <a:lnTo>
                    <a:pt x="0" y="175260"/>
                  </a:lnTo>
                  <a:lnTo>
                    <a:pt x="1524" y="175260"/>
                  </a:lnTo>
                  <a:lnTo>
                    <a:pt x="1524" y="170688"/>
                  </a:lnTo>
                  <a:close/>
                </a:path>
                <a:path w="1905" h="480059">
                  <a:moveTo>
                    <a:pt x="1524" y="176784"/>
                  </a:moveTo>
                  <a:lnTo>
                    <a:pt x="0" y="176784"/>
                  </a:lnTo>
                  <a:lnTo>
                    <a:pt x="0" y="181356"/>
                  </a:lnTo>
                  <a:lnTo>
                    <a:pt x="1524" y="181356"/>
                  </a:lnTo>
                  <a:lnTo>
                    <a:pt x="1524" y="176784"/>
                  </a:lnTo>
                  <a:close/>
                </a:path>
                <a:path w="1905" h="480059">
                  <a:moveTo>
                    <a:pt x="1524" y="182880"/>
                  </a:moveTo>
                  <a:lnTo>
                    <a:pt x="0" y="182880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2880"/>
                  </a:lnTo>
                  <a:close/>
                </a:path>
                <a:path w="1905" h="480059">
                  <a:moveTo>
                    <a:pt x="1524" y="188976"/>
                  </a:moveTo>
                  <a:lnTo>
                    <a:pt x="0" y="188976"/>
                  </a:lnTo>
                  <a:lnTo>
                    <a:pt x="0" y="193548"/>
                  </a:lnTo>
                  <a:lnTo>
                    <a:pt x="1524" y="193548"/>
                  </a:lnTo>
                  <a:lnTo>
                    <a:pt x="1524" y="188976"/>
                  </a:lnTo>
                  <a:close/>
                </a:path>
                <a:path w="1905" h="480059">
                  <a:moveTo>
                    <a:pt x="1524" y="195072"/>
                  </a:moveTo>
                  <a:lnTo>
                    <a:pt x="0" y="195072"/>
                  </a:lnTo>
                  <a:lnTo>
                    <a:pt x="0" y="199644"/>
                  </a:lnTo>
                  <a:lnTo>
                    <a:pt x="1524" y="199644"/>
                  </a:lnTo>
                  <a:lnTo>
                    <a:pt x="1524" y="195072"/>
                  </a:lnTo>
                  <a:close/>
                </a:path>
                <a:path w="1905" h="480059">
                  <a:moveTo>
                    <a:pt x="1524" y="201168"/>
                  </a:moveTo>
                  <a:lnTo>
                    <a:pt x="0" y="201168"/>
                  </a:lnTo>
                  <a:lnTo>
                    <a:pt x="0" y="205740"/>
                  </a:lnTo>
                  <a:lnTo>
                    <a:pt x="1524" y="205740"/>
                  </a:lnTo>
                  <a:lnTo>
                    <a:pt x="1524" y="201168"/>
                  </a:lnTo>
                  <a:close/>
                </a:path>
                <a:path w="1905" h="480059">
                  <a:moveTo>
                    <a:pt x="1524" y="207264"/>
                  </a:moveTo>
                  <a:lnTo>
                    <a:pt x="0" y="207264"/>
                  </a:lnTo>
                  <a:lnTo>
                    <a:pt x="0" y="211836"/>
                  </a:lnTo>
                  <a:lnTo>
                    <a:pt x="1524" y="211836"/>
                  </a:lnTo>
                  <a:lnTo>
                    <a:pt x="1524" y="207264"/>
                  </a:lnTo>
                  <a:close/>
                </a:path>
                <a:path w="1905" h="480059">
                  <a:moveTo>
                    <a:pt x="1524" y="213360"/>
                  </a:moveTo>
                  <a:lnTo>
                    <a:pt x="0" y="213360"/>
                  </a:lnTo>
                  <a:lnTo>
                    <a:pt x="0" y="217932"/>
                  </a:lnTo>
                  <a:lnTo>
                    <a:pt x="1524" y="217932"/>
                  </a:lnTo>
                  <a:lnTo>
                    <a:pt x="1524" y="213360"/>
                  </a:lnTo>
                  <a:close/>
                </a:path>
                <a:path w="1905" h="480059">
                  <a:moveTo>
                    <a:pt x="1524" y="219456"/>
                  </a:moveTo>
                  <a:lnTo>
                    <a:pt x="0" y="219456"/>
                  </a:lnTo>
                  <a:lnTo>
                    <a:pt x="0" y="224028"/>
                  </a:lnTo>
                  <a:lnTo>
                    <a:pt x="1524" y="224028"/>
                  </a:lnTo>
                  <a:lnTo>
                    <a:pt x="1524" y="219456"/>
                  </a:lnTo>
                  <a:close/>
                </a:path>
                <a:path w="1905" h="480059">
                  <a:moveTo>
                    <a:pt x="1524" y="225552"/>
                  </a:moveTo>
                  <a:lnTo>
                    <a:pt x="0" y="225552"/>
                  </a:lnTo>
                  <a:lnTo>
                    <a:pt x="0" y="230124"/>
                  </a:lnTo>
                  <a:lnTo>
                    <a:pt x="1524" y="230124"/>
                  </a:lnTo>
                  <a:lnTo>
                    <a:pt x="1524" y="225552"/>
                  </a:lnTo>
                  <a:close/>
                </a:path>
                <a:path w="1905" h="480059">
                  <a:moveTo>
                    <a:pt x="1524" y="231648"/>
                  </a:moveTo>
                  <a:lnTo>
                    <a:pt x="0" y="231648"/>
                  </a:lnTo>
                  <a:lnTo>
                    <a:pt x="0" y="236220"/>
                  </a:lnTo>
                  <a:lnTo>
                    <a:pt x="1524" y="236220"/>
                  </a:lnTo>
                  <a:lnTo>
                    <a:pt x="1524" y="231648"/>
                  </a:lnTo>
                  <a:close/>
                </a:path>
                <a:path w="1905" h="480059">
                  <a:moveTo>
                    <a:pt x="1524" y="237744"/>
                  </a:moveTo>
                  <a:lnTo>
                    <a:pt x="0" y="237744"/>
                  </a:lnTo>
                  <a:lnTo>
                    <a:pt x="0" y="243840"/>
                  </a:lnTo>
                  <a:lnTo>
                    <a:pt x="1524" y="242316"/>
                  </a:lnTo>
                  <a:lnTo>
                    <a:pt x="1524" y="237744"/>
                  </a:lnTo>
                  <a:close/>
                </a:path>
                <a:path w="1905" h="480059">
                  <a:moveTo>
                    <a:pt x="1524" y="245364"/>
                  </a:moveTo>
                  <a:lnTo>
                    <a:pt x="0" y="245364"/>
                  </a:lnTo>
                  <a:lnTo>
                    <a:pt x="0" y="249936"/>
                  </a:lnTo>
                  <a:lnTo>
                    <a:pt x="1524" y="249936"/>
                  </a:lnTo>
                  <a:lnTo>
                    <a:pt x="1524" y="245364"/>
                  </a:lnTo>
                  <a:close/>
                </a:path>
                <a:path w="1905" h="480059">
                  <a:moveTo>
                    <a:pt x="1524" y="251460"/>
                  </a:moveTo>
                  <a:lnTo>
                    <a:pt x="0" y="251460"/>
                  </a:lnTo>
                  <a:lnTo>
                    <a:pt x="0" y="256032"/>
                  </a:lnTo>
                  <a:lnTo>
                    <a:pt x="1524" y="256032"/>
                  </a:lnTo>
                  <a:lnTo>
                    <a:pt x="1524" y="251460"/>
                  </a:lnTo>
                  <a:close/>
                </a:path>
                <a:path w="1905" h="480059">
                  <a:moveTo>
                    <a:pt x="1524" y="257556"/>
                  </a:moveTo>
                  <a:lnTo>
                    <a:pt x="0" y="257556"/>
                  </a:lnTo>
                  <a:lnTo>
                    <a:pt x="0" y="262128"/>
                  </a:lnTo>
                  <a:lnTo>
                    <a:pt x="1524" y="262128"/>
                  </a:lnTo>
                  <a:lnTo>
                    <a:pt x="1524" y="257556"/>
                  </a:lnTo>
                  <a:close/>
                </a:path>
                <a:path w="1905" h="480059">
                  <a:moveTo>
                    <a:pt x="1524" y="263652"/>
                  </a:moveTo>
                  <a:lnTo>
                    <a:pt x="0" y="263652"/>
                  </a:lnTo>
                  <a:lnTo>
                    <a:pt x="0" y="268224"/>
                  </a:lnTo>
                  <a:lnTo>
                    <a:pt x="1524" y="268224"/>
                  </a:lnTo>
                  <a:lnTo>
                    <a:pt x="1524" y="263652"/>
                  </a:lnTo>
                  <a:close/>
                </a:path>
                <a:path w="1905" h="480059">
                  <a:moveTo>
                    <a:pt x="1524" y="269748"/>
                  </a:moveTo>
                  <a:lnTo>
                    <a:pt x="0" y="269748"/>
                  </a:lnTo>
                  <a:lnTo>
                    <a:pt x="0" y="274320"/>
                  </a:lnTo>
                  <a:lnTo>
                    <a:pt x="1524" y="274320"/>
                  </a:lnTo>
                  <a:lnTo>
                    <a:pt x="1524" y="269748"/>
                  </a:lnTo>
                  <a:close/>
                </a:path>
                <a:path w="1905" h="480059">
                  <a:moveTo>
                    <a:pt x="1524" y="275844"/>
                  </a:moveTo>
                  <a:lnTo>
                    <a:pt x="0" y="275844"/>
                  </a:lnTo>
                  <a:lnTo>
                    <a:pt x="0" y="280416"/>
                  </a:lnTo>
                  <a:lnTo>
                    <a:pt x="1524" y="280416"/>
                  </a:lnTo>
                  <a:lnTo>
                    <a:pt x="1524" y="275844"/>
                  </a:lnTo>
                  <a:close/>
                </a:path>
                <a:path w="1905" h="480059">
                  <a:moveTo>
                    <a:pt x="1524" y="281940"/>
                  </a:moveTo>
                  <a:lnTo>
                    <a:pt x="0" y="281940"/>
                  </a:lnTo>
                  <a:lnTo>
                    <a:pt x="0" y="286512"/>
                  </a:lnTo>
                  <a:lnTo>
                    <a:pt x="1524" y="286512"/>
                  </a:lnTo>
                  <a:lnTo>
                    <a:pt x="1524" y="281940"/>
                  </a:lnTo>
                  <a:close/>
                </a:path>
                <a:path w="1905" h="480059">
                  <a:moveTo>
                    <a:pt x="1524" y="288036"/>
                  </a:moveTo>
                  <a:lnTo>
                    <a:pt x="0" y="288036"/>
                  </a:lnTo>
                  <a:lnTo>
                    <a:pt x="0" y="292608"/>
                  </a:lnTo>
                  <a:lnTo>
                    <a:pt x="1524" y="292608"/>
                  </a:lnTo>
                  <a:lnTo>
                    <a:pt x="1524" y="288036"/>
                  </a:lnTo>
                  <a:close/>
                </a:path>
                <a:path w="1905" h="480059">
                  <a:moveTo>
                    <a:pt x="1524" y="294132"/>
                  </a:moveTo>
                  <a:lnTo>
                    <a:pt x="0" y="294132"/>
                  </a:lnTo>
                  <a:lnTo>
                    <a:pt x="0" y="298704"/>
                  </a:lnTo>
                  <a:lnTo>
                    <a:pt x="1524" y="298704"/>
                  </a:lnTo>
                  <a:lnTo>
                    <a:pt x="1524" y="294132"/>
                  </a:lnTo>
                  <a:close/>
                </a:path>
                <a:path w="1905" h="480059">
                  <a:moveTo>
                    <a:pt x="1524" y="300228"/>
                  </a:moveTo>
                  <a:lnTo>
                    <a:pt x="0" y="300228"/>
                  </a:lnTo>
                  <a:lnTo>
                    <a:pt x="0" y="304800"/>
                  </a:lnTo>
                  <a:lnTo>
                    <a:pt x="1524" y="304800"/>
                  </a:lnTo>
                  <a:lnTo>
                    <a:pt x="1524" y="300228"/>
                  </a:lnTo>
                  <a:close/>
                </a:path>
                <a:path w="1905" h="480059">
                  <a:moveTo>
                    <a:pt x="1524" y="306324"/>
                  </a:moveTo>
                  <a:lnTo>
                    <a:pt x="0" y="306324"/>
                  </a:lnTo>
                  <a:lnTo>
                    <a:pt x="0" y="310896"/>
                  </a:lnTo>
                  <a:lnTo>
                    <a:pt x="1524" y="310896"/>
                  </a:lnTo>
                  <a:lnTo>
                    <a:pt x="1524" y="306324"/>
                  </a:lnTo>
                  <a:close/>
                </a:path>
                <a:path w="1905" h="480059">
                  <a:moveTo>
                    <a:pt x="1524" y="312420"/>
                  </a:moveTo>
                  <a:lnTo>
                    <a:pt x="0" y="312420"/>
                  </a:lnTo>
                  <a:lnTo>
                    <a:pt x="0" y="316992"/>
                  </a:lnTo>
                  <a:lnTo>
                    <a:pt x="1524" y="316992"/>
                  </a:lnTo>
                  <a:lnTo>
                    <a:pt x="1524" y="312420"/>
                  </a:lnTo>
                  <a:close/>
                </a:path>
                <a:path w="1905" h="480059">
                  <a:moveTo>
                    <a:pt x="1524" y="318516"/>
                  </a:moveTo>
                  <a:lnTo>
                    <a:pt x="0" y="318516"/>
                  </a:lnTo>
                  <a:lnTo>
                    <a:pt x="0" y="323088"/>
                  </a:lnTo>
                  <a:lnTo>
                    <a:pt x="1524" y="323088"/>
                  </a:lnTo>
                  <a:lnTo>
                    <a:pt x="1524" y="318516"/>
                  </a:lnTo>
                  <a:close/>
                </a:path>
                <a:path w="1905" h="480059">
                  <a:moveTo>
                    <a:pt x="1524" y="324612"/>
                  </a:moveTo>
                  <a:lnTo>
                    <a:pt x="0" y="324612"/>
                  </a:lnTo>
                  <a:lnTo>
                    <a:pt x="0" y="329184"/>
                  </a:lnTo>
                  <a:lnTo>
                    <a:pt x="1524" y="329184"/>
                  </a:lnTo>
                  <a:lnTo>
                    <a:pt x="1524" y="324612"/>
                  </a:lnTo>
                  <a:close/>
                </a:path>
                <a:path w="1905" h="480059">
                  <a:moveTo>
                    <a:pt x="1524" y="330708"/>
                  </a:moveTo>
                  <a:lnTo>
                    <a:pt x="0" y="330708"/>
                  </a:lnTo>
                  <a:lnTo>
                    <a:pt x="0" y="335280"/>
                  </a:lnTo>
                  <a:lnTo>
                    <a:pt x="1524" y="335280"/>
                  </a:lnTo>
                  <a:lnTo>
                    <a:pt x="1524" y="330708"/>
                  </a:lnTo>
                  <a:close/>
                </a:path>
                <a:path w="1905" h="480059">
                  <a:moveTo>
                    <a:pt x="1524" y="336804"/>
                  </a:moveTo>
                  <a:lnTo>
                    <a:pt x="0" y="336804"/>
                  </a:lnTo>
                  <a:lnTo>
                    <a:pt x="0" y="341376"/>
                  </a:lnTo>
                  <a:lnTo>
                    <a:pt x="1524" y="341376"/>
                  </a:lnTo>
                  <a:lnTo>
                    <a:pt x="1524" y="336804"/>
                  </a:lnTo>
                  <a:close/>
                </a:path>
                <a:path w="1905" h="480059">
                  <a:moveTo>
                    <a:pt x="1524" y="342900"/>
                  </a:moveTo>
                  <a:lnTo>
                    <a:pt x="0" y="342900"/>
                  </a:lnTo>
                  <a:lnTo>
                    <a:pt x="0" y="347472"/>
                  </a:lnTo>
                  <a:lnTo>
                    <a:pt x="1524" y="347472"/>
                  </a:lnTo>
                  <a:lnTo>
                    <a:pt x="1524" y="342900"/>
                  </a:lnTo>
                  <a:close/>
                </a:path>
                <a:path w="1905" h="480059">
                  <a:moveTo>
                    <a:pt x="1524" y="348996"/>
                  </a:moveTo>
                  <a:lnTo>
                    <a:pt x="0" y="348996"/>
                  </a:lnTo>
                  <a:lnTo>
                    <a:pt x="0" y="353568"/>
                  </a:lnTo>
                  <a:lnTo>
                    <a:pt x="1524" y="353568"/>
                  </a:lnTo>
                  <a:lnTo>
                    <a:pt x="1524" y="348996"/>
                  </a:lnTo>
                  <a:close/>
                </a:path>
                <a:path w="1905" h="480059">
                  <a:moveTo>
                    <a:pt x="1524" y="355092"/>
                  </a:moveTo>
                  <a:lnTo>
                    <a:pt x="0" y="355092"/>
                  </a:lnTo>
                  <a:lnTo>
                    <a:pt x="0" y="359664"/>
                  </a:lnTo>
                  <a:lnTo>
                    <a:pt x="1524" y="359664"/>
                  </a:lnTo>
                  <a:lnTo>
                    <a:pt x="1524" y="355092"/>
                  </a:lnTo>
                  <a:close/>
                </a:path>
                <a:path w="1905" h="480059">
                  <a:moveTo>
                    <a:pt x="1524" y="361188"/>
                  </a:moveTo>
                  <a:lnTo>
                    <a:pt x="0" y="361188"/>
                  </a:lnTo>
                  <a:lnTo>
                    <a:pt x="0" y="365760"/>
                  </a:lnTo>
                  <a:lnTo>
                    <a:pt x="1524" y="365760"/>
                  </a:lnTo>
                  <a:lnTo>
                    <a:pt x="1524" y="361188"/>
                  </a:lnTo>
                  <a:close/>
                </a:path>
                <a:path w="1905" h="480059">
                  <a:moveTo>
                    <a:pt x="1524" y="367284"/>
                  </a:moveTo>
                  <a:lnTo>
                    <a:pt x="0" y="367284"/>
                  </a:lnTo>
                  <a:lnTo>
                    <a:pt x="0" y="371856"/>
                  </a:lnTo>
                  <a:lnTo>
                    <a:pt x="1524" y="371856"/>
                  </a:lnTo>
                  <a:lnTo>
                    <a:pt x="1524" y="367284"/>
                  </a:lnTo>
                  <a:close/>
                </a:path>
                <a:path w="1905" h="480059">
                  <a:moveTo>
                    <a:pt x="1524" y="373380"/>
                  </a:moveTo>
                  <a:lnTo>
                    <a:pt x="0" y="373380"/>
                  </a:lnTo>
                  <a:lnTo>
                    <a:pt x="0" y="377952"/>
                  </a:lnTo>
                  <a:lnTo>
                    <a:pt x="1524" y="377952"/>
                  </a:lnTo>
                  <a:lnTo>
                    <a:pt x="1524" y="373380"/>
                  </a:lnTo>
                  <a:close/>
                </a:path>
                <a:path w="1905" h="480059">
                  <a:moveTo>
                    <a:pt x="1524" y="379476"/>
                  </a:moveTo>
                  <a:lnTo>
                    <a:pt x="0" y="379476"/>
                  </a:lnTo>
                  <a:lnTo>
                    <a:pt x="0" y="384048"/>
                  </a:lnTo>
                  <a:lnTo>
                    <a:pt x="1524" y="384048"/>
                  </a:lnTo>
                  <a:lnTo>
                    <a:pt x="1524" y="379476"/>
                  </a:lnTo>
                  <a:close/>
                </a:path>
                <a:path w="1905" h="480059">
                  <a:moveTo>
                    <a:pt x="1524" y="385572"/>
                  </a:moveTo>
                  <a:lnTo>
                    <a:pt x="0" y="385572"/>
                  </a:lnTo>
                  <a:lnTo>
                    <a:pt x="0" y="390144"/>
                  </a:lnTo>
                  <a:lnTo>
                    <a:pt x="1524" y="390144"/>
                  </a:lnTo>
                  <a:lnTo>
                    <a:pt x="1524" y="385572"/>
                  </a:lnTo>
                  <a:close/>
                </a:path>
                <a:path w="1905" h="480059">
                  <a:moveTo>
                    <a:pt x="1524" y="391668"/>
                  </a:moveTo>
                  <a:lnTo>
                    <a:pt x="0" y="391668"/>
                  </a:lnTo>
                  <a:lnTo>
                    <a:pt x="0" y="396240"/>
                  </a:lnTo>
                  <a:lnTo>
                    <a:pt x="1524" y="396240"/>
                  </a:lnTo>
                  <a:lnTo>
                    <a:pt x="1524" y="391668"/>
                  </a:lnTo>
                  <a:close/>
                </a:path>
                <a:path w="1905" h="480059">
                  <a:moveTo>
                    <a:pt x="1524" y="397764"/>
                  </a:moveTo>
                  <a:lnTo>
                    <a:pt x="0" y="397764"/>
                  </a:lnTo>
                  <a:lnTo>
                    <a:pt x="0" y="402336"/>
                  </a:lnTo>
                  <a:lnTo>
                    <a:pt x="1524" y="402336"/>
                  </a:lnTo>
                  <a:lnTo>
                    <a:pt x="1524" y="397764"/>
                  </a:lnTo>
                  <a:close/>
                </a:path>
                <a:path w="1905" h="480059">
                  <a:moveTo>
                    <a:pt x="1524" y="403860"/>
                  </a:moveTo>
                  <a:lnTo>
                    <a:pt x="0" y="403860"/>
                  </a:lnTo>
                  <a:lnTo>
                    <a:pt x="0" y="408432"/>
                  </a:lnTo>
                  <a:lnTo>
                    <a:pt x="1524" y="408432"/>
                  </a:lnTo>
                  <a:lnTo>
                    <a:pt x="1524" y="403860"/>
                  </a:lnTo>
                  <a:close/>
                </a:path>
                <a:path w="1905" h="480059">
                  <a:moveTo>
                    <a:pt x="1524" y="409956"/>
                  </a:moveTo>
                  <a:lnTo>
                    <a:pt x="0" y="409956"/>
                  </a:lnTo>
                  <a:lnTo>
                    <a:pt x="0" y="414528"/>
                  </a:lnTo>
                  <a:lnTo>
                    <a:pt x="1524" y="414528"/>
                  </a:lnTo>
                  <a:lnTo>
                    <a:pt x="1524" y="409956"/>
                  </a:lnTo>
                  <a:close/>
                </a:path>
                <a:path w="1905" h="480059">
                  <a:moveTo>
                    <a:pt x="1524" y="416052"/>
                  </a:moveTo>
                  <a:lnTo>
                    <a:pt x="0" y="416052"/>
                  </a:lnTo>
                  <a:lnTo>
                    <a:pt x="0" y="420624"/>
                  </a:lnTo>
                  <a:lnTo>
                    <a:pt x="1524" y="420624"/>
                  </a:lnTo>
                  <a:lnTo>
                    <a:pt x="1524" y="416052"/>
                  </a:lnTo>
                  <a:close/>
                </a:path>
                <a:path w="1905" h="480059">
                  <a:moveTo>
                    <a:pt x="1524" y="422148"/>
                  </a:moveTo>
                  <a:lnTo>
                    <a:pt x="0" y="422148"/>
                  </a:lnTo>
                  <a:lnTo>
                    <a:pt x="0" y="426720"/>
                  </a:lnTo>
                  <a:lnTo>
                    <a:pt x="1524" y="426720"/>
                  </a:lnTo>
                  <a:lnTo>
                    <a:pt x="1524" y="422148"/>
                  </a:lnTo>
                  <a:close/>
                </a:path>
                <a:path w="1905" h="480059">
                  <a:moveTo>
                    <a:pt x="1524" y="428244"/>
                  </a:moveTo>
                  <a:lnTo>
                    <a:pt x="0" y="428244"/>
                  </a:lnTo>
                  <a:lnTo>
                    <a:pt x="0" y="432816"/>
                  </a:lnTo>
                  <a:lnTo>
                    <a:pt x="1524" y="432816"/>
                  </a:lnTo>
                  <a:lnTo>
                    <a:pt x="1524" y="428244"/>
                  </a:lnTo>
                  <a:close/>
                </a:path>
                <a:path w="1905" h="480059">
                  <a:moveTo>
                    <a:pt x="1524" y="434340"/>
                  </a:moveTo>
                  <a:lnTo>
                    <a:pt x="0" y="434340"/>
                  </a:lnTo>
                  <a:lnTo>
                    <a:pt x="0" y="438912"/>
                  </a:lnTo>
                  <a:lnTo>
                    <a:pt x="1524" y="438912"/>
                  </a:lnTo>
                  <a:lnTo>
                    <a:pt x="1524" y="434340"/>
                  </a:lnTo>
                  <a:close/>
                </a:path>
                <a:path w="1905" h="480059">
                  <a:moveTo>
                    <a:pt x="1524" y="440436"/>
                  </a:moveTo>
                  <a:lnTo>
                    <a:pt x="0" y="440436"/>
                  </a:lnTo>
                  <a:lnTo>
                    <a:pt x="0" y="445008"/>
                  </a:lnTo>
                  <a:lnTo>
                    <a:pt x="1524" y="445008"/>
                  </a:lnTo>
                  <a:lnTo>
                    <a:pt x="1524" y="440436"/>
                  </a:lnTo>
                  <a:close/>
                </a:path>
                <a:path w="1905" h="480059">
                  <a:moveTo>
                    <a:pt x="1524" y="446532"/>
                  </a:moveTo>
                  <a:lnTo>
                    <a:pt x="0" y="446532"/>
                  </a:lnTo>
                  <a:lnTo>
                    <a:pt x="0" y="451104"/>
                  </a:lnTo>
                  <a:lnTo>
                    <a:pt x="1524" y="451104"/>
                  </a:lnTo>
                  <a:lnTo>
                    <a:pt x="1524" y="446532"/>
                  </a:lnTo>
                  <a:close/>
                </a:path>
                <a:path w="1905" h="480059">
                  <a:moveTo>
                    <a:pt x="1524" y="452628"/>
                  </a:moveTo>
                  <a:lnTo>
                    <a:pt x="0" y="452628"/>
                  </a:lnTo>
                  <a:lnTo>
                    <a:pt x="0" y="457200"/>
                  </a:lnTo>
                  <a:lnTo>
                    <a:pt x="1524" y="457200"/>
                  </a:lnTo>
                  <a:lnTo>
                    <a:pt x="1524" y="452628"/>
                  </a:lnTo>
                  <a:close/>
                </a:path>
                <a:path w="1905" h="480059">
                  <a:moveTo>
                    <a:pt x="1524" y="458724"/>
                  </a:moveTo>
                  <a:lnTo>
                    <a:pt x="0" y="458724"/>
                  </a:lnTo>
                  <a:lnTo>
                    <a:pt x="0" y="463296"/>
                  </a:lnTo>
                  <a:lnTo>
                    <a:pt x="1524" y="463296"/>
                  </a:lnTo>
                  <a:lnTo>
                    <a:pt x="1524" y="458724"/>
                  </a:lnTo>
                  <a:close/>
                </a:path>
                <a:path w="1905" h="480059">
                  <a:moveTo>
                    <a:pt x="1524" y="464820"/>
                  </a:moveTo>
                  <a:lnTo>
                    <a:pt x="0" y="464820"/>
                  </a:lnTo>
                  <a:lnTo>
                    <a:pt x="0" y="469392"/>
                  </a:lnTo>
                  <a:lnTo>
                    <a:pt x="1524" y="469392"/>
                  </a:lnTo>
                  <a:lnTo>
                    <a:pt x="1524" y="464820"/>
                  </a:lnTo>
                  <a:close/>
                </a:path>
                <a:path w="1905" h="480059">
                  <a:moveTo>
                    <a:pt x="1524" y="470916"/>
                  </a:moveTo>
                  <a:lnTo>
                    <a:pt x="0" y="470916"/>
                  </a:lnTo>
                  <a:lnTo>
                    <a:pt x="0" y="475488"/>
                  </a:lnTo>
                  <a:lnTo>
                    <a:pt x="1524" y="475488"/>
                  </a:lnTo>
                  <a:lnTo>
                    <a:pt x="1524" y="470916"/>
                  </a:lnTo>
                  <a:close/>
                </a:path>
                <a:path w="1905" h="480059">
                  <a:moveTo>
                    <a:pt x="1524" y="477012"/>
                  </a:moveTo>
                  <a:lnTo>
                    <a:pt x="0" y="477012"/>
                  </a:lnTo>
                  <a:lnTo>
                    <a:pt x="0" y="480060"/>
                  </a:lnTo>
                  <a:lnTo>
                    <a:pt x="1524" y="480060"/>
                  </a:lnTo>
                  <a:lnTo>
                    <a:pt x="1524" y="477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48711" y="7749540"/>
              <a:ext cx="73660" cy="1905"/>
            </a:xfrm>
            <a:custGeom>
              <a:avLst/>
              <a:gdLst/>
              <a:ahLst/>
              <a:cxnLst/>
              <a:rect l="l" t="t" r="r" b="b"/>
              <a:pathLst>
                <a:path w="73660" h="1904">
                  <a:moveTo>
                    <a:pt x="73151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73151" y="1523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535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2635758" y="7725917"/>
            <a:ext cx="100965" cy="5206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17145" marR="8890" indent="-5080">
              <a:lnSpc>
                <a:spcPct val="100000"/>
              </a:lnSpc>
              <a:spcBef>
                <a:spcPts val="25"/>
              </a:spcBef>
            </a:pPr>
            <a:r>
              <a:rPr sz="15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il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M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g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5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:  </a:t>
            </a:r>
            <a:r>
              <a:rPr sz="150" u="sng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Fil</a:t>
            </a: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e</a:t>
            </a:r>
            <a:r>
              <a:rPr sz="150" u="sng" spc="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M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g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685288" y="7725155"/>
            <a:ext cx="364490" cy="553720"/>
          </a:xfrm>
          <a:custGeom>
            <a:avLst/>
            <a:gdLst/>
            <a:ahLst/>
            <a:cxnLst/>
            <a:rect l="l" t="t" r="r" b="b"/>
            <a:pathLst>
              <a:path w="364489" h="553720">
                <a:moveTo>
                  <a:pt x="1524" y="550164"/>
                </a:moveTo>
                <a:lnTo>
                  <a:pt x="0" y="550164"/>
                </a:lnTo>
                <a:lnTo>
                  <a:pt x="0" y="553212"/>
                </a:lnTo>
                <a:lnTo>
                  <a:pt x="1524" y="553212"/>
                </a:lnTo>
                <a:lnTo>
                  <a:pt x="1524" y="550164"/>
                </a:lnTo>
                <a:close/>
              </a:path>
              <a:path w="364489" h="553720">
                <a:moveTo>
                  <a:pt x="1524" y="544068"/>
                </a:moveTo>
                <a:lnTo>
                  <a:pt x="0" y="544068"/>
                </a:lnTo>
                <a:lnTo>
                  <a:pt x="0" y="548640"/>
                </a:lnTo>
                <a:lnTo>
                  <a:pt x="1524" y="548640"/>
                </a:lnTo>
                <a:lnTo>
                  <a:pt x="1524" y="544068"/>
                </a:lnTo>
                <a:close/>
              </a:path>
              <a:path w="364489" h="553720">
                <a:moveTo>
                  <a:pt x="1524" y="537972"/>
                </a:moveTo>
                <a:lnTo>
                  <a:pt x="0" y="537972"/>
                </a:lnTo>
                <a:lnTo>
                  <a:pt x="0" y="542544"/>
                </a:lnTo>
                <a:lnTo>
                  <a:pt x="1524" y="542544"/>
                </a:lnTo>
                <a:lnTo>
                  <a:pt x="1524" y="537972"/>
                </a:lnTo>
                <a:close/>
              </a:path>
              <a:path w="364489" h="553720">
                <a:moveTo>
                  <a:pt x="1524" y="531876"/>
                </a:moveTo>
                <a:lnTo>
                  <a:pt x="0" y="531876"/>
                </a:lnTo>
                <a:lnTo>
                  <a:pt x="0" y="536448"/>
                </a:lnTo>
                <a:lnTo>
                  <a:pt x="1524" y="536448"/>
                </a:lnTo>
                <a:lnTo>
                  <a:pt x="1524" y="531876"/>
                </a:lnTo>
                <a:close/>
              </a:path>
              <a:path w="364489" h="553720">
                <a:moveTo>
                  <a:pt x="1524" y="525780"/>
                </a:moveTo>
                <a:lnTo>
                  <a:pt x="0" y="525780"/>
                </a:lnTo>
                <a:lnTo>
                  <a:pt x="0" y="530352"/>
                </a:lnTo>
                <a:lnTo>
                  <a:pt x="1524" y="530352"/>
                </a:lnTo>
                <a:lnTo>
                  <a:pt x="1524" y="525780"/>
                </a:lnTo>
                <a:close/>
              </a:path>
              <a:path w="364489" h="553720">
                <a:moveTo>
                  <a:pt x="1524" y="519684"/>
                </a:moveTo>
                <a:lnTo>
                  <a:pt x="0" y="519684"/>
                </a:lnTo>
                <a:lnTo>
                  <a:pt x="0" y="524256"/>
                </a:lnTo>
                <a:lnTo>
                  <a:pt x="1524" y="524256"/>
                </a:lnTo>
                <a:lnTo>
                  <a:pt x="1524" y="519684"/>
                </a:lnTo>
                <a:close/>
              </a:path>
              <a:path w="364489" h="553720">
                <a:moveTo>
                  <a:pt x="1524" y="513588"/>
                </a:moveTo>
                <a:lnTo>
                  <a:pt x="0" y="513588"/>
                </a:lnTo>
                <a:lnTo>
                  <a:pt x="0" y="518160"/>
                </a:lnTo>
                <a:lnTo>
                  <a:pt x="1524" y="518160"/>
                </a:lnTo>
                <a:lnTo>
                  <a:pt x="1524" y="513588"/>
                </a:lnTo>
                <a:close/>
              </a:path>
              <a:path w="364489" h="553720">
                <a:moveTo>
                  <a:pt x="1524" y="507492"/>
                </a:moveTo>
                <a:lnTo>
                  <a:pt x="0" y="507492"/>
                </a:lnTo>
                <a:lnTo>
                  <a:pt x="0" y="512064"/>
                </a:lnTo>
                <a:lnTo>
                  <a:pt x="1524" y="512064"/>
                </a:lnTo>
                <a:lnTo>
                  <a:pt x="1524" y="507492"/>
                </a:lnTo>
                <a:close/>
              </a:path>
              <a:path w="364489" h="553720">
                <a:moveTo>
                  <a:pt x="1524" y="501396"/>
                </a:moveTo>
                <a:lnTo>
                  <a:pt x="0" y="501396"/>
                </a:lnTo>
                <a:lnTo>
                  <a:pt x="0" y="505968"/>
                </a:lnTo>
                <a:lnTo>
                  <a:pt x="1524" y="505968"/>
                </a:lnTo>
                <a:lnTo>
                  <a:pt x="1524" y="501396"/>
                </a:lnTo>
                <a:close/>
              </a:path>
              <a:path w="364489" h="553720">
                <a:moveTo>
                  <a:pt x="1524" y="495300"/>
                </a:moveTo>
                <a:lnTo>
                  <a:pt x="0" y="495300"/>
                </a:lnTo>
                <a:lnTo>
                  <a:pt x="0" y="499872"/>
                </a:lnTo>
                <a:lnTo>
                  <a:pt x="1524" y="499872"/>
                </a:lnTo>
                <a:lnTo>
                  <a:pt x="1524" y="495300"/>
                </a:lnTo>
                <a:close/>
              </a:path>
              <a:path w="364489" h="553720">
                <a:moveTo>
                  <a:pt x="1524" y="489204"/>
                </a:moveTo>
                <a:lnTo>
                  <a:pt x="0" y="489204"/>
                </a:lnTo>
                <a:lnTo>
                  <a:pt x="0" y="493776"/>
                </a:lnTo>
                <a:lnTo>
                  <a:pt x="1524" y="493776"/>
                </a:lnTo>
                <a:lnTo>
                  <a:pt x="1524" y="489204"/>
                </a:lnTo>
                <a:close/>
              </a:path>
              <a:path w="364489" h="553720">
                <a:moveTo>
                  <a:pt x="1524" y="483108"/>
                </a:moveTo>
                <a:lnTo>
                  <a:pt x="0" y="483108"/>
                </a:lnTo>
                <a:lnTo>
                  <a:pt x="0" y="487680"/>
                </a:lnTo>
                <a:lnTo>
                  <a:pt x="1524" y="487680"/>
                </a:lnTo>
                <a:lnTo>
                  <a:pt x="1524" y="483108"/>
                </a:lnTo>
                <a:close/>
              </a:path>
              <a:path w="364489" h="553720">
                <a:moveTo>
                  <a:pt x="1524" y="477012"/>
                </a:moveTo>
                <a:lnTo>
                  <a:pt x="0" y="477012"/>
                </a:lnTo>
                <a:lnTo>
                  <a:pt x="0" y="481584"/>
                </a:lnTo>
                <a:lnTo>
                  <a:pt x="1524" y="481584"/>
                </a:lnTo>
                <a:lnTo>
                  <a:pt x="1524" y="477012"/>
                </a:lnTo>
                <a:close/>
              </a:path>
              <a:path w="364489" h="553720">
                <a:moveTo>
                  <a:pt x="1524" y="470916"/>
                </a:moveTo>
                <a:lnTo>
                  <a:pt x="0" y="470916"/>
                </a:lnTo>
                <a:lnTo>
                  <a:pt x="0" y="475488"/>
                </a:lnTo>
                <a:lnTo>
                  <a:pt x="1524" y="475488"/>
                </a:lnTo>
                <a:lnTo>
                  <a:pt x="1524" y="470916"/>
                </a:lnTo>
                <a:close/>
              </a:path>
              <a:path w="364489" h="553720">
                <a:moveTo>
                  <a:pt x="1524" y="464820"/>
                </a:moveTo>
                <a:lnTo>
                  <a:pt x="0" y="464820"/>
                </a:lnTo>
                <a:lnTo>
                  <a:pt x="0" y="469392"/>
                </a:lnTo>
                <a:lnTo>
                  <a:pt x="1524" y="469392"/>
                </a:lnTo>
                <a:lnTo>
                  <a:pt x="1524" y="464820"/>
                </a:lnTo>
                <a:close/>
              </a:path>
              <a:path w="364489" h="553720">
                <a:moveTo>
                  <a:pt x="1524" y="458724"/>
                </a:moveTo>
                <a:lnTo>
                  <a:pt x="0" y="458724"/>
                </a:lnTo>
                <a:lnTo>
                  <a:pt x="0" y="463296"/>
                </a:lnTo>
                <a:lnTo>
                  <a:pt x="1524" y="463296"/>
                </a:lnTo>
                <a:lnTo>
                  <a:pt x="1524" y="458724"/>
                </a:lnTo>
                <a:close/>
              </a:path>
              <a:path w="364489" h="553720">
                <a:moveTo>
                  <a:pt x="1524" y="452628"/>
                </a:moveTo>
                <a:lnTo>
                  <a:pt x="0" y="452628"/>
                </a:lnTo>
                <a:lnTo>
                  <a:pt x="0" y="457200"/>
                </a:lnTo>
                <a:lnTo>
                  <a:pt x="1524" y="457200"/>
                </a:lnTo>
                <a:lnTo>
                  <a:pt x="1524" y="452628"/>
                </a:lnTo>
                <a:close/>
              </a:path>
              <a:path w="364489" h="553720">
                <a:moveTo>
                  <a:pt x="1524" y="446532"/>
                </a:moveTo>
                <a:lnTo>
                  <a:pt x="0" y="446532"/>
                </a:lnTo>
                <a:lnTo>
                  <a:pt x="0" y="451104"/>
                </a:lnTo>
                <a:lnTo>
                  <a:pt x="1524" y="451104"/>
                </a:lnTo>
                <a:lnTo>
                  <a:pt x="1524" y="446532"/>
                </a:lnTo>
                <a:close/>
              </a:path>
              <a:path w="364489" h="553720">
                <a:moveTo>
                  <a:pt x="1524" y="440436"/>
                </a:moveTo>
                <a:lnTo>
                  <a:pt x="0" y="440436"/>
                </a:lnTo>
                <a:lnTo>
                  <a:pt x="0" y="445008"/>
                </a:lnTo>
                <a:lnTo>
                  <a:pt x="1524" y="445008"/>
                </a:lnTo>
                <a:lnTo>
                  <a:pt x="1524" y="440436"/>
                </a:lnTo>
                <a:close/>
              </a:path>
              <a:path w="364489" h="553720">
                <a:moveTo>
                  <a:pt x="1524" y="434340"/>
                </a:moveTo>
                <a:lnTo>
                  <a:pt x="0" y="434340"/>
                </a:lnTo>
                <a:lnTo>
                  <a:pt x="0" y="438912"/>
                </a:lnTo>
                <a:lnTo>
                  <a:pt x="1524" y="438912"/>
                </a:lnTo>
                <a:lnTo>
                  <a:pt x="1524" y="434340"/>
                </a:lnTo>
                <a:close/>
              </a:path>
              <a:path w="364489" h="553720">
                <a:moveTo>
                  <a:pt x="1524" y="428244"/>
                </a:moveTo>
                <a:lnTo>
                  <a:pt x="0" y="428244"/>
                </a:lnTo>
                <a:lnTo>
                  <a:pt x="0" y="432816"/>
                </a:lnTo>
                <a:lnTo>
                  <a:pt x="1524" y="432816"/>
                </a:lnTo>
                <a:lnTo>
                  <a:pt x="1524" y="428244"/>
                </a:lnTo>
                <a:close/>
              </a:path>
              <a:path w="364489" h="553720">
                <a:moveTo>
                  <a:pt x="1524" y="422148"/>
                </a:moveTo>
                <a:lnTo>
                  <a:pt x="0" y="422148"/>
                </a:lnTo>
                <a:lnTo>
                  <a:pt x="0" y="426720"/>
                </a:lnTo>
                <a:lnTo>
                  <a:pt x="1524" y="426720"/>
                </a:lnTo>
                <a:lnTo>
                  <a:pt x="1524" y="422148"/>
                </a:lnTo>
                <a:close/>
              </a:path>
              <a:path w="364489" h="553720">
                <a:moveTo>
                  <a:pt x="1524" y="416052"/>
                </a:moveTo>
                <a:lnTo>
                  <a:pt x="0" y="416052"/>
                </a:lnTo>
                <a:lnTo>
                  <a:pt x="0" y="420624"/>
                </a:lnTo>
                <a:lnTo>
                  <a:pt x="1524" y="420624"/>
                </a:lnTo>
                <a:lnTo>
                  <a:pt x="1524" y="416052"/>
                </a:lnTo>
                <a:close/>
              </a:path>
              <a:path w="364489" h="553720">
                <a:moveTo>
                  <a:pt x="1524" y="409956"/>
                </a:moveTo>
                <a:lnTo>
                  <a:pt x="0" y="409956"/>
                </a:lnTo>
                <a:lnTo>
                  <a:pt x="0" y="414528"/>
                </a:lnTo>
                <a:lnTo>
                  <a:pt x="1524" y="414528"/>
                </a:lnTo>
                <a:lnTo>
                  <a:pt x="1524" y="409956"/>
                </a:lnTo>
                <a:close/>
              </a:path>
              <a:path w="364489" h="553720">
                <a:moveTo>
                  <a:pt x="1524" y="403860"/>
                </a:moveTo>
                <a:lnTo>
                  <a:pt x="0" y="403860"/>
                </a:lnTo>
                <a:lnTo>
                  <a:pt x="0" y="408432"/>
                </a:lnTo>
                <a:lnTo>
                  <a:pt x="1524" y="408432"/>
                </a:lnTo>
                <a:lnTo>
                  <a:pt x="1524" y="403860"/>
                </a:lnTo>
                <a:close/>
              </a:path>
              <a:path w="364489" h="553720">
                <a:moveTo>
                  <a:pt x="1524" y="397764"/>
                </a:moveTo>
                <a:lnTo>
                  <a:pt x="0" y="397764"/>
                </a:lnTo>
                <a:lnTo>
                  <a:pt x="0" y="402336"/>
                </a:lnTo>
                <a:lnTo>
                  <a:pt x="1524" y="402336"/>
                </a:lnTo>
                <a:lnTo>
                  <a:pt x="1524" y="397764"/>
                </a:lnTo>
                <a:close/>
              </a:path>
              <a:path w="364489" h="553720">
                <a:moveTo>
                  <a:pt x="1524" y="391668"/>
                </a:moveTo>
                <a:lnTo>
                  <a:pt x="0" y="391668"/>
                </a:lnTo>
                <a:lnTo>
                  <a:pt x="0" y="396240"/>
                </a:lnTo>
                <a:lnTo>
                  <a:pt x="1524" y="396240"/>
                </a:lnTo>
                <a:lnTo>
                  <a:pt x="1524" y="391668"/>
                </a:lnTo>
                <a:close/>
              </a:path>
              <a:path w="364489" h="553720">
                <a:moveTo>
                  <a:pt x="1524" y="385572"/>
                </a:moveTo>
                <a:lnTo>
                  <a:pt x="0" y="385572"/>
                </a:lnTo>
                <a:lnTo>
                  <a:pt x="0" y="390144"/>
                </a:lnTo>
                <a:lnTo>
                  <a:pt x="1524" y="390144"/>
                </a:lnTo>
                <a:lnTo>
                  <a:pt x="1524" y="385572"/>
                </a:lnTo>
                <a:close/>
              </a:path>
              <a:path w="364489" h="553720">
                <a:moveTo>
                  <a:pt x="1524" y="379476"/>
                </a:moveTo>
                <a:lnTo>
                  <a:pt x="0" y="379476"/>
                </a:lnTo>
                <a:lnTo>
                  <a:pt x="0" y="384048"/>
                </a:lnTo>
                <a:lnTo>
                  <a:pt x="1524" y="384048"/>
                </a:lnTo>
                <a:lnTo>
                  <a:pt x="1524" y="379476"/>
                </a:lnTo>
                <a:close/>
              </a:path>
              <a:path w="364489" h="553720">
                <a:moveTo>
                  <a:pt x="1524" y="373380"/>
                </a:moveTo>
                <a:lnTo>
                  <a:pt x="0" y="373380"/>
                </a:lnTo>
                <a:lnTo>
                  <a:pt x="0" y="377952"/>
                </a:lnTo>
                <a:lnTo>
                  <a:pt x="1524" y="377952"/>
                </a:lnTo>
                <a:lnTo>
                  <a:pt x="1524" y="373380"/>
                </a:lnTo>
                <a:close/>
              </a:path>
              <a:path w="364489" h="553720">
                <a:moveTo>
                  <a:pt x="1524" y="367284"/>
                </a:moveTo>
                <a:lnTo>
                  <a:pt x="0" y="367284"/>
                </a:lnTo>
                <a:lnTo>
                  <a:pt x="0" y="371856"/>
                </a:lnTo>
                <a:lnTo>
                  <a:pt x="1524" y="371856"/>
                </a:lnTo>
                <a:lnTo>
                  <a:pt x="1524" y="367284"/>
                </a:lnTo>
                <a:close/>
              </a:path>
              <a:path w="364489" h="553720">
                <a:moveTo>
                  <a:pt x="1524" y="361188"/>
                </a:moveTo>
                <a:lnTo>
                  <a:pt x="0" y="361188"/>
                </a:lnTo>
                <a:lnTo>
                  <a:pt x="0" y="365760"/>
                </a:lnTo>
                <a:lnTo>
                  <a:pt x="1524" y="365760"/>
                </a:lnTo>
                <a:lnTo>
                  <a:pt x="1524" y="361188"/>
                </a:lnTo>
                <a:close/>
              </a:path>
              <a:path w="364489" h="553720">
                <a:moveTo>
                  <a:pt x="1524" y="355092"/>
                </a:moveTo>
                <a:lnTo>
                  <a:pt x="0" y="355092"/>
                </a:lnTo>
                <a:lnTo>
                  <a:pt x="0" y="359664"/>
                </a:lnTo>
                <a:lnTo>
                  <a:pt x="1524" y="359664"/>
                </a:lnTo>
                <a:lnTo>
                  <a:pt x="1524" y="355092"/>
                </a:lnTo>
                <a:close/>
              </a:path>
              <a:path w="364489" h="553720">
                <a:moveTo>
                  <a:pt x="1524" y="348996"/>
                </a:moveTo>
                <a:lnTo>
                  <a:pt x="0" y="348996"/>
                </a:lnTo>
                <a:lnTo>
                  <a:pt x="0" y="353568"/>
                </a:lnTo>
                <a:lnTo>
                  <a:pt x="1524" y="353568"/>
                </a:lnTo>
                <a:lnTo>
                  <a:pt x="1524" y="348996"/>
                </a:lnTo>
                <a:close/>
              </a:path>
              <a:path w="364489" h="553720">
                <a:moveTo>
                  <a:pt x="1524" y="342900"/>
                </a:moveTo>
                <a:lnTo>
                  <a:pt x="0" y="342900"/>
                </a:lnTo>
                <a:lnTo>
                  <a:pt x="0" y="347472"/>
                </a:lnTo>
                <a:lnTo>
                  <a:pt x="1524" y="347472"/>
                </a:lnTo>
                <a:lnTo>
                  <a:pt x="1524" y="342900"/>
                </a:lnTo>
                <a:close/>
              </a:path>
              <a:path w="364489" h="553720">
                <a:moveTo>
                  <a:pt x="1524" y="336804"/>
                </a:moveTo>
                <a:lnTo>
                  <a:pt x="0" y="336804"/>
                </a:lnTo>
                <a:lnTo>
                  <a:pt x="0" y="341376"/>
                </a:lnTo>
                <a:lnTo>
                  <a:pt x="1524" y="341376"/>
                </a:lnTo>
                <a:lnTo>
                  <a:pt x="1524" y="336804"/>
                </a:lnTo>
                <a:close/>
              </a:path>
              <a:path w="364489" h="553720">
                <a:moveTo>
                  <a:pt x="1524" y="330708"/>
                </a:moveTo>
                <a:lnTo>
                  <a:pt x="0" y="330708"/>
                </a:lnTo>
                <a:lnTo>
                  <a:pt x="0" y="335280"/>
                </a:lnTo>
                <a:lnTo>
                  <a:pt x="1524" y="335280"/>
                </a:lnTo>
                <a:lnTo>
                  <a:pt x="1524" y="330708"/>
                </a:lnTo>
                <a:close/>
              </a:path>
              <a:path w="364489" h="553720">
                <a:moveTo>
                  <a:pt x="1524" y="324612"/>
                </a:moveTo>
                <a:lnTo>
                  <a:pt x="0" y="324612"/>
                </a:lnTo>
                <a:lnTo>
                  <a:pt x="0" y="329184"/>
                </a:lnTo>
                <a:lnTo>
                  <a:pt x="1524" y="329184"/>
                </a:lnTo>
                <a:lnTo>
                  <a:pt x="1524" y="324612"/>
                </a:lnTo>
                <a:close/>
              </a:path>
              <a:path w="364489" h="553720">
                <a:moveTo>
                  <a:pt x="1524" y="318516"/>
                </a:moveTo>
                <a:lnTo>
                  <a:pt x="0" y="318516"/>
                </a:lnTo>
                <a:lnTo>
                  <a:pt x="0" y="323088"/>
                </a:lnTo>
                <a:lnTo>
                  <a:pt x="1524" y="323088"/>
                </a:lnTo>
                <a:lnTo>
                  <a:pt x="1524" y="318516"/>
                </a:lnTo>
                <a:close/>
              </a:path>
              <a:path w="364489" h="553720">
                <a:moveTo>
                  <a:pt x="1524" y="310896"/>
                </a:moveTo>
                <a:lnTo>
                  <a:pt x="0" y="310896"/>
                </a:lnTo>
                <a:lnTo>
                  <a:pt x="0" y="316992"/>
                </a:lnTo>
                <a:lnTo>
                  <a:pt x="1524" y="315468"/>
                </a:lnTo>
                <a:lnTo>
                  <a:pt x="1524" y="310896"/>
                </a:lnTo>
                <a:close/>
              </a:path>
              <a:path w="364489" h="553720">
                <a:moveTo>
                  <a:pt x="1524" y="304800"/>
                </a:moveTo>
                <a:lnTo>
                  <a:pt x="0" y="304800"/>
                </a:lnTo>
                <a:lnTo>
                  <a:pt x="0" y="309372"/>
                </a:lnTo>
                <a:lnTo>
                  <a:pt x="1524" y="309372"/>
                </a:lnTo>
                <a:lnTo>
                  <a:pt x="1524" y="304800"/>
                </a:lnTo>
                <a:close/>
              </a:path>
              <a:path w="364489" h="553720">
                <a:moveTo>
                  <a:pt x="1524" y="298704"/>
                </a:moveTo>
                <a:lnTo>
                  <a:pt x="0" y="298704"/>
                </a:lnTo>
                <a:lnTo>
                  <a:pt x="0" y="303276"/>
                </a:lnTo>
                <a:lnTo>
                  <a:pt x="1524" y="303276"/>
                </a:lnTo>
                <a:lnTo>
                  <a:pt x="1524" y="298704"/>
                </a:lnTo>
                <a:close/>
              </a:path>
              <a:path w="364489" h="553720">
                <a:moveTo>
                  <a:pt x="1524" y="292608"/>
                </a:moveTo>
                <a:lnTo>
                  <a:pt x="0" y="292608"/>
                </a:lnTo>
                <a:lnTo>
                  <a:pt x="0" y="297180"/>
                </a:lnTo>
                <a:lnTo>
                  <a:pt x="1524" y="297180"/>
                </a:lnTo>
                <a:lnTo>
                  <a:pt x="1524" y="292608"/>
                </a:lnTo>
                <a:close/>
              </a:path>
              <a:path w="364489" h="553720">
                <a:moveTo>
                  <a:pt x="1524" y="286512"/>
                </a:moveTo>
                <a:lnTo>
                  <a:pt x="0" y="286512"/>
                </a:lnTo>
                <a:lnTo>
                  <a:pt x="0" y="291084"/>
                </a:lnTo>
                <a:lnTo>
                  <a:pt x="1524" y="291084"/>
                </a:lnTo>
                <a:lnTo>
                  <a:pt x="1524" y="286512"/>
                </a:lnTo>
                <a:close/>
              </a:path>
              <a:path w="364489" h="553720">
                <a:moveTo>
                  <a:pt x="1524" y="280416"/>
                </a:moveTo>
                <a:lnTo>
                  <a:pt x="0" y="280416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0416"/>
                </a:lnTo>
                <a:close/>
              </a:path>
              <a:path w="364489" h="553720">
                <a:moveTo>
                  <a:pt x="1524" y="274320"/>
                </a:moveTo>
                <a:lnTo>
                  <a:pt x="0" y="274320"/>
                </a:lnTo>
                <a:lnTo>
                  <a:pt x="0" y="278892"/>
                </a:lnTo>
                <a:lnTo>
                  <a:pt x="1524" y="278892"/>
                </a:lnTo>
                <a:lnTo>
                  <a:pt x="1524" y="274320"/>
                </a:lnTo>
                <a:close/>
              </a:path>
              <a:path w="364489" h="553720">
                <a:moveTo>
                  <a:pt x="1524" y="268224"/>
                </a:moveTo>
                <a:lnTo>
                  <a:pt x="0" y="268224"/>
                </a:lnTo>
                <a:lnTo>
                  <a:pt x="0" y="272796"/>
                </a:lnTo>
                <a:lnTo>
                  <a:pt x="1524" y="272796"/>
                </a:lnTo>
                <a:lnTo>
                  <a:pt x="1524" y="268224"/>
                </a:lnTo>
                <a:close/>
              </a:path>
              <a:path w="364489" h="553720">
                <a:moveTo>
                  <a:pt x="1524" y="262128"/>
                </a:moveTo>
                <a:lnTo>
                  <a:pt x="0" y="262128"/>
                </a:lnTo>
                <a:lnTo>
                  <a:pt x="0" y="266700"/>
                </a:lnTo>
                <a:lnTo>
                  <a:pt x="1524" y="266700"/>
                </a:lnTo>
                <a:lnTo>
                  <a:pt x="1524" y="262128"/>
                </a:lnTo>
                <a:close/>
              </a:path>
              <a:path w="364489" h="553720">
                <a:moveTo>
                  <a:pt x="1524" y="256032"/>
                </a:moveTo>
                <a:lnTo>
                  <a:pt x="0" y="256032"/>
                </a:lnTo>
                <a:lnTo>
                  <a:pt x="0" y="260604"/>
                </a:lnTo>
                <a:lnTo>
                  <a:pt x="1524" y="260604"/>
                </a:lnTo>
                <a:lnTo>
                  <a:pt x="1524" y="256032"/>
                </a:lnTo>
                <a:close/>
              </a:path>
              <a:path w="364489" h="553720">
                <a:moveTo>
                  <a:pt x="1524" y="249936"/>
                </a:moveTo>
                <a:lnTo>
                  <a:pt x="0" y="249936"/>
                </a:lnTo>
                <a:lnTo>
                  <a:pt x="0" y="254508"/>
                </a:lnTo>
                <a:lnTo>
                  <a:pt x="1524" y="254508"/>
                </a:lnTo>
                <a:lnTo>
                  <a:pt x="1524" y="249936"/>
                </a:lnTo>
                <a:close/>
              </a:path>
              <a:path w="364489" h="553720">
                <a:moveTo>
                  <a:pt x="1524" y="243840"/>
                </a:moveTo>
                <a:lnTo>
                  <a:pt x="0" y="243840"/>
                </a:lnTo>
                <a:lnTo>
                  <a:pt x="0" y="248412"/>
                </a:lnTo>
                <a:lnTo>
                  <a:pt x="1524" y="248412"/>
                </a:lnTo>
                <a:lnTo>
                  <a:pt x="1524" y="243840"/>
                </a:lnTo>
                <a:close/>
              </a:path>
              <a:path w="364489" h="553720">
                <a:moveTo>
                  <a:pt x="1524" y="237744"/>
                </a:moveTo>
                <a:lnTo>
                  <a:pt x="0" y="237744"/>
                </a:lnTo>
                <a:lnTo>
                  <a:pt x="0" y="242316"/>
                </a:lnTo>
                <a:lnTo>
                  <a:pt x="1524" y="242316"/>
                </a:lnTo>
                <a:lnTo>
                  <a:pt x="1524" y="237744"/>
                </a:lnTo>
                <a:close/>
              </a:path>
              <a:path w="364489" h="553720">
                <a:moveTo>
                  <a:pt x="1524" y="231648"/>
                </a:moveTo>
                <a:lnTo>
                  <a:pt x="0" y="231648"/>
                </a:lnTo>
                <a:lnTo>
                  <a:pt x="0" y="236220"/>
                </a:lnTo>
                <a:lnTo>
                  <a:pt x="1524" y="236220"/>
                </a:lnTo>
                <a:lnTo>
                  <a:pt x="1524" y="231648"/>
                </a:lnTo>
                <a:close/>
              </a:path>
              <a:path w="364489" h="553720">
                <a:moveTo>
                  <a:pt x="1524" y="225552"/>
                </a:moveTo>
                <a:lnTo>
                  <a:pt x="0" y="225552"/>
                </a:lnTo>
                <a:lnTo>
                  <a:pt x="0" y="230124"/>
                </a:lnTo>
                <a:lnTo>
                  <a:pt x="1524" y="230124"/>
                </a:lnTo>
                <a:lnTo>
                  <a:pt x="1524" y="225552"/>
                </a:lnTo>
                <a:close/>
              </a:path>
              <a:path w="364489" h="553720">
                <a:moveTo>
                  <a:pt x="1524" y="219456"/>
                </a:moveTo>
                <a:lnTo>
                  <a:pt x="0" y="219456"/>
                </a:lnTo>
                <a:lnTo>
                  <a:pt x="0" y="224028"/>
                </a:lnTo>
                <a:lnTo>
                  <a:pt x="1524" y="224028"/>
                </a:lnTo>
                <a:lnTo>
                  <a:pt x="1524" y="219456"/>
                </a:lnTo>
                <a:close/>
              </a:path>
              <a:path w="364489" h="553720">
                <a:moveTo>
                  <a:pt x="1524" y="213360"/>
                </a:moveTo>
                <a:lnTo>
                  <a:pt x="0" y="213360"/>
                </a:lnTo>
                <a:lnTo>
                  <a:pt x="0" y="217932"/>
                </a:lnTo>
                <a:lnTo>
                  <a:pt x="1524" y="217932"/>
                </a:lnTo>
                <a:lnTo>
                  <a:pt x="1524" y="213360"/>
                </a:lnTo>
                <a:close/>
              </a:path>
              <a:path w="364489" h="553720">
                <a:moveTo>
                  <a:pt x="1524" y="207264"/>
                </a:moveTo>
                <a:lnTo>
                  <a:pt x="0" y="207264"/>
                </a:lnTo>
                <a:lnTo>
                  <a:pt x="0" y="211836"/>
                </a:lnTo>
                <a:lnTo>
                  <a:pt x="1524" y="211836"/>
                </a:lnTo>
                <a:lnTo>
                  <a:pt x="1524" y="207264"/>
                </a:lnTo>
                <a:close/>
              </a:path>
              <a:path w="364489" h="553720">
                <a:moveTo>
                  <a:pt x="1524" y="201168"/>
                </a:moveTo>
                <a:lnTo>
                  <a:pt x="0" y="201168"/>
                </a:lnTo>
                <a:lnTo>
                  <a:pt x="0" y="205740"/>
                </a:lnTo>
                <a:lnTo>
                  <a:pt x="1524" y="205740"/>
                </a:lnTo>
                <a:lnTo>
                  <a:pt x="1524" y="201168"/>
                </a:lnTo>
                <a:close/>
              </a:path>
              <a:path w="364489" h="553720">
                <a:moveTo>
                  <a:pt x="1524" y="195072"/>
                </a:moveTo>
                <a:lnTo>
                  <a:pt x="0" y="195072"/>
                </a:lnTo>
                <a:lnTo>
                  <a:pt x="0" y="199644"/>
                </a:lnTo>
                <a:lnTo>
                  <a:pt x="1524" y="199644"/>
                </a:lnTo>
                <a:lnTo>
                  <a:pt x="1524" y="195072"/>
                </a:lnTo>
                <a:close/>
              </a:path>
              <a:path w="364489" h="553720">
                <a:moveTo>
                  <a:pt x="1524" y="188976"/>
                </a:moveTo>
                <a:lnTo>
                  <a:pt x="0" y="188976"/>
                </a:lnTo>
                <a:lnTo>
                  <a:pt x="0" y="193548"/>
                </a:lnTo>
                <a:lnTo>
                  <a:pt x="1524" y="193548"/>
                </a:lnTo>
                <a:lnTo>
                  <a:pt x="1524" y="188976"/>
                </a:lnTo>
                <a:close/>
              </a:path>
              <a:path w="364489" h="553720">
                <a:moveTo>
                  <a:pt x="1524" y="182880"/>
                </a:moveTo>
                <a:lnTo>
                  <a:pt x="0" y="182880"/>
                </a:lnTo>
                <a:lnTo>
                  <a:pt x="0" y="187452"/>
                </a:lnTo>
                <a:lnTo>
                  <a:pt x="1524" y="187452"/>
                </a:lnTo>
                <a:lnTo>
                  <a:pt x="1524" y="182880"/>
                </a:lnTo>
                <a:close/>
              </a:path>
              <a:path w="364489" h="553720">
                <a:moveTo>
                  <a:pt x="1524" y="176784"/>
                </a:moveTo>
                <a:lnTo>
                  <a:pt x="0" y="176784"/>
                </a:lnTo>
                <a:lnTo>
                  <a:pt x="0" y="181356"/>
                </a:lnTo>
                <a:lnTo>
                  <a:pt x="1524" y="181356"/>
                </a:lnTo>
                <a:lnTo>
                  <a:pt x="1524" y="176784"/>
                </a:lnTo>
                <a:close/>
              </a:path>
              <a:path w="364489" h="553720">
                <a:moveTo>
                  <a:pt x="1524" y="170688"/>
                </a:moveTo>
                <a:lnTo>
                  <a:pt x="0" y="170688"/>
                </a:lnTo>
                <a:lnTo>
                  <a:pt x="0" y="175260"/>
                </a:lnTo>
                <a:lnTo>
                  <a:pt x="1524" y="175260"/>
                </a:lnTo>
                <a:lnTo>
                  <a:pt x="1524" y="170688"/>
                </a:lnTo>
                <a:close/>
              </a:path>
              <a:path w="364489" h="553720">
                <a:moveTo>
                  <a:pt x="1524" y="164592"/>
                </a:moveTo>
                <a:lnTo>
                  <a:pt x="0" y="164592"/>
                </a:lnTo>
                <a:lnTo>
                  <a:pt x="0" y="169164"/>
                </a:lnTo>
                <a:lnTo>
                  <a:pt x="1524" y="169164"/>
                </a:lnTo>
                <a:lnTo>
                  <a:pt x="1524" y="164592"/>
                </a:lnTo>
                <a:close/>
              </a:path>
              <a:path w="364489" h="553720">
                <a:moveTo>
                  <a:pt x="1524" y="158496"/>
                </a:moveTo>
                <a:lnTo>
                  <a:pt x="0" y="158496"/>
                </a:lnTo>
                <a:lnTo>
                  <a:pt x="0" y="163068"/>
                </a:lnTo>
                <a:lnTo>
                  <a:pt x="1524" y="163068"/>
                </a:lnTo>
                <a:lnTo>
                  <a:pt x="1524" y="158496"/>
                </a:lnTo>
                <a:close/>
              </a:path>
              <a:path w="364489" h="553720">
                <a:moveTo>
                  <a:pt x="1524" y="152400"/>
                </a:moveTo>
                <a:lnTo>
                  <a:pt x="0" y="152400"/>
                </a:lnTo>
                <a:lnTo>
                  <a:pt x="0" y="156972"/>
                </a:lnTo>
                <a:lnTo>
                  <a:pt x="1524" y="156972"/>
                </a:lnTo>
                <a:lnTo>
                  <a:pt x="1524" y="152400"/>
                </a:lnTo>
                <a:close/>
              </a:path>
              <a:path w="364489" h="553720">
                <a:moveTo>
                  <a:pt x="1524" y="146304"/>
                </a:moveTo>
                <a:lnTo>
                  <a:pt x="0" y="146304"/>
                </a:lnTo>
                <a:lnTo>
                  <a:pt x="0" y="150876"/>
                </a:lnTo>
                <a:lnTo>
                  <a:pt x="1524" y="150876"/>
                </a:lnTo>
                <a:lnTo>
                  <a:pt x="1524" y="146304"/>
                </a:lnTo>
                <a:close/>
              </a:path>
              <a:path w="364489" h="553720">
                <a:moveTo>
                  <a:pt x="1524" y="140208"/>
                </a:moveTo>
                <a:lnTo>
                  <a:pt x="0" y="140208"/>
                </a:lnTo>
                <a:lnTo>
                  <a:pt x="0" y="144780"/>
                </a:lnTo>
                <a:lnTo>
                  <a:pt x="1524" y="144780"/>
                </a:lnTo>
                <a:lnTo>
                  <a:pt x="1524" y="140208"/>
                </a:lnTo>
                <a:close/>
              </a:path>
              <a:path w="364489" h="553720">
                <a:moveTo>
                  <a:pt x="1524" y="134112"/>
                </a:moveTo>
                <a:lnTo>
                  <a:pt x="0" y="134112"/>
                </a:lnTo>
                <a:lnTo>
                  <a:pt x="0" y="138684"/>
                </a:lnTo>
                <a:lnTo>
                  <a:pt x="1524" y="138684"/>
                </a:lnTo>
                <a:lnTo>
                  <a:pt x="1524" y="134112"/>
                </a:lnTo>
                <a:close/>
              </a:path>
              <a:path w="364489" h="553720">
                <a:moveTo>
                  <a:pt x="1524" y="128016"/>
                </a:moveTo>
                <a:lnTo>
                  <a:pt x="0" y="128016"/>
                </a:lnTo>
                <a:lnTo>
                  <a:pt x="0" y="132588"/>
                </a:lnTo>
                <a:lnTo>
                  <a:pt x="1524" y="132588"/>
                </a:lnTo>
                <a:lnTo>
                  <a:pt x="1524" y="128016"/>
                </a:lnTo>
                <a:close/>
              </a:path>
              <a:path w="364489" h="553720">
                <a:moveTo>
                  <a:pt x="1524" y="121920"/>
                </a:moveTo>
                <a:lnTo>
                  <a:pt x="0" y="121920"/>
                </a:lnTo>
                <a:lnTo>
                  <a:pt x="0" y="126492"/>
                </a:lnTo>
                <a:lnTo>
                  <a:pt x="1524" y="126492"/>
                </a:lnTo>
                <a:lnTo>
                  <a:pt x="1524" y="121920"/>
                </a:lnTo>
                <a:close/>
              </a:path>
              <a:path w="364489" h="553720">
                <a:moveTo>
                  <a:pt x="1524" y="115824"/>
                </a:moveTo>
                <a:lnTo>
                  <a:pt x="0" y="115824"/>
                </a:lnTo>
                <a:lnTo>
                  <a:pt x="0" y="120396"/>
                </a:lnTo>
                <a:lnTo>
                  <a:pt x="1524" y="120396"/>
                </a:lnTo>
                <a:lnTo>
                  <a:pt x="1524" y="115824"/>
                </a:lnTo>
                <a:close/>
              </a:path>
              <a:path w="364489" h="553720">
                <a:moveTo>
                  <a:pt x="1524" y="109728"/>
                </a:moveTo>
                <a:lnTo>
                  <a:pt x="0" y="109728"/>
                </a:lnTo>
                <a:lnTo>
                  <a:pt x="0" y="114300"/>
                </a:lnTo>
                <a:lnTo>
                  <a:pt x="1524" y="114300"/>
                </a:lnTo>
                <a:lnTo>
                  <a:pt x="1524" y="109728"/>
                </a:lnTo>
                <a:close/>
              </a:path>
              <a:path w="364489" h="553720">
                <a:moveTo>
                  <a:pt x="1524" y="103632"/>
                </a:moveTo>
                <a:lnTo>
                  <a:pt x="0" y="103632"/>
                </a:lnTo>
                <a:lnTo>
                  <a:pt x="0" y="108204"/>
                </a:lnTo>
                <a:lnTo>
                  <a:pt x="1524" y="108204"/>
                </a:lnTo>
                <a:lnTo>
                  <a:pt x="1524" y="103632"/>
                </a:lnTo>
                <a:close/>
              </a:path>
              <a:path w="364489" h="553720">
                <a:moveTo>
                  <a:pt x="1524" y="97536"/>
                </a:moveTo>
                <a:lnTo>
                  <a:pt x="0" y="97536"/>
                </a:lnTo>
                <a:lnTo>
                  <a:pt x="0" y="102108"/>
                </a:lnTo>
                <a:lnTo>
                  <a:pt x="1524" y="102108"/>
                </a:lnTo>
                <a:lnTo>
                  <a:pt x="1524" y="97536"/>
                </a:lnTo>
                <a:close/>
              </a:path>
              <a:path w="364489" h="553720">
                <a:moveTo>
                  <a:pt x="1524" y="91440"/>
                </a:moveTo>
                <a:lnTo>
                  <a:pt x="0" y="91440"/>
                </a:lnTo>
                <a:lnTo>
                  <a:pt x="0" y="96012"/>
                </a:lnTo>
                <a:lnTo>
                  <a:pt x="1524" y="96012"/>
                </a:lnTo>
                <a:lnTo>
                  <a:pt x="1524" y="91440"/>
                </a:lnTo>
                <a:close/>
              </a:path>
              <a:path w="364489" h="553720">
                <a:moveTo>
                  <a:pt x="1524" y="85344"/>
                </a:moveTo>
                <a:lnTo>
                  <a:pt x="0" y="85344"/>
                </a:lnTo>
                <a:lnTo>
                  <a:pt x="0" y="89916"/>
                </a:lnTo>
                <a:lnTo>
                  <a:pt x="1524" y="89916"/>
                </a:lnTo>
                <a:lnTo>
                  <a:pt x="1524" y="85344"/>
                </a:lnTo>
                <a:close/>
              </a:path>
              <a:path w="364489" h="553720">
                <a:moveTo>
                  <a:pt x="1524" y="79248"/>
                </a:moveTo>
                <a:lnTo>
                  <a:pt x="0" y="79248"/>
                </a:lnTo>
                <a:lnTo>
                  <a:pt x="0" y="83820"/>
                </a:lnTo>
                <a:lnTo>
                  <a:pt x="1524" y="83820"/>
                </a:lnTo>
                <a:lnTo>
                  <a:pt x="1524" y="79248"/>
                </a:lnTo>
                <a:close/>
              </a:path>
              <a:path w="364489" h="553720">
                <a:moveTo>
                  <a:pt x="1524" y="73152"/>
                </a:moveTo>
                <a:lnTo>
                  <a:pt x="0" y="73152"/>
                </a:lnTo>
                <a:lnTo>
                  <a:pt x="0" y="77724"/>
                </a:lnTo>
                <a:lnTo>
                  <a:pt x="1524" y="77724"/>
                </a:lnTo>
                <a:lnTo>
                  <a:pt x="1524" y="73152"/>
                </a:lnTo>
                <a:close/>
              </a:path>
              <a:path w="364489" h="553720">
                <a:moveTo>
                  <a:pt x="364236" y="0"/>
                </a:moveTo>
                <a:lnTo>
                  <a:pt x="362712" y="0"/>
                </a:lnTo>
                <a:lnTo>
                  <a:pt x="362712" y="1524"/>
                </a:lnTo>
                <a:lnTo>
                  <a:pt x="362712" y="51816"/>
                </a:lnTo>
                <a:lnTo>
                  <a:pt x="272796" y="51816"/>
                </a:lnTo>
                <a:lnTo>
                  <a:pt x="272796" y="1524"/>
                </a:lnTo>
                <a:lnTo>
                  <a:pt x="362712" y="1524"/>
                </a:lnTo>
                <a:lnTo>
                  <a:pt x="362712" y="0"/>
                </a:lnTo>
                <a:lnTo>
                  <a:pt x="272796" y="0"/>
                </a:lnTo>
                <a:lnTo>
                  <a:pt x="271272" y="0"/>
                </a:lnTo>
                <a:lnTo>
                  <a:pt x="271272" y="1524"/>
                </a:lnTo>
                <a:lnTo>
                  <a:pt x="271272" y="51816"/>
                </a:lnTo>
                <a:lnTo>
                  <a:pt x="271272" y="53340"/>
                </a:lnTo>
                <a:lnTo>
                  <a:pt x="272796" y="53340"/>
                </a:lnTo>
                <a:lnTo>
                  <a:pt x="362712" y="53340"/>
                </a:lnTo>
                <a:lnTo>
                  <a:pt x="364236" y="53340"/>
                </a:lnTo>
                <a:lnTo>
                  <a:pt x="364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958084" y="7715505"/>
            <a:ext cx="9017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05"/>
              </a:spcBef>
            </a:pP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repo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s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it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or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y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2759964" y="7725155"/>
            <a:ext cx="288290" cy="553720"/>
            <a:chOff x="2759964" y="7725155"/>
            <a:chExt cx="288290" cy="553720"/>
          </a:xfrm>
        </p:grpSpPr>
        <p:sp>
          <p:nvSpPr>
            <p:cNvPr id="98" name="object 98"/>
            <p:cNvSpPr/>
            <p:nvPr/>
          </p:nvSpPr>
          <p:spPr>
            <a:xfrm>
              <a:off x="2759964" y="7725155"/>
              <a:ext cx="104139" cy="53340"/>
            </a:xfrm>
            <a:custGeom>
              <a:avLst/>
              <a:gdLst/>
              <a:ahLst/>
              <a:cxnLst/>
              <a:rect l="l" t="t" r="r" b="b"/>
              <a:pathLst>
                <a:path w="104139" h="53340">
                  <a:moveTo>
                    <a:pt x="103632" y="0"/>
                  </a:moveTo>
                  <a:lnTo>
                    <a:pt x="102108" y="0"/>
                  </a:lnTo>
                  <a:lnTo>
                    <a:pt x="102108" y="1524"/>
                  </a:lnTo>
                  <a:lnTo>
                    <a:pt x="102108" y="51816"/>
                  </a:lnTo>
                  <a:lnTo>
                    <a:pt x="1524" y="51816"/>
                  </a:lnTo>
                  <a:lnTo>
                    <a:pt x="1524" y="1524"/>
                  </a:lnTo>
                  <a:lnTo>
                    <a:pt x="102108" y="1524"/>
                  </a:lnTo>
                  <a:lnTo>
                    <a:pt x="102108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1524" y="53340"/>
                  </a:lnTo>
                  <a:lnTo>
                    <a:pt x="102108" y="53340"/>
                  </a:lnTo>
                  <a:lnTo>
                    <a:pt x="103632" y="53340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61131" y="7749539"/>
              <a:ext cx="86995" cy="1905"/>
            </a:xfrm>
            <a:custGeom>
              <a:avLst/>
              <a:gdLst/>
              <a:ahLst/>
              <a:cxnLst/>
              <a:rect l="l" t="t" r="r" b="b"/>
              <a:pathLst>
                <a:path w="86994" h="1904">
                  <a:moveTo>
                    <a:pt x="86867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86867" y="1523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535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02280" y="7798307"/>
              <a:ext cx="1905" cy="480059"/>
            </a:xfrm>
            <a:custGeom>
              <a:avLst/>
              <a:gdLst/>
              <a:ahLst/>
              <a:cxnLst/>
              <a:rect l="l" t="t" r="r" b="b"/>
              <a:pathLst>
                <a:path w="1905" h="480059">
                  <a:moveTo>
                    <a:pt x="1524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0"/>
                  </a:lnTo>
                  <a:close/>
                </a:path>
                <a:path w="1905" h="480059">
                  <a:moveTo>
                    <a:pt x="1524" y="6096"/>
                  </a:moveTo>
                  <a:lnTo>
                    <a:pt x="0" y="6096"/>
                  </a:lnTo>
                  <a:lnTo>
                    <a:pt x="0" y="10668"/>
                  </a:lnTo>
                  <a:lnTo>
                    <a:pt x="1524" y="10668"/>
                  </a:lnTo>
                  <a:lnTo>
                    <a:pt x="1524" y="6096"/>
                  </a:lnTo>
                  <a:close/>
                </a:path>
                <a:path w="1905" h="480059">
                  <a:moveTo>
                    <a:pt x="1524" y="12192"/>
                  </a:moveTo>
                  <a:lnTo>
                    <a:pt x="0" y="12192"/>
                  </a:lnTo>
                  <a:lnTo>
                    <a:pt x="0" y="16764"/>
                  </a:lnTo>
                  <a:lnTo>
                    <a:pt x="1524" y="16764"/>
                  </a:lnTo>
                  <a:lnTo>
                    <a:pt x="1524" y="12192"/>
                  </a:lnTo>
                  <a:close/>
                </a:path>
                <a:path w="1905" h="480059">
                  <a:moveTo>
                    <a:pt x="1524" y="18288"/>
                  </a:moveTo>
                  <a:lnTo>
                    <a:pt x="0" y="18288"/>
                  </a:lnTo>
                  <a:lnTo>
                    <a:pt x="0" y="22860"/>
                  </a:lnTo>
                  <a:lnTo>
                    <a:pt x="1524" y="22860"/>
                  </a:lnTo>
                  <a:lnTo>
                    <a:pt x="1524" y="18288"/>
                  </a:lnTo>
                  <a:close/>
                </a:path>
                <a:path w="1905" h="480059">
                  <a:moveTo>
                    <a:pt x="1524" y="24384"/>
                  </a:moveTo>
                  <a:lnTo>
                    <a:pt x="0" y="24384"/>
                  </a:lnTo>
                  <a:lnTo>
                    <a:pt x="0" y="28956"/>
                  </a:lnTo>
                  <a:lnTo>
                    <a:pt x="1524" y="28956"/>
                  </a:lnTo>
                  <a:lnTo>
                    <a:pt x="1524" y="24384"/>
                  </a:lnTo>
                  <a:close/>
                </a:path>
                <a:path w="1905" h="480059">
                  <a:moveTo>
                    <a:pt x="1524" y="30480"/>
                  </a:moveTo>
                  <a:lnTo>
                    <a:pt x="0" y="30480"/>
                  </a:lnTo>
                  <a:lnTo>
                    <a:pt x="0" y="35052"/>
                  </a:lnTo>
                  <a:lnTo>
                    <a:pt x="1524" y="35052"/>
                  </a:lnTo>
                  <a:lnTo>
                    <a:pt x="1524" y="30480"/>
                  </a:lnTo>
                  <a:close/>
                </a:path>
                <a:path w="1905" h="480059">
                  <a:moveTo>
                    <a:pt x="1524" y="36576"/>
                  </a:moveTo>
                  <a:lnTo>
                    <a:pt x="0" y="36576"/>
                  </a:lnTo>
                  <a:lnTo>
                    <a:pt x="0" y="41148"/>
                  </a:lnTo>
                  <a:lnTo>
                    <a:pt x="1524" y="41148"/>
                  </a:lnTo>
                  <a:lnTo>
                    <a:pt x="1524" y="36576"/>
                  </a:lnTo>
                  <a:close/>
                </a:path>
                <a:path w="1905" h="480059">
                  <a:moveTo>
                    <a:pt x="1524" y="42672"/>
                  </a:moveTo>
                  <a:lnTo>
                    <a:pt x="0" y="42672"/>
                  </a:lnTo>
                  <a:lnTo>
                    <a:pt x="0" y="47244"/>
                  </a:lnTo>
                  <a:lnTo>
                    <a:pt x="1524" y="47244"/>
                  </a:lnTo>
                  <a:lnTo>
                    <a:pt x="1524" y="42672"/>
                  </a:lnTo>
                  <a:close/>
                </a:path>
                <a:path w="1905" h="480059">
                  <a:moveTo>
                    <a:pt x="1524" y="48768"/>
                  </a:moveTo>
                  <a:lnTo>
                    <a:pt x="0" y="48768"/>
                  </a:lnTo>
                  <a:lnTo>
                    <a:pt x="0" y="53340"/>
                  </a:lnTo>
                  <a:lnTo>
                    <a:pt x="1524" y="53340"/>
                  </a:lnTo>
                  <a:lnTo>
                    <a:pt x="1524" y="48768"/>
                  </a:lnTo>
                  <a:close/>
                </a:path>
                <a:path w="1905" h="480059">
                  <a:moveTo>
                    <a:pt x="1524" y="54864"/>
                  </a:moveTo>
                  <a:lnTo>
                    <a:pt x="0" y="54864"/>
                  </a:lnTo>
                  <a:lnTo>
                    <a:pt x="0" y="59436"/>
                  </a:lnTo>
                  <a:lnTo>
                    <a:pt x="1524" y="59436"/>
                  </a:lnTo>
                  <a:lnTo>
                    <a:pt x="1524" y="54864"/>
                  </a:lnTo>
                  <a:close/>
                </a:path>
                <a:path w="1905" h="480059">
                  <a:moveTo>
                    <a:pt x="1524" y="60960"/>
                  </a:moveTo>
                  <a:lnTo>
                    <a:pt x="0" y="60960"/>
                  </a:lnTo>
                  <a:lnTo>
                    <a:pt x="0" y="65532"/>
                  </a:lnTo>
                  <a:lnTo>
                    <a:pt x="1524" y="65532"/>
                  </a:lnTo>
                  <a:lnTo>
                    <a:pt x="1524" y="60960"/>
                  </a:lnTo>
                  <a:close/>
                </a:path>
                <a:path w="1905" h="480059">
                  <a:moveTo>
                    <a:pt x="1524" y="67056"/>
                  </a:moveTo>
                  <a:lnTo>
                    <a:pt x="0" y="67056"/>
                  </a:lnTo>
                  <a:lnTo>
                    <a:pt x="0" y="71628"/>
                  </a:lnTo>
                  <a:lnTo>
                    <a:pt x="1524" y="71628"/>
                  </a:lnTo>
                  <a:lnTo>
                    <a:pt x="1524" y="67056"/>
                  </a:lnTo>
                  <a:close/>
                </a:path>
                <a:path w="1905" h="480059">
                  <a:moveTo>
                    <a:pt x="1524" y="73152"/>
                  </a:moveTo>
                  <a:lnTo>
                    <a:pt x="0" y="73152"/>
                  </a:lnTo>
                  <a:lnTo>
                    <a:pt x="0" y="77724"/>
                  </a:lnTo>
                  <a:lnTo>
                    <a:pt x="1524" y="77724"/>
                  </a:lnTo>
                  <a:lnTo>
                    <a:pt x="1524" y="73152"/>
                  </a:lnTo>
                  <a:close/>
                </a:path>
                <a:path w="1905" h="480059">
                  <a:moveTo>
                    <a:pt x="1524" y="79248"/>
                  </a:moveTo>
                  <a:lnTo>
                    <a:pt x="0" y="79248"/>
                  </a:lnTo>
                  <a:lnTo>
                    <a:pt x="0" y="83820"/>
                  </a:lnTo>
                  <a:lnTo>
                    <a:pt x="1524" y="83820"/>
                  </a:lnTo>
                  <a:lnTo>
                    <a:pt x="1524" y="79248"/>
                  </a:lnTo>
                  <a:close/>
                </a:path>
                <a:path w="1905" h="480059">
                  <a:moveTo>
                    <a:pt x="1524" y="85344"/>
                  </a:moveTo>
                  <a:lnTo>
                    <a:pt x="0" y="85344"/>
                  </a:lnTo>
                  <a:lnTo>
                    <a:pt x="0" y="89916"/>
                  </a:lnTo>
                  <a:lnTo>
                    <a:pt x="1524" y="89916"/>
                  </a:lnTo>
                  <a:lnTo>
                    <a:pt x="1524" y="85344"/>
                  </a:lnTo>
                  <a:close/>
                </a:path>
                <a:path w="1905" h="480059">
                  <a:moveTo>
                    <a:pt x="1524" y="91440"/>
                  </a:moveTo>
                  <a:lnTo>
                    <a:pt x="0" y="91440"/>
                  </a:lnTo>
                  <a:lnTo>
                    <a:pt x="0" y="96012"/>
                  </a:lnTo>
                  <a:lnTo>
                    <a:pt x="1524" y="96012"/>
                  </a:lnTo>
                  <a:lnTo>
                    <a:pt x="1524" y="91440"/>
                  </a:lnTo>
                  <a:close/>
                </a:path>
                <a:path w="1905" h="480059">
                  <a:moveTo>
                    <a:pt x="1524" y="97536"/>
                  </a:moveTo>
                  <a:lnTo>
                    <a:pt x="0" y="97536"/>
                  </a:lnTo>
                  <a:lnTo>
                    <a:pt x="0" y="102108"/>
                  </a:lnTo>
                  <a:lnTo>
                    <a:pt x="1524" y="102108"/>
                  </a:lnTo>
                  <a:lnTo>
                    <a:pt x="1524" y="97536"/>
                  </a:lnTo>
                  <a:close/>
                </a:path>
                <a:path w="1905" h="480059">
                  <a:moveTo>
                    <a:pt x="1524" y="103632"/>
                  </a:moveTo>
                  <a:lnTo>
                    <a:pt x="0" y="103632"/>
                  </a:lnTo>
                  <a:lnTo>
                    <a:pt x="0" y="108204"/>
                  </a:lnTo>
                  <a:lnTo>
                    <a:pt x="1524" y="108204"/>
                  </a:lnTo>
                  <a:lnTo>
                    <a:pt x="1524" y="103632"/>
                  </a:lnTo>
                  <a:close/>
                </a:path>
                <a:path w="1905" h="480059">
                  <a:moveTo>
                    <a:pt x="1524" y="109728"/>
                  </a:moveTo>
                  <a:lnTo>
                    <a:pt x="0" y="109728"/>
                  </a:lnTo>
                  <a:lnTo>
                    <a:pt x="0" y="114300"/>
                  </a:lnTo>
                  <a:lnTo>
                    <a:pt x="1524" y="114300"/>
                  </a:lnTo>
                  <a:lnTo>
                    <a:pt x="1524" y="109728"/>
                  </a:lnTo>
                  <a:close/>
                </a:path>
                <a:path w="1905" h="480059">
                  <a:moveTo>
                    <a:pt x="1524" y="115824"/>
                  </a:moveTo>
                  <a:lnTo>
                    <a:pt x="0" y="115824"/>
                  </a:lnTo>
                  <a:lnTo>
                    <a:pt x="0" y="120396"/>
                  </a:lnTo>
                  <a:lnTo>
                    <a:pt x="1524" y="120396"/>
                  </a:lnTo>
                  <a:lnTo>
                    <a:pt x="1524" y="115824"/>
                  </a:lnTo>
                  <a:close/>
                </a:path>
                <a:path w="1905" h="480059">
                  <a:moveTo>
                    <a:pt x="1524" y="121920"/>
                  </a:moveTo>
                  <a:lnTo>
                    <a:pt x="0" y="121920"/>
                  </a:lnTo>
                  <a:lnTo>
                    <a:pt x="0" y="126492"/>
                  </a:lnTo>
                  <a:lnTo>
                    <a:pt x="1524" y="126492"/>
                  </a:lnTo>
                  <a:lnTo>
                    <a:pt x="1524" y="121920"/>
                  </a:lnTo>
                  <a:close/>
                </a:path>
                <a:path w="1905" h="480059">
                  <a:moveTo>
                    <a:pt x="1524" y="128016"/>
                  </a:moveTo>
                  <a:lnTo>
                    <a:pt x="0" y="128016"/>
                  </a:lnTo>
                  <a:lnTo>
                    <a:pt x="0" y="132588"/>
                  </a:lnTo>
                  <a:lnTo>
                    <a:pt x="1524" y="132588"/>
                  </a:lnTo>
                  <a:lnTo>
                    <a:pt x="1524" y="128016"/>
                  </a:lnTo>
                  <a:close/>
                </a:path>
                <a:path w="1905" h="480059">
                  <a:moveTo>
                    <a:pt x="1524" y="134112"/>
                  </a:moveTo>
                  <a:lnTo>
                    <a:pt x="0" y="134112"/>
                  </a:lnTo>
                  <a:lnTo>
                    <a:pt x="0" y="138684"/>
                  </a:lnTo>
                  <a:lnTo>
                    <a:pt x="1524" y="138684"/>
                  </a:lnTo>
                  <a:lnTo>
                    <a:pt x="1524" y="134112"/>
                  </a:lnTo>
                  <a:close/>
                </a:path>
                <a:path w="1905" h="480059">
                  <a:moveTo>
                    <a:pt x="1524" y="140208"/>
                  </a:moveTo>
                  <a:lnTo>
                    <a:pt x="0" y="140208"/>
                  </a:lnTo>
                  <a:lnTo>
                    <a:pt x="0" y="144780"/>
                  </a:lnTo>
                  <a:lnTo>
                    <a:pt x="1524" y="144780"/>
                  </a:lnTo>
                  <a:lnTo>
                    <a:pt x="1524" y="140208"/>
                  </a:lnTo>
                  <a:close/>
                </a:path>
                <a:path w="1905" h="480059">
                  <a:moveTo>
                    <a:pt x="1524" y="146304"/>
                  </a:moveTo>
                  <a:lnTo>
                    <a:pt x="0" y="146304"/>
                  </a:lnTo>
                  <a:lnTo>
                    <a:pt x="0" y="150876"/>
                  </a:lnTo>
                  <a:lnTo>
                    <a:pt x="1524" y="150876"/>
                  </a:lnTo>
                  <a:lnTo>
                    <a:pt x="1524" y="146304"/>
                  </a:lnTo>
                  <a:close/>
                </a:path>
                <a:path w="1905" h="480059">
                  <a:moveTo>
                    <a:pt x="1524" y="152400"/>
                  </a:moveTo>
                  <a:lnTo>
                    <a:pt x="0" y="152400"/>
                  </a:lnTo>
                  <a:lnTo>
                    <a:pt x="0" y="156972"/>
                  </a:lnTo>
                  <a:lnTo>
                    <a:pt x="1524" y="156972"/>
                  </a:lnTo>
                  <a:lnTo>
                    <a:pt x="1524" y="152400"/>
                  </a:lnTo>
                  <a:close/>
                </a:path>
                <a:path w="1905" h="480059">
                  <a:moveTo>
                    <a:pt x="1524" y="158496"/>
                  </a:moveTo>
                  <a:lnTo>
                    <a:pt x="0" y="158496"/>
                  </a:lnTo>
                  <a:lnTo>
                    <a:pt x="0" y="163068"/>
                  </a:lnTo>
                  <a:lnTo>
                    <a:pt x="1524" y="163068"/>
                  </a:lnTo>
                  <a:lnTo>
                    <a:pt x="1524" y="158496"/>
                  </a:lnTo>
                  <a:close/>
                </a:path>
                <a:path w="1905" h="480059">
                  <a:moveTo>
                    <a:pt x="1524" y="164592"/>
                  </a:moveTo>
                  <a:lnTo>
                    <a:pt x="0" y="164592"/>
                  </a:lnTo>
                  <a:lnTo>
                    <a:pt x="0" y="169164"/>
                  </a:lnTo>
                  <a:lnTo>
                    <a:pt x="1524" y="169164"/>
                  </a:lnTo>
                  <a:lnTo>
                    <a:pt x="1524" y="164592"/>
                  </a:lnTo>
                  <a:close/>
                </a:path>
                <a:path w="1905" h="480059">
                  <a:moveTo>
                    <a:pt x="1524" y="170688"/>
                  </a:moveTo>
                  <a:lnTo>
                    <a:pt x="0" y="170688"/>
                  </a:lnTo>
                  <a:lnTo>
                    <a:pt x="0" y="175260"/>
                  </a:lnTo>
                  <a:lnTo>
                    <a:pt x="1524" y="175260"/>
                  </a:lnTo>
                  <a:lnTo>
                    <a:pt x="1524" y="170688"/>
                  </a:lnTo>
                  <a:close/>
                </a:path>
                <a:path w="1905" h="480059">
                  <a:moveTo>
                    <a:pt x="1524" y="176784"/>
                  </a:moveTo>
                  <a:lnTo>
                    <a:pt x="0" y="176784"/>
                  </a:lnTo>
                  <a:lnTo>
                    <a:pt x="0" y="181356"/>
                  </a:lnTo>
                  <a:lnTo>
                    <a:pt x="1524" y="181356"/>
                  </a:lnTo>
                  <a:lnTo>
                    <a:pt x="1524" y="176784"/>
                  </a:lnTo>
                  <a:close/>
                </a:path>
                <a:path w="1905" h="480059">
                  <a:moveTo>
                    <a:pt x="1524" y="182880"/>
                  </a:moveTo>
                  <a:lnTo>
                    <a:pt x="0" y="182880"/>
                  </a:lnTo>
                  <a:lnTo>
                    <a:pt x="0" y="187452"/>
                  </a:lnTo>
                  <a:lnTo>
                    <a:pt x="1524" y="187452"/>
                  </a:lnTo>
                  <a:lnTo>
                    <a:pt x="1524" y="182880"/>
                  </a:lnTo>
                  <a:close/>
                </a:path>
                <a:path w="1905" h="480059">
                  <a:moveTo>
                    <a:pt x="1524" y="188976"/>
                  </a:moveTo>
                  <a:lnTo>
                    <a:pt x="0" y="188976"/>
                  </a:lnTo>
                  <a:lnTo>
                    <a:pt x="0" y="193548"/>
                  </a:lnTo>
                  <a:lnTo>
                    <a:pt x="1524" y="193548"/>
                  </a:lnTo>
                  <a:lnTo>
                    <a:pt x="1524" y="188976"/>
                  </a:lnTo>
                  <a:close/>
                </a:path>
                <a:path w="1905" h="480059">
                  <a:moveTo>
                    <a:pt x="1524" y="195072"/>
                  </a:moveTo>
                  <a:lnTo>
                    <a:pt x="0" y="195072"/>
                  </a:lnTo>
                  <a:lnTo>
                    <a:pt x="0" y="199644"/>
                  </a:lnTo>
                  <a:lnTo>
                    <a:pt x="1524" y="199644"/>
                  </a:lnTo>
                  <a:lnTo>
                    <a:pt x="1524" y="195072"/>
                  </a:lnTo>
                  <a:close/>
                </a:path>
                <a:path w="1905" h="480059">
                  <a:moveTo>
                    <a:pt x="1524" y="201168"/>
                  </a:moveTo>
                  <a:lnTo>
                    <a:pt x="0" y="201168"/>
                  </a:lnTo>
                  <a:lnTo>
                    <a:pt x="0" y="205740"/>
                  </a:lnTo>
                  <a:lnTo>
                    <a:pt x="1524" y="205740"/>
                  </a:lnTo>
                  <a:lnTo>
                    <a:pt x="1524" y="201168"/>
                  </a:lnTo>
                  <a:close/>
                </a:path>
                <a:path w="1905" h="480059">
                  <a:moveTo>
                    <a:pt x="1524" y="207264"/>
                  </a:moveTo>
                  <a:lnTo>
                    <a:pt x="0" y="207264"/>
                  </a:lnTo>
                  <a:lnTo>
                    <a:pt x="0" y="211836"/>
                  </a:lnTo>
                  <a:lnTo>
                    <a:pt x="1524" y="211836"/>
                  </a:lnTo>
                  <a:lnTo>
                    <a:pt x="1524" y="207264"/>
                  </a:lnTo>
                  <a:close/>
                </a:path>
                <a:path w="1905" h="480059">
                  <a:moveTo>
                    <a:pt x="1524" y="213360"/>
                  </a:moveTo>
                  <a:lnTo>
                    <a:pt x="0" y="213360"/>
                  </a:lnTo>
                  <a:lnTo>
                    <a:pt x="0" y="217932"/>
                  </a:lnTo>
                  <a:lnTo>
                    <a:pt x="1524" y="217932"/>
                  </a:lnTo>
                  <a:lnTo>
                    <a:pt x="1524" y="213360"/>
                  </a:lnTo>
                  <a:close/>
                </a:path>
                <a:path w="1905" h="480059">
                  <a:moveTo>
                    <a:pt x="1524" y="219456"/>
                  </a:moveTo>
                  <a:lnTo>
                    <a:pt x="0" y="219456"/>
                  </a:lnTo>
                  <a:lnTo>
                    <a:pt x="0" y="224028"/>
                  </a:lnTo>
                  <a:lnTo>
                    <a:pt x="1524" y="224028"/>
                  </a:lnTo>
                  <a:lnTo>
                    <a:pt x="1524" y="219456"/>
                  </a:lnTo>
                  <a:close/>
                </a:path>
                <a:path w="1905" h="480059">
                  <a:moveTo>
                    <a:pt x="1524" y="225552"/>
                  </a:moveTo>
                  <a:lnTo>
                    <a:pt x="0" y="225552"/>
                  </a:lnTo>
                  <a:lnTo>
                    <a:pt x="0" y="230124"/>
                  </a:lnTo>
                  <a:lnTo>
                    <a:pt x="1524" y="230124"/>
                  </a:lnTo>
                  <a:lnTo>
                    <a:pt x="1524" y="225552"/>
                  </a:lnTo>
                  <a:close/>
                </a:path>
                <a:path w="1905" h="480059">
                  <a:moveTo>
                    <a:pt x="1524" y="231648"/>
                  </a:moveTo>
                  <a:lnTo>
                    <a:pt x="0" y="231648"/>
                  </a:lnTo>
                  <a:lnTo>
                    <a:pt x="0" y="236220"/>
                  </a:lnTo>
                  <a:lnTo>
                    <a:pt x="1524" y="236220"/>
                  </a:lnTo>
                  <a:lnTo>
                    <a:pt x="1524" y="231648"/>
                  </a:lnTo>
                  <a:close/>
                </a:path>
                <a:path w="1905" h="480059">
                  <a:moveTo>
                    <a:pt x="1524" y="237744"/>
                  </a:moveTo>
                  <a:lnTo>
                    <a:pt x="0" y="237744"/>
                  </a:lnTo>
                  <a:lnTo>
                    <a:pt x="0" y="243840"/>
                  </a:lnTo>
                  <a:lnTo>
                    <a:pt x="1524" y="242316"/>
                  </a:lnTo>
                  <a:lnTo>
                    <a:pt x="1524" y="237744"/>
                  </a:lnTo>
                  <a:close/>
                </a:path>
                <a:path w="1905" h="480059">
                  <a:moveTo>
                    <a:pt x="1524" y="245364"/>
                  </a:moveTo>
                  <a:lnTo>
                    <a:pt x="0" y="245364"/>
                  </a:lnTo>
                  <a:lnTo>
                    <a:pt x="0" y="249936"/>
                  </a:lnTo>
                  <a:lnTo>
                    <a:pt x="1524" y="249936"/>
                  </a:lnTo>
                  <a:lnTo>
                    <a:pt x="1524" y="245364"/>
                  </a:lnTo>
                  <a:close/>
                </a:path>
                <a:path w="1905" h="480059">
                  <a:moveTo>
                    <a:pt x="1524" y="251460"/>
                  </a:moveTo>
                  <a:lnTo>
                    <a:pt x="0" y="251460"/>
                  </a:lnTo>
                  <a:lnTo>
                    <a:pt x="0" y="256032"/>
                  </a:lnTo>
                  <a:lnTo>
                    <a:pt x="1524" y="256032"/>
                  </a:lnTo>
                  <a:lnTo>
                    <a:pt x="1524" y="251460"/>
                  </a:lnTo>
                  <a:close/>
                </a:path>
                <a:path w="1905" h="480059">
                  <a:moveTo>
                    <a:pt x="1524" y="257556"/>
                  </a:moveTo>
                  <a:lnTo>
                    <a:pt x="0" y="257556"/>
                  </a:lnTo>
                  <a:lnTo>
                    <a:pt x="0" y="262128"/>
                  </a:lnTo>
                  <a:lnTo>
                    <a:pt x="1524" y="262128"/>
                  </a:lnTo>
                  <a:lnTo>
                    <a:pt x="1524" y="257556"/>
                  </a:lnTo>
                  <a:close/>
                </a:path>
                <a:path w="1905" h="480059">
                  <a:moveTo>
                    <a:pt x="1524" y="263652"/>
                  </a:moveTo>
                  <a:lnTo>
                    <a:pt x="0" y="263652"/>
                  </a:lnTo>
                  <a:lnTo>
                    <a:pt x="0" y="268224"/>
                  </a:lnTo>
                  <a:lnTo>
                    <a:pt x="1524" y="268224"/>
                  </a:lnTo>
                  <a:lnTo>
                    <a:pt x="1524" y="263652"/>
                  </a:lnTo>
                  <a:close/>
                </a:path>
                <a:path w="1905" h="480059">
                  <a:moveTo>
                    <a:pt x="1524" y="269748"/>
                  </a:moveTo>
                  <a:lnTo>
                    <a:pt x="0" y="269748"/>
                  </a:lnTo>
                  <a:lnTo>
                    <a:pt x="0" y="274320"/>
                  </a:lnTo>
                  <a:lnTo>
                    <a:pt x="1524" y="274320"/>
                  </a:lnTo>
                  <a:lnTo>
                    <a:pt x="1524" y="269748"/>
                  </a:lnTo>
                  <a:close/>
                </a:path>
                <a:path w="1905" h="480059">
                  <a:moveTo>
                    <a:pt x="1524" y="275844"/>
                  </a:moveTo>
                  <a:lnTo>
                    <a:pt x="0" y="275844"/>
                  </a:lnTo>
                  <a:lnTo>
                    <a:pt x="0" y="280416"/>
                  </a:lnTo>
                  <a:lnTo>
                    <a:pt x="1524" y="280416"/>
                  </a:lnTo>
                  <a:lnTo>
                    <a:pt x="1524" y="275844"/>
                  </a:lnTo>
                  <a:close/>
                </a:path>
                <a:path w="1905" h="480059">
                  <a:moveTo>
                    <a:pt x="1524" y="281940"/>
                  </a:moveTo>
                  <a:lnTo>
                    <a:pt x="0" y="281940"/>
                  </a:lnTo>
                  <a:lnTo>
                    <a:pt x="0" y="286512"/>
                  </a:lnTo>
                  <a:lnTo>
                    <a:pt x="1524" y="286512"/>
                  </a:lnTo>
                  <a:lnTo>
                    <a:pt x="1524" y="281940"/>
                  </a:lnTo>
                  <a:close/>
                </a:path>
                <a:path w="1905" h="480059">
                  <a:moveTo>
                    <a:pt x="1524" y="288036"/>
                  </a:moveTo>
                  <a:lnTo>
                    <a:pt x="0" y="288036"/>
                  </a:lnTo>
                  <a:lnTo>
                    <a:pt x="0" y="292608"/>
                  </a:lnTo>
                  <a:lnTo>
                    <a:pt x="1524" y="292608"/>
                  </a:lnTo>
                  <a:lnTo>
                    <a:pt x="1524" y="288036"/>
                  </a:lnTo>
                  <a:close/>
                </a:path>
                <a:path w="1905" h="480059">
                  <a:moveTo>
                    <a:pt x="1524" y="294132"/>
                  </a:moveTo>
                  <a:lnTo>
                    <a:pt x="0" y="294132"/>
                  </a:lnTo>
                  <a:lnTo>
                    <a:pt x="0" y="298704"/>
                  </a:lnTo>
                  <a:lnTo>
                    <a:pt x="1524" y="298704"/>
                  </a:lnTo>
                  <a:lnTo>
                    <a:pt x="1524" y="294132"/>
                  </a:lnTo>
                  <a:close/>
                </a:path>
                <a:path w="1905" h="480059">
                  <a:moveTo>
                    <a:pt x="1524" y="300228"/>
                  </a:moveTo>
                  <a:lnTo>
                    <a:pt x="0" y="300228"/>
                  </a:lnTo>
                  <a:lnTo>
                    <a:pt x="0" y="304800"/>
                  </a:lnTo>
                  <a:lnTo>
                    <a:pt x="1524" y="304800"/>
                  </a:lnTo>
                  <a:lnTo>
                    <a:pt x="1524" y="300228"/>
                  </a:lnTo>
                  <a:close/>
                </a:path>
                <a:path w="1905" h="480059">
                  <a:moveTo>
                    <a:pt x="1524" y="306324"/>
                  </a:moveTo>
                  <a:lnTo>
                    <a:pt x="0" y="306324"/>
                  </a:lnTo>
                  <a:lnTo>
                    <a:pt x="0" y="310896"/>
                  </a:lnTo>
                  <a:lnTo>
                    <a:pt x="1524" y="310896"/>
                  </a:lnTo>
                  <a:lnTo>
                    <a:pt x="1524" y="306324"/>
                  </a:lnTo>
                  <a:close/>
                </a:path>
                <a:path w="1905" h="480059">
                  <a:moveTo>
                    <a:pt x="1524" y="312420"/>
                  </a:moveTo>
                  <a:lnTo>
                    <a:pt x="0" y="312420"/>
                  </a:lnTo>
                  <a:lnTo>
                    <a:pt x="0" y="316992"/>
                  </a:lnTo>
                  <a:lnTo>
                    <a:pt x="1524" y="316992"/>
                  </a:lnTo>
                  <a:lnTo>
                    <a:pt x="1524" y="312420"/>
                  </a:lnTo>
                  <a:close/>
                </a:path>
                <a:path w="1905" h="480059">
                  <a:moveTo>
                    <a:pt x="1524" y="318516"/>
                  </a:moveTo>
                  <a:lnTo>
                    <a:pt x="0" y="318516"/>
                  </a:lnTo>
                  <a:lnTo>
                    <a:pt x="0" y="323088"/>
                  </a:lnTo>
                  <a:lnTo>
                    <a:pt x="1524" y="323088"/>
                  </a:lnTo>
                  <a:lnTo>
                    <a:pt x="1524" y="318516"/>
                  </a:lnTo>
                  <a:close/>
                </a:path>
                <a:path w="1905" h="480059">
                  <a:moveTo>
                    <a:pt x="1524" y="324612"/>
                  </a:moveTo>
                  <a:lnTo>
                    <a:pt x="0" y="324612"/>
                  </a:lnTo>
                  <a:lnTo>
                    <a:pt x="0" y="329184"/>
                  </a:lnTo>
                  <a:lnTo>
                    <a:pt x="1524" y="329184"/>
                  </a:lnTo>
                  <a:lnTo>
                    <a:pt x="1524" y="324612"/>
                  </a:lnTo>
                  <a:close/>
                </a:path>
                <a:path w="1905" h="480059">
                  <a:moveTo>
                    <a:pt x="1524" y="330708"/>
                  </a:moveTo>
                  <a:lnTo>
                    <a:pt x="0" y="330708"/>
                  </a:lnTo>
                  <a:lnTo>
                    <a:pt x="0" y="335280"/>
                  </a:lnTo>
                  <a:lnTo>
                    <a:pt x="1524" y="335280"/>
                  </a:lnTo>
                  <a:lnTo>
                    <a:pt x="1524" y="330708"/>
                  </a:lnTo>
                  <a:close/>
                </a:path>
                <a:path w="1905" h="480059">
                  <a:moveTo>
                    <a:pt x="1524" y="336804"/>
                  </a:moveTo>
                  <a:lnTo>
                    <a:pt x="0" y="336804"/>
                  </a:lnTo>
                  <a:lnTo>
                    <a:pt x="0" y="341376"/>
                  </a:lnTo>
                  <a:lnTo>
                    <a:pt x="1524" y="341376"/>
                  </a:lnTo>
                  <a:lnTo>
                    <a:pt x="1524" y="336804"/>
                  </a:lnTo>
                  <a:close/>
                </a:path>
                <a:path w="1905" h="480059">
                  <a:moveTo>
                    <a:pt x="1524" y="342900"/>
                  </a:moveTo>
                  <a:lnTo>
                    <a:pt x="0" y="342900"/>
                  </a:lnTo>
                  <a:lnTo>
                    <a:pt x="0" y="347472"/>
                  </a:lnTo>
                  <a:lnTo>
                    <a:pt x="1524" y="347472"/>
                  </a:lnTo>
                  <a:lnTo>
                    <a:pt x="1524" y="342900"/>
                  </a:lnTo>
                  <a:close/>
                </a:path>
                <a:path w="1905" h="480059">
                  <a:moveTo>
                    <a:pt x="1524" y="348996"/>
                  </a:moveTo>
                  <a:lnTo>
                    <a:pt x="0" y="348996"/>
                  </a:lnTo>
                  <a:lnTo>
                    <a:pt x="0" y="353568"/>
                  </a:lnTo>
                  <a:lnTo>
                    <a:pt x="1524" y="353568"/>
                  </a:lnTo>
                  <a:lnTo>
                    <a:pt x="1524" y="348996"/>
                  </a:lnTo>
                  <a:close/>
                </a:path>
                <a:path w="1905" h="480059">
                  <a:moveTo>
                    <a:pt x="1524" y="355092"/>
                  </a:moveTo>
                  <a:lnTo>
                    <a:pt x="0" y="355092"/>
                  </a:lnTo>
                  <a:lnTo>
                    <a:pt x="0" y="359664"/>
                  </a:lnTo>
                  <a:lnTo>
                    <a:pt x="1524" y="359664"/>
                  </a:lnTo>
                  <a:lnTo>
                    <a:pt x="1524" y="355092"/>
                  </a:lnTo>
                  <a:close/>
                </a:path>
                <a:path w="1905" h="480059">
                  <a:moveTo>
                    <a:pt x="1524" y="361188"/>
                  </a:moveTo>
                  <a:lnTo>
                    <a:pt x="0" y="361188"/>
                  </a:lnTo>
                  <a:lnTo>
                    <a:pt x="0" y="365760"/>
                  </a:lnTo>
                  <a:lnTo>
                    <a:pt x="1524" y="365760"/>
                  </a:lnTo>
                  <a:lnTo>
                    <a:pt x="1524" y="361188"/>
                  </a:lnTo>
                  <a:close/>
                </a:path>
                <a:path w="1905" h="480059">
                  <a:moveTo>
                    <a:pt x="1524" y="367284"/>
                  </a:moveTo>
                  <a:lnTo>
                    <a:pt x="0" y="367284"/>
                  </a:lnTo>
                  <a:lnTo>
                    <a:pt x="0" y="371856"/>
                  </a:lnTo>
                  <a:lnTo>
                    <a:pt x="1524" y="371856"/>
                  </a:lnTo>
                  <a:lnTo>
                    <a:pt x="1524" y="367284"/>
                  </a:lnTo>
                  <a:close/>
                </a:path>
                <a:path w="1905" h="480059">
                  <a:moveTo>
                    <a:pt x="1524" y="373380"/>
                  </a:moveTo>
                  <a:lnTo>
                    <a:pt x="0" y="373380"/>
                  </a:lnTo>
                  <a:lnTo>
                    <a:pt x="0" y="377952"/>
                  </a:lnTo>
                  <a:lnTo>
                    <a:pt x="1524" y="377952"/>
                  </a:lnTo>
                  <a:lnTo>
                    <a:pt x="1524" y="373380"/>
                  </a:lnTo>
                  <a:close/>
                </a:path>
                <a:path w="1905" h="480059">
                  <a:moveTo>
                    <a:pt x="1524" y="379476"/>
                  </a:moveTo>
                  <a:lnTo>
                    <a:pt x="0" y="379476"/>
                  </a:lnTo>
                  <a:lnTo>
                    <a:pt x="0" y="384048"/>
                  </a:lnTo>
                  <a:lnTo>
                    <a:pt x="1524" y="384048"/>
                  </a:lnTo>
                  <a:lnTo>
                    <a:pt x="1524" y="379476"/>
                  </a:lnTo>
                  <a:close/>
                </a:path>
                <a:path w="1905" h="480059">
                  <a:moveTo>
                    <a:pt x="1524" y="385572"/>
                  </a:moveTo>
                  <a:lnTo>
                    <a:pt x="0" y="385572"/>
                  </a:lnTo>
                  <a:lnTo>
                    <a:pt x="0" y="390144"/>
                  </a:lnTo>
                  <a:lnTo>
                    <a:pt x="1524" y="390144"/>
                  </a:lnTo>
                  <a:lnTo>
                    <a:pt x="1524" y="385572"/>
                  </a:lnTo>
                  <a:close/>
                </a:path>
                <a:path w="1905" h="480059">
                  <a:moveTo>
                    <a:pt x="1524" y="391668"/>
                  </a:moveTo>
                  <a:lnTo>
                    <a:pt x="0" y="391668"/>
                  </a:lnTo>
                  <a:lnTo>
                    <a:pt x="0" y="396240"/>
                  </a:lnTo>
                  <a:lnTo>
                    <a:pt x="1524" y="396240"/>
                  </a:lnTo>
                  <a:lnTo>
                    <a:pt x="1524" y="391668"/>
                  </a:lnTo>
                  <a:close/>
                </a:path>
                <a:path w="1905" h="480059">
                  <a:moveTo>
                    <a:pt x="1524" y="397764"/>
                  </a:moveTo>
                  <a:lnTo>
                    <a:pt x="0" y="397764"/>
                  </a:lnTo>
                  <a:lnTo>
                    <a:pt x="0" y="402336"/>
                  </a:lnTo>
                  <a:lnTo>
                    <a:pt x="1524" y="402336"/>
                  </a:lnTo>
                  <a:lnTo>
                    <a:pt x="1524" y="397764"/>
                  </a:lnTo>
                  <a:close/>
                </a:path>
                <a:path w="1905" h="480059">
                  <a:moveTo>
                    <a:pt x="1524" y="403860"/>
                  </a:moveTo>
                  <a:lnTo>
                    <a:pt x="0" y="403860"/>
                  </a:lnTo>
                  <a:lnTo>
                    <a:pt x="0" y="408432"/>
                  </a:lnTo>
                  <a:lnTo>
                    <a:pt x="1524" y="408432"/>
                  </a:lnTo>
                  <a:lnTo>
                    <a:pt x="1524" y="403860"/>
                  </a:lnTo>
                  <a:close/>
                </a:path>
                <a:path w="1905" h="480059">
                  <a:moveTo>
                    <a:pt x="1524" y="409956"/>
                  </a:moveTo>
                  <a:lnTo>
                    <a:pt x="0" y="409956"/>
                  </a:lnTo>
                  <a:lnTo>
                    <a:pt x="0" y="414528"/>
                  </a:lnTo>
                  <a:lnTo>
                    <a:pt x="1524" y="414528"/>
                  </a:lnTo>
                  <a:lnTo>
                    <a:pt x="1524" y="409956"/>
                  </a:lnTo>
                  <a:close/>
                </a:path>
                <a:path w="1905" h="480059">
                  <a:moveTo>
                    <a:pt x="1524" y="416052"/>
                  </a:moveTo>
                  <a:lnTo>
                    <a:pt x="0" y="416052"/>
                  </a:lnTo>
                  <a:lnTo>
                    <a:pt x="0" y="420624"/>
                  </a:lnTo>
                  <a:lnTo>
                    <a:pt x="1524" y="420624"/>
                  </a:lnTo>
                  <a:lnTo>
                    <a:pt x="1524" y="416052"/>
                  </a:lnTo>
                  <a:close/>
                </a:path>
                <a:path w="1905" h="480059">
                  <a:moveTo>
                    <a:pt x="1524" y="422148"/>
                  </a:moveTo>
                  <a:lnTo>
                    <a:pt x="0" y="422148"/>
                  </a:lnTo>
                  <a:lnTo>
                    <a:pt x="0" y="426720"/>
                  </a:lnTo>
                  <a:lnTo>
                    <a:pt x="1524" y="426720"/>
                  </a:lnTo>
                  <a:lnTo>
                    <a:pt x="1524" y="422148"/>
                  </a:lnTo>
                  <a:close/>
                </a:path>
                <a:path w="1905" h="480059">
                  <a:moveTo>
                    <a:pt x="1524" y="428244"/>
                  </a:moveTo>
                  <a:lnTo>
                    <a:pt x="0" y="428244"/>
                  </a:lnTo>
                  <a:lnTo>
                    <a:pt x="0" y="432816"/>
                  </a:lnTo>
                  <a:lnTo>
                    <a:pt x="1524" y="432816"/>
                  </a:lnTo>
                  <a:lnTo>
                    <a:pt x="1524" y="428244"/>
                  </a:lnTo>
                  <a:close/>
                </a:path>
                <a:path w="1905" h="480059">
                  <a:moveTo>
                    <a:pt x="1524" y="434340"/>
                  </a:moveTo>
                  <a:lnTo>
                    <a:pt x="0" y="434340"/>
                  </a:lnTo>
                  <a:lnTo>
                    <a:pt x="0" y="438912"/>
                  </a:lnTo>
                  <a:lnTo>
                    <a:pt x="1524" y="438912"/>
                  </a:lnTo>
                  <a:lnTo>
                    <a:pt x="1524" y="434340"/>
                  </a:lnTo>
                  <a:close/>
                </a:path>
                <a:path w="1905" h="480059">
                  <a:moveTo>
                    <a:pt x="1524" y="440436"/>
                  </a:moveTo>
                  <a:lnTo>
                    <a:pt x="0" y="440436"/>
                  </a:lnTo>
                  <a:lnTo>
                    <a:pt x="0" y="445008"/>
                  </a:lnTo>
                  <a:lnTo>
                    <a:pt x="1524" y="445008"/>
                  </a:lnTo>
                  <a:lnTo>
                    <a:pt x="1524" y="440436"/>
                  </a:lnTo>
                  <a:close/>
                </a:path>
                <a:path w="1905" h="480059">
                  <a:moveTo>
                    <a:pt x="1524" y="446532"/>
                  </a:moveTo>
                  <a:lnTo>
                    <a:pt x="0" y="446532"/>
                  </a:lnTo>
                  <a:lnTo>
                    <a:pt x="0" y="451104"/>
                  </a:lnTo>
                  <a:lnTo>
                    <a:pt x="1524" y="451104"/>
                  </a:lnTo>
                  <a:lnTo>
                    <a:pt x="1524" y="446532"/>
                  </a:lnTo>
                  <a:close/>
                </a:path>
                <a:path w="1905" h="480059">
                  <a:moveTo>
                    <a:pt x="1524" y="452628"/>
                  </a:moveTo>
                  <a:lnTo>
                    <a:pt x="0" y="452628"/>
                  </a:lnTo>
                  <a:lnTo>
                    <a:pt x="0" y="457200"/>
                  </a:lnTo>
                  <a:lnTo>
                    <a:pt x="1524" y="457200"/>
                  </a:lnTo>
                  <a:lnTo>
                    <a:pt x="1524" y="452628"/>
                  </a:lnTo>
                  <a:close/>
                </a:path>
                <a:path w="1905" h="480059">
                  <a:moveTo>
                    <a:pt x="1524" y="458724"/>
                  </a:moveTo>
                  <a:lnTo>
                    <a:pt x="0" y="458724"/>
                  </a:lnTo>
                  <a:lnTo>
                    <a:pt x="0" y="463296"/>
                  </a:lnTo>
                  <a:lnTo>
                    <a:pt x="1524" y="463296"/>
                  </a:lnTo>
                  <a:lnTo>
                    <a:pt x="1524" y="458724"/>
                  </a:lnTo>
                  <a:close/>
                </a:path>
                <a:path w="1905" h="480059">
                  <a:moveTo>
                    <a:pt x="1524" y="464820"/>
                  </a:moveTo>
                  <a:lnTo>
                    <a:pt x="0" y="464820"/>
                  </a:lnTo>
                  <a:lnTo>
                    <a:pt x="0" y="469392"/>
                  </a:lnTo>
                  <a:lnTo>
                    <a:pt x="1524" y="469392"/>
                  </a:lnTo>
                  <a:lnTo>
                    <a:pt x="1524" y="464820"/>
                  </a:lnTo>
                  <a:close/>
                </a:path>
                <a:path w="1905" h="480059">
                  <a:moveTo>
                    <a:pt x="1524" y="470916"/>
                  </a:moveTo>
                  <a:lnTo>
                    <a:pt x="0" y="470916"/>
                  </a:lnTo>
                  <a:lnTo>
                    <a:pt x="0" y="475488"/>
                  </a:lnTo>
                  <a:lnTo>
                    <a:pt x="1524" y="475488"/>
                  </a:lnTo>
                  <a:lnTo>
                    <a:pt x="1524" y="470916"/>
                  </a:lnTo>
                  <a:close/>
                </a:path>
                <a:path w="1905" h="480059">
                  <a:moveTo>
                    <a:pt x="1524" y="477012"/>
                  </a:moveTo>
                  <a:lnTo>
                    <a:pt x="0" y="477012"/>
                  </a:lnTo>
                  <a:lnTo>
                    <a:pt x="0" y="480060"/>
                  </a:lnTo>
                  <a:lnTo>
                    <a:pt x="1524" y="480060"/>
                  </a:lnTo>
                  <a:lnTo>
                    <a:pt x="1524" y="477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2761486" y="7715505"/>
            <a:ext cx="100965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do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u</a:t>
            </a:r>
            <a:r>
              <a:rPr sz="150" spc="5" dirty="0">
                <a:solidFill>
                  <a:srgbClr val="5353D4"/>
                </a:solidFill>
                <a:latin typeface="Arial MT"/>
                <a:cs typeface="Arial MT"/>
              </a:rPr>
              <a:t>m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en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761488" y="7749540"/>
            <a:ext cx="102235" cy="1905"/>
          </a:xfrm>
          <a:custGeom>
            <a:avLst/>
            <a:gdLst/>
            <a:ahLst/>
            <a:cxnLst/>
            <a:rect l="l" t="t" r="r" b="b"/>
            <a:pathLst>
              <a:path w="102235" h="1904">
                <a:moveTo>
                  <a:pt x="102107" y="0"/>
                </a:moveTo>
                <a:lnTo>
                  <a:pt x="0" y="0"/>
                </a:lnTo>
                <a:lnTo>
                  <a:pt x="0" y="1523"/>
                </a:lnTo>
                <a:lnTo>
                  <a:pt x="102107" y="1523"/>
                </a:lnTo>
                <a:lnTo>
                  <a:pt x="102107" y="0"/>
                </a:lnTo>
                <a:close/>
              </a:path>
            </a:pathLst>
          </a:custGeom>
          <a:solidFill>
            <a:srgbClr val="535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2761488" y="7738364"/>
            <a:ext cx="100965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105"/>
              </a:spcBef>
            </a:pP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Do</a:t>
            </a:r>
            <a:r>
              <a:rPr sz="150" u="sng" spc="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c</a:t>
            </a: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u</a:t>
            </a:r>
            <a:r>
              <a:rPr sz="150" u="sng" spc="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m</a:t>
            </a: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e</a:t>
            </a:r>
            <a:r>
              <a:rPr sz="150" spc="-5" dirty="0">
                <a:solidFill>
                  <a:srgbClr val="5353D4"/>
                </a:solidFill>
                <a:latin typeface="Arial MT"/>
                <a:cs typeface="Arial MT"/>
              </a:rPr>
              <a:t>n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810256" y="7725155"/>
            <a:ext cx="134620" cy="553720"/>
          </a:xfrm>
          <a:custGeom>
            <a:avLst/>
            <a:gdLst/>
            <a:ahLst/>
            <a:cxnLst/>
            <a:rect l="l" t="t" r="r" b="b"/>
            <a:pathLst>
              <a:path w="134619" h="553720">
                <a:moveTo>
                  <a:pt x="1524" y="304800"/>
                </a:moveTo>
                <a:lnTo>
                  <a:pt x="0" y="304800"/>
                </a:lnTo>
                <a:lnTo>
                  <a:pt x="0" y="309372"/>
                </a:lnTo>
                <a:lnTo>
                  <a:pt x="1524" y="309372"/>
                </a:lnTo>
                <a:lnTo>
                  <a:pt x="1524" y="304800"/>
                </a:lnTo>
                <a:close/>
              </a:path>
              <a:path w="134619" h="553720">
                <a:moveTo>
                  <a:pt x="1524" y="298704"/>
                </a:moveTo>
                <a:lnTo>
                  <a:pt x="0" y="298704"/>
                </a:lnTo>
                <a:lnTo>
                  <a:pt x="0" y="303276"/>
                </a:lnTo>
                <a:lnTo>
                  <a:pt x="1524" y="303276"/>
                </a:lnTo>
                <a:lnTo>
                  <a:pt x="1524" y="298704"/>
                </a:lnTo>
                <a:close/>
              </a:path>
              <a:path w="134619" h="553720">
                <a:moveTo>
                  <a:pt x="1524" y="292608"/>
                </a:moveTo>
                <a:lnTo>
                  <a:pt x="0" y="292608"/>
                </a:lnTo>
                <a:lnTo>
                  <a:pt x="0" y="297180"/>
                </a:lnTo>
                <a:lnTo>
                  <a:pt x="1524" y="297180"/>
                </a:lnTo>
                <a:lnTo>
                  <a:pt x="1524" y="292608"/>
                </a:lnTo>
                <a:close/>
              </a:path>
              <a:path w="134619" h="553720">
                <a:moveTo>
                  <a:pt x="1524" y="286512"/>
                </a:moveTo>
                <a:lnTo>
                  <a:pt x="0" y="286512"/>
                </a:lnTo>
                <a:lnTo>
                  <a:pt x="0" y="291084"/>
                </a:lnTo>
                <a:lnTo>
                  <a:pt x="1524" y="291084"/>
                </a:lnTo>
                <a:lnTo>
                  <a:pt x="1524" y="286512"/>
                </a:lnTo>
                <a:close/>
              </a:path>
              <a:path w="134619" h="553720">
                <a:moveTo>
                  <a:pt x="1524" y="280416"/>
                </a:moveTo>
                <a:lnTo>
                  <a:pt x="0" y="280416"/>
                </a:lnTo>
                <a:lnTo>
                  <a:pt x="0" y="284988"/>
                </a:lnTo>
                <a:lnTo>
                  <a:pt x="1524" y="284988"/>
                </a:lnTo>
                <a:lnTo>
                  <a:pt x="1524" y="280416"/>
                </a:lnTo>
                <a:close/>
              </a:path>
              <a:path w="134619" h="553720">
                <a:moveTo>
                  <a:pt x="1524" y="274320"/>
                </a:moveTo>
                <a:lnTo>
                  <a:pt x="0" y="274320"/>
                </a:lnTo>
                <a:lnTo>
                  <a:pt x="0" y="278892"/>
                </a:lnTo>
                <a:lnTo>
                  <a:pt x="1524" y="278892"/>
                </a:lnTo>
                <a:lnTo>
                  <a:pt x="1524" y="274320"/>
                </a:lnTo>
                <a:close/>
              </a:path>
              <a:path w="134619" h="553720">
                <a:moveTo>
                  <a:pt x="1524" y="268224"/>
                </a:moveTo>
                <a:lnTo>
                  <a:pt x="0" y="268224"/>
                </a:lnTo>
                <a:lnTo>
                  <a:pt x="0" y="272796"/>
                </a:lnTo>
                <a:lnTo>
                  <a:pt x="1524" y="272796"/>
                </a:lnTo>
                <a:lnTo>
                  <a:pt x="1524" y="268224"/>
                </a:lnTo>
                <a:close/>
              </a:path>
              <a:path w="134619" h="553720">
                <a:moveTo>
                  <a:pt x="1524" y="262128"/>
                </a:moveTo>
                <a:lnTo>
                  <a:pt x="0" y="262128"/>
                </a:lnTo>
                <a:lnTo>
                  <a:pt x="0" y="266700"/>
                </a:lnTo>
                <a:lnTo>
                  <a:pt x="1524" y="266700"/>
                </a:lnTo>
                <a:lnTo>
                  <a:pt x="1524" y="262128"/>
                </a:lnTo>
                <a:close/>
              </a:path>
              <a:path w="134619" h="553720">
                <a:moveTo>
                  <a:pt x="1524" y="256032"/>
                </a:moveTo>
                <a:lnTo>
                  <a:pt x="0" y="256032"/>
                </a:lnTo>
                <a:lnTo>
                  <a:pt x="0" y="260604"/>
                </a:lnTo>
                <a:lnTo>
                  <a:pt x="1524" y="260604"/>
                </a:lnTo>
                <a:lnTo>
                  <a:pt x="1524" y="256032"/>
                </a:lnTo>
                <a:close/>
              </a:path>
              <a:path w="134619" h="553720">
                <a:moveTo>
                  <a:pt x="1524" y="249936"/>
                </a:moveTo>
                <a:lnTo>
                  <a:pt x="0" y="249936"/>
                </a:lnTo>
                <a:lnTo>
                  <a:pt x="0" y="254508"/>
                </a:lnTo>
                <a:lnTo>
                  <a:pt x="1524" y="254508"/>
                </a:lnTo>
                <a:lnTo>
                  <a:pt x="1524" y="249936"/>
                </a:lnTo>
                <a:close/>
              </a:path>
              <a:path w="134619" h="553720">
                <a:moveTo>
                  <a:pt x="1524" y="243840"/>
                </a:moveTo>
                <a:lnTo>
                  <a:pt x="0" y="243840"/>
                </a:lnTo>
                <a:lnTo>
                  <a:pt x="0" y="248412"/>
                </a:lnTo>
                <a:lnTo>
                  <a:pt x="1524" y="248412"/>
                </a:lnTo>
                <a:lnTo>
                  <a:pt x="1524" y="243840"/>
                </a:lnTo>
                <a:close/>
              </a:path>
              <a:path w="134619" h="553720">
                <a:moveTo>
                  <a:pt x="1524" y="237744"/>
                </a:moveTo>
                <a:lnTo>
                  <a:pt x="0" y="237744"/>
                </a:lnTo>
                <a:lnTo>
                  <a:pt x="0" y="242316"/>
                </a:lnTo>
                <a:lnTo>
                  <a:pt x="1524" y="242316"/>
                </a:lnTo>
                <a:lnTo>
                  <a:pt x="1524" y="237744"/>
                </a:lnTo>
                <a:close/>
              </a:path>
              <a:path w="134619" h="553720">
                <a:moveTo>
                  <a:pt x="1524" y="231648"/>
                </a:moveTo>
                <a:lnTo>
                  <a:pt x="0" y="231648"/>
                </a:lnTo>
                <a:lnTo>
                  <a:pt x="0" y="236220"/>
                </a:lnTo>
                <a:lnTo>
                  <a:pt x="1524" y="236220"/>
                </a:lnTo>
                <a:lnTo>
                  <a:pt x="1524" y="231648"/>
                </a:lnTo>
                <a:close/>
              </a:path>
              <a:path w="134619" h="553720">
                <a:moveTo>
                  <a:pt x="1524" y="225552"/>
                </a:moveTo>
                <a:lnTo>
                  <a:pt x="0" y="225552"/>
                </a:lnTo>
                <a:lnTo>
                  <a:pt x="0" y="230124"/>
                </a:lnTo>
                <a:lnTo>
                  <a:pt x="1524" y="230124"/>
                </a:lnTo>
                <a:lnTo>
                  <a:pt x="1524" y="225552"/>
                </a:lnTo>
                <a:close/>
              </a:path>
              <a:path w="134619" h="553720">
                <a:moveTo>
                  <a:pt x="1524" y="219456"/>
                </a:moveTo>
                <a:lnTo>
                  <a:pt x="0" y="219456"/>
                </a:lnTo>
                <a:lnTo>
                  <a:pt x="0" y="224028"/>
                </a:lnTo>
                <a:lnTo>
                  <a:pt x="1524" y="224028"/>
                </a:lnTo>
                <a:lnTo>
                  <a:pt x="1524" y="219456"/>
                </a:lnTo>
                <a:close/>
              </a:path>
              <a:path w="134619" h="553720">
                <a:moveTo>
                  <a:pt x="1524" y="213360"/>
                </a:moveTo>
                <a:lnTo>
                  <a:pt x="0" y="213360"/>
                </a:lnTo>
                <a:lnTo>
                  <a:pt x="0" y="217932"/>
                </a:lnTo>
                <a:lnTo>
                  <a:pt x="1524" y="217932"/>
                </a:lnTo>
                <a:lnTo>
                  <a:pt x="1524" y="213360"/>
                </a:lnTo>
                <a:close/>
              </a:path>
              <a:path w="134619" h="553720">
                <a:moveTo>
                  <a:pt x="1524" y="207264"/>
                </a:moveTo>
                <a:lnTo>
                  <a:pt x="0" y="207264"/>
                </a:lnTo>
                <a:lnTo>
                  <a:pt x="0" y="211836"/>
                </a:lnTo>
                <a:lnTo>
                  <a:pt x="1524" y="211836"/>
                </a:lnTo>
                <a:lnTo>
                  <a:pt x="1524" y="207264"/>
                </a:lnTo>
                <a:close/>
              </a:path>
              <a:path w="134619" h="553720">
                <a:moveTo>
                  <a:pt x="1524" y="201168"/>
                </a:moveTo>
                <a:lnTo>
                  <a:pt x="0" y="201168"/>
                </a:lnTo>
                <a:lnTo>
                  <a:pt x="0" y="205740"/>
                </a:lnTo>
                <a:lnTo>
                  <a:pt x="1524" y="205740"/>
                </a:lnTo>
                <a:lnTo>
                  <a:pt x="1524" y="201168"/>
                </a:lnTo>
                <a:close/>
              </a:path>
              <a:path w="134619" h="553720">
                <a:moveTo>
                  <a:pt x="1524" y="195072"/>
                </a:moveTo>
                <a:lnTo>
                  <a:pt x="0" y="195072"/>
                </a:lnTo>
                <a:lnTo>
                  <a:pt x="0" y="199644"/>
                </a:lnTo>
                <a:lnTo>
                  <a:pt x="1524" y="199644"/>
                </a:lnTo>
                <a:lnTo>
                  <a:pt x="1524" y="195072"/>
                </a:lnTo>
                <a:close/>
              </a:path>
              <a:path w="134619" h="553720">
                <a:moveTo>
                  <a:pt x="1524" y="188976"/>
                </a:moveTo>
                <a:lnTo>
                  <a:pt x="0" y="188976"/>
                </a:lnTo>
                <a:lnTo>
                  <a:pt x="0" y="193548"/>
                </a:lnTo>
                <a:lnTo>
                  <a:pt x="1524" y="193548"/>
                </a:lnTo>
                <a:lnTo>
                  <a:pt x="1524" y="188976"/>
                </a:lnTo>
                <a:close/>
              </a:path>
              <a:path w="134619" h="553720">
                <a:moveTo>
                  <a:pt x="1524" y="182880"/>
                </a:moveTo>
                <a:lnTo>
                  <a:pt x="0" y="182880"/>
                </a:lnTo>
                <a:lnTo>
                  <a:pt x="0" y="187452"/>
                </a:lnTo>
                <a:lnTo>
                  <a:pt x="1524" y="187452"/>
                </a:lnTo>
                <a:lnTo>
                  <a:pt x="1524" y="182880"/>
                </a:lnTo>
                <a:close/>
              </a:path>
              <a:path w="134619" h="553720">
                <a:moveTo>
                  <a:pt x="1524" y="176784"/>
                </a:moveTo>
                <a:lnTo>
                  <a:pt x="0" y="176784"/>
                </a:lnTo>
                <a:lnTo>
                  <a:pt x="0" y="181356"/>
                </a:lnTo>
                <a:lnTo>
                  <a:pt x="1524" y="181356"/>
                </a:lnTo>
                <a:lnTo>
                  <a:pt x="1524" y="176784"/>
                </a:lnTo>
                <a:close/>
              </a:path>
              <a:path w="134619" h="553720">
                <a:moveTo>
                  <a:pt x="1524" y="170688"/>
                </a:moveTo>
                <a:lnTo>
                  <a:pt x="0" y="170688"/>
                </a:lnTo>
                <a:lnTo>
                  <a:pt x="0" y="175260"/>
                </a:lnTo>
                <a:lnTo>
                  <a:pt x="1524" y="175260"/>
                </a:lnTo>
                <a:lnTo>
                  <a:pt x="1524" y="170688"/>
                </a:lnTo>
                <a:close/>
              </a:path>
              <a:path w="134619" h="553720">
                <a:moveTo>
                  <a:pt x="1524" y="164592"/>
                </a:moveTo>
                <a:lnTo>
                  <a:pt x="0" y="164592"/>
                </a:lnTo>
                <a:lnTo>
                  <a:pt x="0" y="169164"/>
                </a:lnTo>
                <a:lnTo>
                  <a:pt x="1524" y="169164"/>
                </a:lnTo>
                <a:lnTo>
                  <a:pt x="1524" y="164592"/>
                </a:lnTo>
                <a:close/>
              </a:path>
              <a:path w="134619" h="553720">
                <a:moveTo>
                  <a:pt x="1524" y="158496"/>
                </a:moveTo>
                <a:lnTo>
                  <a:pt x="0" y="158496"/>
                </a:lnTo>
                <a:lnTo>
                  <a:pt x="0" y="163068"/>
                </a:lnTo>
                <a:lnTo>
                  <a:pt x="1524" y="163068"/>
                </a:lnTo>
                <a:lnTo>
                  <a:pt x="1524" y="158496"/>
                </a:lnTo>
                <a:close/>
              </a:path>
              <a:path w="134619" h="553720">
                <a:moveTo>
                  <a:pt x="1524" y="152400"/>
                </a:moveTo>
                <a:lnTo>
                  <a:pt x="0" y="152400"/>
                </a:lnTo>
                <a:lnTo>
                  <a:pt x="0" y="156972"/>
                </a:lnTo>
                <a:lnTo>
                  <a:pt x="1524" y="156972"/>
                </a:lnTo>
                <a:lnTo>
                  <a:pt x="1524" y="152400"/>
                </a:lnTo>
                <a:close/>
              </a:path>
              <a:path w="134619" h="553720">
                <a:moveTo>
                  <a:pt x="1524" y="146304"/>
                </a:moveTo>
                <a:lnTo>
                  <a:pt x="0" y="146304"/>
                </a:lnTo>
                <a:lnTo>
                  <a:pt x="0" y="150876"/>
                </a:lnTo>
                <a:lnTo>
                  <a:pt x="1524" y="150876"/>
                </a:lnTo>
                <a:lnTo>
                  <a:pt x="1524" y="146304"/>
                </a:lnTo>
                <a:close/>
              </a:path>
              <a:path w="134619" h="553720">
                <a:moveTo>
                  <a:pt x="1524" y="140208"/>
                </a:moveTo>
                <a:lnTo>
                  <a:pt x="0" y="140208"/>
                </a:lnTo>
                <a:lnTo>
                  <a:pt x="0" y="144780"/>
                </a:lnTo>
                <a:lnTo>
                  <a:pt x="1524" y="144780"/>
                </a:lnTo>
                <a:lnTo>
                  <a:pt x="1524" y="140208"/>
                </a:lnTo>
                <a:close/>
              </a:path>
              <a:path w="134619" h="553720">
                <a:moveTo>
                  <a:pt x="1524" y="134112"/>
                </a:moveTo>
                <a:lnTo>
                  <a:pt x="0" y="134112"/>
                </a:lnTo>
                <a:lnTo>
                  <a:pt x="0" y="138684"/>
                </a:lnTo>
                <a:lnTo>
                  <a:pt x="1524" y="138684"/>
                </a:lnTo>
                <a:lnTo>
                  <a:pt x="1524" y="134112"/>
                </a:lnTo>
                <a:close/>
              </a:path>
              <a:path w="134619" h="553720">
                <a:moveTo>
                  <a:pt x="1524" y="128016"/>
                </a:moveTo>
                <a:lnTo>
                  <a:pt x="0" y="128016"/>
                </a:lnTo>
                <a:lnTo>
                  <a:pt x="0" y="132588"/>
                </a:lnTo>
                <a:lnTo>
                  <a:pt x="1524" y="132588"/>
                </a:lnTo>
                <a:lnTo>
                  <a:pt x="1524" y="128016"/>
                </a:lnTo>
                <a:close/>
              </a:path>
              <a:path w="134619" h="553720">
                <a:moveTo>
                  <a:pt x="1524" y="121920"/>
                </a:moveTo>
                <a:lnTo>
                  <a:pt x="0" y="121920"/>
                </a:lnTo>
                <a:lnTo>
                  <a:pt x="0" y="126492"/>
                </a:lnTo>
                <a:lnTo>
                  <a:pt x="1524" y="126492"/>
                </a:lnTo>
                <a:lnTo>
                  <a:pt x="1524" y="121920"/>
                </a:lnTo>
                <a:close/>
              </a:path>
              <a:path w="134619" h="553720">
                <a:moveTo>
                  <a:pt x="1524" y="115824"/>
                </a:moveTo>
                <a:lnTo>
                  <a:pt x="0" y="115824"/>
                </a:lnTo>
                <a:lnTo>
                  <a:pt x="0" y="120396"/>
                </a:lnTo>
                <a:lnTo>
                  <a:pt x="1524" y="120396"/>
                </a:lnTo>
                <a:lnTo>
                  <a:pt x="1524" y="115824"/>
                </a:lnTo>
                <a:close/>
              </a:path>
              <a:path w="134619" h="553720">
                <a:moveTo>
                  <a:pt x="1524" y="109728"/>
                </a:moveTo>
                <a:lnTo>
                  <a:pt x="0" y="109728"/>
                </a:lnTo>
                <a:lnTo>
                  <a:pt x="0" y="114300"/>
                </a:lnTo>
                <a:lnTo>
                  <a:pt x="1524" y="114300"/>
                </a:lnTo>
                <a:lnTo>
                  <a:pt x="1524" y="109728"/>
                </a:lnTo>
                <a:close/>
              </a:path>
              <a:path w="134619" h="553720">
                <a:moveTo>
                  <a:pt x="1524" y="103632"/>
                </a:moveTo>
                <a:lnTo>
                  <a:pt x="0" y="103632"/>
                </a:lnTo>
                <a:lnTo>
                  <a:pt x="0" y="108204"/>
                </a:lnTo>
                <a:lnTo>
                  <a:pt x="1524" y="108204"/>
                </a:lnTo>
                <a:lnTo>
                  <a:pt x="1524" y="103632"/>
                </a:lnTo>
                <a:close/>
              </a:path>
              <a:path w="134619" h="553720">
                <a:moveTo>
                  <a:pt x="1524" y="97536"/>
                </a:moveTo>
                <a:lnTo>
                  <a:pt x="0" y="97536"/>
                </a:lnTo>
                <a:lnTo>
                  <a:pt x="0" y="102108"/>
                </a:lnTo>
                <a:lnTo>
                  <a:pt x="1524" y="102108"/>
                </a:lnTo>
                <a:lnTo>
                  <a:pt x="1524" y="97536"/>
                </a:lnTo>
                <a:close/>
              </a:path>
              <a:path w="134619" h="553720">
                <a:moveTo>
                  <a:pt x="1524" y="91440"/>
                </a:moveTo>
                <a:lnTo>
                  <a:pt x="0" y="91440"/>
                </a:lnTo>
                <a:lnTo>
                  <a:pt x="0" y="96012"/>
                </a:lnTo>
                <a:lnTo>
                  <a:pt x="1524" y="96012"/>
                </a:lnTo>
                <a:lnTo>
                  <a:pt x="1524" y="91440"/>
                </a:lnTo>
                <a:close/>
              </a:path>
              <a:path w="134619" h="553720">
                <a:moveTo>
                  <a:pt x="1524" y="85344"/>
                </a:moveTo>
                <a:lnTo>
                  <a:pt x="0" y="85344"/>
                </a:lnTo>
                <a:lnTo>
                  <a:pt x="0" y="89916"/>
                </a:lnTo>
                <a:lnTo>
                  <a:pt x="1524" y="89916"/>
                </a:lnTo>
                <a:lnTo>
                  <a:pt x="1524" y="85344"/>
                </a:lnTo>
                <a:close/>
              </a:path>
              <a:path w="134619" h="553720">
                <a:moveTo>
                  <a:pt x="1524" y="79248"/>
                </a:moveTo>
                <a:lnTo>
                  <a:pt x="0" y="79248"/>
                </a:lnTo>
                <a:lnTo>
                  <a:pt x="0" y="83820"/>
                </a:lnTo>
                <a:lnTo>
                  <a:pt x="1524" y="83820"/>
                </a:lnTo>
                <a:lnTo>
                  <a:pt x="1524" y="79248"/>
                </a:lnTo>
                <a:close/>
              </a:path>
              <a:path w="134619" h="553720">
                <a:moveTo>
                  <a:pt x="1524" y="73152"/>
                </a:moveTo>
                <a:lnTo>
                  <a:pt x="0" y="73152"/>
                </a:lnTo>
                <a:lnTo>
                  <a:pt x="0" y="77724"/>
                </a:lnTo>
                <a:lnTo>
                  <a:pt x="1524" y="77724"/>
                </a:lnTo>
                <a:lnTo>
                  <a:pt x="1524" y="73152"/>
                </a:lnTo>
                <a:close/>
              </a:path>
              <a:path w="134619" h="553720">
                <a:moveTo>
                  <a:pt x="3048" y="550164"/>
                </a:moveTo>
                <a:lnTo>
                  <a:pt x="1524" y="550164"/>
                </a:lnTo>
                <a:lnTo>
                  <a:pt x="1524" y="553212"/>
                </a:lnTo>
                <a:lnTo>
                  <a:pt x="3048" y="553212"/>
                </a:lnTo>
                <a:lnTo>
                  <a:pt x="3048" y="550164"/>
                </a:lnTo>
                <a:close/>
              </a:path>
              <a:path w="134619" h="553720">
                <a:moveTo>
                  <a:pt x="3048" y="544068"/>
                </a:moveTo>
                <a:lnTo>
                  <a:pt x="1524" y="544068"/>
                </a:lnTo>
                <a:lnTo>
                  <a:pt x="1524" y="548640"/>
                </a:lnTo>
                <a:lnTo>
                  <a:pt x="3048" y="548640"/>
                </a:lnTo>
                <a:lnTo>
                  <a:pt x="3048" y="544068"/>
                </a:lnTo>
                <a:close/>
              </a:path>
              <a:path w="134619" h="553720">
                <a:moveTo>
                  <a:pt x="3048" y="537972"/>
                </a:moveTo>
                <a:lnTo>
                  <a:pt x="1524" y="537972"/>
                </a:lnTo>
                <a:lnTo>
                  <a:pt x="1524" y="542544"/>
                </a:lnTo>
                <a:lnTo>
                  <a:pt x="3048" y="542544"/>
                </a:lnTo>
                <a:lnTo>
                  <a:pt x="3048" y="537972"/>
                </a:lnTo>
                <a:close/>
              </a:path>
              <a:path w="134619" h="553720">
                <a:moveTo>
                  <a:pt x="3048" y="531876"/>
                </a:moveTo>
                <a:lnTo>
                  <a:pt x="1524" y="531876"/>
                </a:lnTo>
                <a:lnTo>
                  <a:pt x="1524" y="536448"/>
                </a:lnTo>
                <a:lnTo>
                  <a:pt x="3048" y="536448"/>
                </a:lnTo>
                <a:lnTo>
                  <a:pt x="3048" y="531876"/>
                </a:lnTo>
                <a:close/>
              </a:path>
              <a:path w="134619" h="553720">
                <a:moveTo>
                  <a:pt x="3048" y="525780"/>
                </a:moveTo>
                <a:lnTo>
                  <a:pt x="1524" y="525780"/>
                </a:lnTo>
                <a:lnTo>
                  <a:pt x="1524" y="530352"/>
                </a:lnTo>
                <a:lnTo>
                  <a:pt x="3048" y="530352"/>
                </a:lnTo>
                <a:lnTo>
                  <a:pt x="3048" y="525780"/>
                </a:lnTo>
                <a:close/>
              </a:path>
              <a:path w="134619" h="553720">
                <a:moveTo>
                  <a:pt x="3048" y="519684"/>
                </a:moveTo>
                <a:lnTo>
                  <a:pt x="1524" y="519684"/>
                </a:lnTo>
                <a:lnTo>
                  <a:pt x="1524" y="524256"/>
                </a:lnTo>
                <a:lnTo>
                  <a:pt x="3048" y="524256"/>
                </a:lnTo>
                <a:lnTo>
                  <a:pt x="3048" y="519684"/>
                </a:lnTo>
                <a:close/>
              </a:path>
              <a:path w="134619" h="553720">
                <a:moveTo>
                  <a:pt x="3048" y="513588"/>
                </a:moveTo>
                <a:lnTo>
                  <a:pt x="1524" y="513588"/>
                </a:lnTo>
                <a:lnTo>
                  <a:pt x="1524" y="518160"/>
                </a:lnTo>
                <a:lnTo>
                  <a:pt x="3048" y="518160"/>
                </a:lnTo>
                <a:lnTo>
                  <a:pt x="3048" y="513588"/>
                </a:lnTo>
                <a:close/>
              </a:path>
              <a:path w="134619" h="553720">
                <a:moveTo>
                  <a:pt x="3048" y="507492"/>
                </a:moveTo>
                <a:lnTo>
                  <a:pt x="1524" y="507492"/>
                </a:lnTo>
                <a:lnTo>
                  <a:pt x="1524" y="512064"/>
                </a:lnTo>
                <a:lnTo>
                  <a:pt x="3048" y="512064"/>
                </a:lnTo>
                <a:lnTo>
                  <a:pt x="3048" y="507492"/>
                </a:lnTo>
                <a:close/>
              </a:path>
              <a:path w="134619" h="553720">
                <a:moveTo>
                  <a:pt x="3048" y="501396"/>
                </a:moveTo>
                <a:lnTo>
                  <a:pt x="1524" y="501396"/>
                </a:lnTo>
                <a:lnTo>
                  <a:pt x="1524" y="505968"/>
                </a:lnTo>
                <a:lnTo>
                  <a:pt x="3048" y="505968"/>
                </a:lnTo>
                <a:lnTo>
                  <a:pt x="3048" y="501396"/>
                </a:lnTo>
                <a:close/>
              </a:path>
              <a:path w="134619" h="553720">
                <a:moveTo>
                  <a:pt x="3048" y="495300"/>
                </a:moveTo>
                <a:lnTo>
                  <a:pt x="1524" y="495300"/>
                </a:lnTo>
                <a:lnTo>
                  <a:pt x="1524" y="499872"/>
                </a:lnTo>
                <a:lnTo>
                  <a:pt x="3048" y="499872"/>
                </a:lnTo>
                <a:lnTo>
                  <a:pt x="3048" y="495300"/>
                </a:lnTo>
                <a:close/>
              </a:path>
              <a:path w="134619" h="553720">
                <a:moveTo>
                  <a:pt x="3048" y="489204"/>
                </a:moveTo>
                <a:lnTo>
                  <a:pt x="1524" y="489204"/>
                </a:lnTo>
                <a:lnTo>
                  <a:pt x="1524" y="493776"/>
                </a:lnTo>
                <a:lnTo>
                  <a:pt x="3048" y="493776"/>
                </a:lnTo>
                <a:lnTo>
                  <a:pt x="3048" y="489204"/>
                </a:lnTo>
                <a:close/>
              </a:path>
              <a:path w="134619" h="553720">
                <a:moveTo>
                  <a:pt x="3048" y="483108"/>
                </a:moveTo>
                <a:lnTo>
                  <a:pt x="1524" y="483108"/>
                </a:lnTo>
                <a:lnTo>
                  <a:pt x="1524" y="487680"/>
                </a:lnTo>
                <a:lnTo>
                  <a:pt x="3048" y="487680"/>
                </a:lnTo>
                <a:lnTo>
                  <a:pt x="3048" y="483108"/>
                </a:lnTo>
                <a:close/>
              </a:path>
              <a:path w="134619" h="553720">
                <a:moveTo>
                  <a:pt x="3048" y="477012"/>
                </a:moveTo>
                <a:lnTo>
                  <a:pt x="1524" y="477012"/>
                </a:lnTo>
                <a:lnTo>
                  <a:pt x="1524" y="481584"/>
                </a:lnTo>
                <a:lnTo>
                  <a:pt x="3048" y="481584"/>
                </a:lnTo>
                <a:lnTo>
                  <a:pt x="3048" y="477012"/>
                </a:lnTo>
                <a:close/>
              </a:path>
              <a:path w="134619" h="553720">
                <a:moveTo>
                  <a:pt x="3048" y="470916"/>
                </a:moveTo>
                <a:lnTo>
                  <a:pt x="1524" y="470916"/>
                </a:lnTo>
                <a:lnTo>
                  <a:pt x="1524" y="475488"/>
                </a:lnTo>
                <a:lnTo>
                  <a:pt x="3048" y="475488"/>
                </a:lnTo>
                <a:lnTo>
                  <a:pt x="3048" y="470916"/>
                </a:lnTo>
                <a:close/>
              </a:path>
              <a:path w="134619" h="553720">
                <a:moveTo>
                  <a:pt x="3048" y="464820"/>
                </a:moveTo>
                <a:lnTo>
                  <a:pt x="1524" y="464820"/>
                </a:lnTo>
                <a:lnTo>
                  <a:pt x="1524" y="469392"/>
                </a:lnTo>
                <a:lnTo>
                  <a:pt x="3048" y="469392"/>
                </a:lnTo>
                <a:lnTo>
                  <a:pt x="3048" y="464820"/>
                </a:lnTo>
                <a:close/>
              </a:path>
              <a:path w="134619" h="553720">
                <a:moveTo>
                  <a:pt x="3048" y="458724"/>
                </a:moveTo>
                <a:lnTo>
                  <a:pt x="1524" y="458724"/>
                </a:lnTo>
                <a:lnTo>
                  <a:pt x="1524" y="463296"/>
                </a:lnTo>
                <a:lnTo>
                  <a:pt x="3048" y="463296"/>
                </a:lnTo>
                <a:lnTo>
                  <a:pt x="3048" y="458724"/>
                </a:lnTo>
                <a:close/>
              </a:path>
              <a:path w="134619" h="553720">
                <a:moveTo>
                  <a:pt x="3048" y="452628"/>
                </a:moveTo>
                <a:lnTo>
                  <a:pt x="1524" y="452628"/>
                </a:lnTo>
                <a:lnTo>
                  <a:pt x="1524" y="457200"/>
                </a:lnTo>
                <a:lnTo>
                  <a:pt x="3048" y="457200"/>
                </a:lnTo>
                <a:lnTo>
                  <a:pt x="3048" y="452628"/>
                </a:lnTo>
                <a:close/>
              </a:path>
              <a:path w="134619" h="553720">
                <a:moveTo>
                  <a:pt x="3048" y="446532"/>
                </a:moveTo>
                <a:lnTo>
                  <a:pt x="1524" y="446532"/>
                </a:lnTo>
                <a:lnTo>
                  <a:pt x="1524" y="451104"/>
                </a:lnTo>
                <a:lnTo>
                  <a:pt x="3048" y="451104"/>
                </a:lnTo>
                <a:lnTo>
                  <a:pt x="3048" y="446532"/>
                </a:lnTo>
                <a:close/>
              </a:path>
              <a:path w="134619" h="553720">
                <a:moveTo>
                  <a:pt x="3048" y="440436"/>
                </a:moveTo>
                <a:lnTo>
                  <a:pt x="1524" y="440436"/>
                </a:lnTo>
                <a:lnTo>
                  <a:pt x="1524" y="445008"/>
                </a:lnTo>
                <a:lnTo>
                  <a:pt x="3048" y="445008"/>
                </a:lnTo>
                <a:lnTo>
                  <a:pt x="3048" y="440436"/>
                </a:lnTo>
                <a:close/>
              </a:path>
              <a:path w="134619" h="553720">
                <a:moveTo>
                  <a:pt x="3048" y="434340"/>
                </a:moveTo>
                <a:lnTo>
                  <a:pt x="1524" y="434340"/>
                </a:lnTo>
                <a:lnTo>
                  <a:pt x="1524" y="438912"/>
                </a:lnTo>
                <a:lnTo>
                  <a:pt x="3048" y="438912"/>
                </a:lnTo>
                <a:lnTo>
                  <a:pt x="3048" y="434340"/>
                </a:lnTo>
                <a:close/>
              </a:path>
              <a:path w="134619" h="553720">
                <a:moveTo>
                  <a:pt x="3048" y="428244"/>
                </a:moveTo>
                <a:lnTo>
                  <a:pt x="1524" y="428244"/>
                </a:lnTo>
                <a:lnTo>
                  <a:pt x="1524" y="432816"/>
                </a:lnTo>
                <a:lnTo>
                  <a:pt x="3048" y="432816"/>
                </a:lnTo>
                <a:lnTo>
                  <a:pt x="3048" y="428244"/>
                </a:lnTo>
                <a:close/>
              </a:path>
              <a:path w="134619" h="553720">
                <a:moveTo>
                  <a:pt x="3048" y="422148"/>
                </a:moveTo>
                <a:lnTo>
                  <a:pt x="1524" y="422148"/>
                </a:lnTo>
                <a:lnTo>
                  <a:pt x="1524" y="426720"/>
                </a:lnTo>
                <a:lnTo>
                  <a:pt x="3048" y="426720"/>
                </a:lnTo>
                <a:lnTo>
                  <a:pt x="3048" y="422148"/>
                </a:lnTo>
                <a:close/>
              </a:path>
              <a:path w="134619" h="553720">
                <a:moveTo>
                  <a:pt x="3048" y="416052"/>
                </a:moveTo>
                <a:lnTo>
                  <a:pt x="1524" y="416052"/>
                </a:lnTo>
                <a:lnTo>
                  <a:pt x="1524" y="420624"/>
                </a:lnTo>
                <a:lnTo>
                  <a:pt x="3048" y="420624"/>
                </a:lnTo>
                <a:lnTo>
                  <a:pt x="3048" y="416052"/>
                </a:lnTo>
                <a:close/>
              </a:path>
              <a:path w="134619" h="553720">
                <a:moveTo>
                  <a:pt x="3048" y="409956"/>
                </a:moveTo>
                <a:lnTo>
                  <a:pt x="1524" y="409956"/>
                </a:lnTo>
                <a:lnTo>
                  <a:pt x="1524" y="414528"/>
                </a:lnTo>
                <a:lnTo>
                  <a:pt x="3048" y="414528"/>
                </a:lnTo>
                <a:lnTo>
                  <a:pt x="3048" y="409956"/>
                </a:lnTo>
                <a:close/>
              </a:path>
              <a:path w="134619" h="553720">
                <a:moveTo>
                  <a:pt x="3048" y="403860"/>
                </a:moveTo>
                <a:lnTo>
                  <a:pt x="1524" y="403860"/>
                </a:lnTo>
                <a:lnTo>
                  <a:pt x="1524" y="408432"/>
                </a:lnTo>
                <a:lnTo>
                  <a:pt x="3048" y="408432"/>
                </a:lnTo>
                <a:lnTo>
                  <a:pt x="3048" y="403860"/>
                </a:lnTo>
                <a:close/>
              </a:path>
              <a:path w="134619" h="553720">
                <a:moveTo>
                  <a:pt x="3048" y="397764"/>
                </a:moveTo>
                <a:lnTo>
                  <a:pt x="1524" y="397764"/>
                </a:lnTo>
                <a:lnTo>
                  <a:pt x="1524" y="402336"/>
                </a:lnTo>
                <a:lnTo>
                  <a:pt x="3048" y="402336"/>
                </a:lnTo>
                <a:lnTo>
                  <a:pt x="3048" y="397764"/>
                </a:lnTo>
                <a:close/>
              </a:path>
              <a:path w="134619" h="553720">
                <a:moveTo>
                  <a:pt x="3048" y="391668"/>
                </a:moveTo>
                <a:lnTo>
                  <a:pt x="1524" y="391668"/>
                </a:lnTo>
                <a:lnTo>
                  <a:pt x="1524" y="396240"/>
                </a:lnTo>
                <a:lnTo>
                  <a:pt x="3048" y="396240"/>
                </a:lnTo>
                <a:lnTo>
                  <a:pt x="3048" y="391668"/>
                </a:lnTo>
                <a:close/>
              </a:path>
              <a:path w="134619" h="553720">
                <a:moveTo>
                  <a:pt x="3048" y="385572"/>
                </a:moveTo>
                <a:lnTo>
                  <a:pt x="1524" y="385572"/>
                </a:lnTo>
                <a:lnTo>
                  <a:pt x="1524" y="390144"/>
                </a:lnTo>
                <a:lnTo>
                  <a:pt x="3048" y="390144"/>
                </a:lnTo>
                <a:lnTo>
                  <a:pt x="3048" y="385572"/>
                </a:lnTo>
                <a:close/>
              </a:path>
              <a:path w="134619" h="553720">
                <a:moveTo>
                  <a:pt x="3048" y="379476"/>
                </a:moveTo>
                <a:lnTo>
                  <a:pt x="1524" y="379476"/>
                </a:lnTo>
                <a:lnTo>
                  <a:pt x="1524" y="384048"/>
                </a:lnTo>
                <a:lnTo>
                  <a:pt x="3048" y="384048"/>
                </a:lnTo>
                <a:lnTo>
                  <a:pt x="3048" y="379476"/>
                </a:lnTo>
                <a:close/>
              </a:path>
              <a:path w="134619" h="553720">
                <a:moveTo>
                  <a:pt x="3048" y="373380"/>
                </a:moveTo>
                <a:lnTo>
                  <a:pt x="1524" y="373380"/>
                </a:lnTo>
                <a:lnTo>
                  <a:pt x="1524" y="377952"/>
                </a:lnTo>
                <a:lnTo>
                  <a:pt x="3048" y="377952"/>
                </a:lnTo>
                <a:lnTo>
                  <a:pt x="3048" y="373380"/>
                </a:lnTo>
                <a:close/>
              </a:path>
              <a:path w="134619" h="553720">
                <a:moveTo>
                  <a:pt x="3048" y="367284"/>
                </a:moveTo>
                <a:lnTo>
                  <a:pt x="1524" y="367284"/>
                </a:lnTo>
                <a:lnTo>
                  <a:pt x="1524" y="371856"/>
                </a:lnTo>
                <a:lnTo>
                  <a:pt x="3048" y="371856"/>
                </a:lnTo>
                <a:lnTo>
                  <a:pt x="3048" y="367284"/>
                </a:lnTo>
                <a:close/>
              </a:path>
              <a:path w="134619" h="553720">
                <a:moveTo>
                  <a:pt x="3048" y="361188"/>
                </a:moveTo>
                <a:lnTo>
                  <a:pt x="1524" y="361188"/>
                </a:lnTo>
                <a:lnTo>
                  <a:pt x="1524" y="365760"/>
                </a:lnTo>
                <a:lnTo>
                  <a:pt x="3048" y="365760"/>
                </a:lnTo>
                <a:lnTo>
                  <a:pt x="3048" y="361188"/>
                </a:lnTo>
                <a:close/>
              </a:path>
              <a:path w="134619" h="553720">
                <a:moveTo>
                  <a:pt x="3048" y="355092"/>
                </a:moveTo>
                <a:lnTo>
                  <a:pt x="1524" y="355092"/>
                </a:lnTo>
                <a:lnTo>
                  <a:pt x="1524" y="359664"/>
                </a:lnTo>
                <a:lnTo>
                  <a:pt x="3048" y="359664"/>
                </a:lnTo>
                <a:lnTo>
                  <a:pt x="3048" y="355092"/>
                </a:lnTo>
                <a:close/>
              </a:path>
              <a:path w="134619" h="553720">
                <a:moveTo>
                  <a:pt x="3048" y="348996"/>
                </a:moveTo>
                <a:lnTo>
                  <a:pt x="1524" y="348996"/>
                </a:lnTo>
                <a:lnTo>
                  <a:pt x="1524" y="353568"/>
                </a:lnTo>
                <a:lnTo>
                  <a:pt x="3048" y="353568"/>
                </a:lnTo>
                <a:lnTo>
                  <a:pt x="3048" y="348996"/>
                </a:lnTo>
                <a:close/>
              </a:path>
              <a:path w="134619" h="553720">
                <a:moveTo>
                  <a:pt x="3048" y="342900"/>
                </a:moveTo>
                <a:lnTo>
                  <a:pt x="1524" y="342900"/>
                </a:lnTo>
                <a:lnTo>
                  <a:pt x="1524" y="347472"/>
                </a:lnTo>
                <a:lnTo>
                  <a:pt x="3048" y="347472"/>
                </a:lnTo>
                <a:lnTo>
                  <a:pt x="3048" y="342900"/>
                </a:lnTo>
                <a:close/>
              </a:path>
              <a:path w="134619" h="553720">
                <a:moveTo>
                  <a:pt x="3048" y="336804"/>
                </a:moveTo>
                <a:lnTo>
                  <a:pt x="1524" y="336804"/>
                </a:lnTo>
                <a:lnTo>
                  <a:pt x="1524" y="341376"/>
                </a:lnTo>
                <a:lnTo>
                  <a:pt x="3048" y="341376"/>
                </a:lnTo>
                <a:lnTo>
                  <a:pt x="3048" y="336804"/>
                </a:lnTo>
                <a:close/>
              </a:path>
              <a:path w="134619" h="553720">
                <a:moveTo>
                  <a:pt x="3048" y="330708"/>
                </a:moveTo>
                <a:lnTo>
                  <a:pt x="1524" y="330708"/>
                </a:lnTo>
                <a:lnTo>
                  <a:pt x="1524" y="335280"/>
                </a:lnTo>
                <a:lnTo>
                  <a:pt x="3048" y="335280"/>
                </a:lnTo>
                <a:lnTo>
                  <a:pt x="3048" y="330708"/>
                </a:lnTo>
                <a:close/>
              </a:path>
              <a:path w="134619" h="553720">
                <a:moveTo>
                  <a:pt x="3048" y="324612"/>
                </a:moveTo>
                <a:lnTo>
                  <a:pt x="1524" y="324612"/>
                </a:lnTo>
                <a:lnTo>
                  <a:pt x="1524" y="329184"/>
                </a:lnTo>
                <a:lnTo>
                  <a:pt x="3048" y="329184"/>
                </a:lnTo>
                <a:lnTo>
                  <a:pt x="3048" y="324612"/>
                </a:lnTo>
                <a:close/>
              </a:path>
              <a:path w="134619" h="553720">
                <a:moveTo>
                  <a:pt x="3048" y="318516"/>
                </a:moveTo>
                <a:lnTo>
                  <a:pt x="1524" y="318516"/>
                </a:lnTo>
                <a:lnTo>
                  <a:pt x="1524" y="323088"/>
                </a:lnTo>
                <a:lnTo>
                  <a:pt x="3048" y="323088"/>
                </a:lnTo>
                <a:lnTo>
                  <a:pt x="3048" y="318516"/>
                </a:lnTo>
                <a:close/>
              </a:path>
              <a:path w="134619" h="553720">
                <a:moveTo>
                  <a:pt x="3048" y="315468"/>
                </a:moveTo>
                <a:lnTo>
                  <a:pt x="1524" y="310896"/>
                </a:lnTo>
                <a:lnTo>
                  <a:pt x="0" y="310896"/>
                </a:lnTo>
                <a:lnTo>
                  <a:pt x="1524" y="316992"/>
                </a:lnTo>
                <a:lnTo>
                  <a:pt x="3048" y="315468"/>
                </a:lnTo>
                <a:close/>
              </a:path>
              <a:path w="134619" h="553720">
                <a:moveTo>
                  <a:pt x="134112" y="0"/>
                </a:moveTo>
                <a:lnTo>
                  <a:pt x="132588" y="0"/>
                </a:lnTo>
                <a:lnTo>
                  <a:pt x="132588" y="1524"/>
                </a:lnTo>
                <a:lnTo>
                  <a:pt x="132588" y="51816"/>
                </a:lnTo>
                <a:lnTo>
                  <a:pt x="76200" y="51816"/>
                </a:lnTo>
                <a:lnTo>
                  <a:pt x="76200" y="1524"/>
                </a:lnTo>
                <a:lnTo>
                  <a:pt x="132588" y="1524"/>
                </a:lnTo>
                <a:lnTo>
                  <a:pt x="132588" y="0"/>
                </a:lnTo>
                <a:lnTo>
                  <a:pt x="76200" y="0"/>
                </a:lnTo>
                <a:lnTo>
                  <a:pt x="74676" y="0"/>
                </a:lnTo>
                <a:lnTo>
                  <a:pt x="74676" y="1524"/>
                </a:lnTo>
                <a:lnTo>
                  <a:pt x="74676" y="51816"/>
                </a:lnTo>
                <a:lnTo>
                  <a:pt x="74676" y="53340"/>
                </a:lnTo>
                <a:lnTo>
                  <a:pt x="76200" y="53340"/>
                </a:lnTo>
                <a:lnTo>
                  <a:pt x="132588" y="53340"/>
                </a:lnTo>
                <a:lnTo>
                  <a:pt x="134112" y="53340"/>
                </a:lnTo>
                <a:lnTo>
                  <a:pt x="134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879851" y="7715505"/>
            <a:ext cx="70485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u="sng" spc="-3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 </a:t>
            </a:r>
            <a:r>
              <a:rPr sz="150" u="sng" spc="-5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g</a:t>
            </a:r>
            <a:r>
              <a:rPr sz="150" u="sng" dirty="0">
                <a:solidFill>
                  <a:srgbClr val="5353D4"/>
                </a:solidFill>
                <a:uFill>
                  <a:solidFill>
                    <a:srgbClr val="5353D4"/>
                  </a:solidFill>
                </a:uFill>
                <a:latin typeface="Arial MT"/>
                <a:cs typeface="Arial MT"/>
              </a:rPr>
              <a:t>F</a:t>
            </a:r>
            <a:r>
              <a:rPr sz="150" dirty="0">
                <a:solidFill>
                  <a:srgbClr val="5353D4"/>
                </a:solidFill>
                <a:latin typeface="Arial MT"/>
                <a:cs typeface="Arial MT"/>
              </a:rPr>
              <a:t>ile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429256" y="7798307"/>
            <a:ext cx="486409" cy="480059"/>
          </a:xfrm>
          <a:custGeom>
            <a:avLst/>
            <a:gdLst/>
            <a:ahLst/>
            <a:cxnLst/>
            <a:rect l="l" t="t" r="r" b="b"/>
            <a:pathLst>
              <a:path w="486410" h="480059">
                <a:moveTo>
                  <a:pt x="144780" y="51816"/>
                </a:moveTo>
                <a:lnTo>
                  <a:pt x="134112" y="48768"/>
                </a:lnTo>
                <a:lnTo>
                  <a:pt x="134112" y="50292"/>
                </a:lnTo>
                <a:lnTo>
                  <a:pt x="142646" y="52743"/>
                </a:lnTo>
                <a:lnTo>
                  <a:pt x="141300" y="53314"/>
                </a:lnTo>
                <a:lnTo>
                  <a:pt x="0" y="51816"/>
                </a:lnTo>
                <a:lnTo>
                  <a:pt x="0" y="53340"/>
                </a:lnTo>
                <a:lnTo>
                  <a:pt x="137833" y="54800"/>
                </a:lnTo>
                <a:lnTo>
                  <a:pt x="134112" y="56388"/>
                </a:lnTo>
                <a:lnTo>
                  <a:pt x="134112" y="57912"/>
                </a:lnTo>
                <a:lnTo>
                  <a:pt x="141300" y="54838"/>
                </a:lnTo>
                <a:lnTo>
                  <a:pt x="144780" y="54864"/>
                </a:lnTo>
                <a:lnTo>
                  <a:pt x="144780" y="53340"/>
                </a:lnTo>
                <a:lnTo>
                  <a:pt x="144780" y="51816"/>
                </a:lnTo>
                <a:close/>
              </a:path>
              <a:path w="486410" h="480059">
                <a:moveTo>
                  <a:pt x="484632" y="60960"/>
                </a:moveTo>
                <a:lnTo>
                  <a:pt x="483108" y="60960"/>
                </a:lnTo>
                <a:lnTo>
                  <a:pt x="483108" y="65532"/>
                </a:lnTo>
                <a:lnTo>
                  <a:pt x="484632" y="65532"/>
                </a:lnTo>
                <a:lnTo>
                  <a:pt x="484632" y="60960"/>
                </a:lnTo>
                <a:close/>
              </a:path>
              <a:path w="486410" h="480059">
                <a:moveTo>
                  <a:pt x="484632" y="54864"/>
                </a:moveTo>
                <a:lnTo>
                  <a:pt x="483108" y="54864"/>
                </a:lnTo>
                <a:lnTo>
                  <a:pt x="483108" y="59436"/>
                </a:lnTo>
                <a:lnTo>
                  <a:pt x="484632" y="59436"/>
                </a:lnTo>
                <a:lnTo>
                  <a:pt x="484632" y="54864"/>
                </a:lnTo>
                <a:close/>
              </a:path>
              <a:path w="486410" h="480059">
                <a:moveTo>
                  <a:pt x="484632" y="48768"/>
                </a:moveTo>
                <a:lnTo>
                  <a:pt x="483108" y="48768"/>
                </a:lnTo>
                <a:lnTo>
                  <a:pt x="483108" y="53340"/>
                </a:lnTo>
                <a:lnTo>
                  <a:pt x="484632" y="53340"/>
                </a:lnTo>
                <a:lnTo>
                  <a:pt x="484632" y="48768"/>
                </a:lnTo>
                <a:close/>
              </a:path>
              <a:path w="486410" h="480059">
                <a:moveTo>
                  <a:pt x="484632" y="42672"/>
                </a:moveTo>
                <a:lnTo>
                  <a:pt x="483108" y="42672"/>
                </a:lnTo>
                <a:lnTo>
                  <a:pt x="483108" y="47244"/>
                </a:lnTo>
                <a:lnTo>
                  <a:pt x="484632" y="47244"/>
                </a:lnTo>
                <a:lnTo>
                  <a:pt x="484632" y="42672"/>
                </a:lnTo>
                <a:close/>
              </a:path>
              <a:path w="486410" h="480059">
                <a:moveTo>
                  <a:pt x="484632" y="36576"/>
                </a:moveTo>
                <a:lnTo>
                  <a:pt x="483108" y="36576"/>
                </a:lnTo>
                <a:lnTo>
                  <a:pt x="483108" y="41148"/>
                </a:lnTo>
                <a:lnTo>
                  <a:pt x="484632" y="41148"/>
                </a:lnTo>
                <a:lnTo>
                  <a:pt x="484632" y="36576"/>
                </a:lnTo>
                <a:close/>
              </a:path>
              <a:path w="486410" h="480059">
                <a:moveTo>
                  <a:pt x="484632" y="30480"/>
                </a:moveTo>
                <a:lnTo>
                  <a:pt x="483108" y="30480"/>
                </a:lnTo>
                <a:lnTo>
                  <a:pt x="483108" y="35052"/>
                </a:lnTo>
                <a:lnTo>
                  <a:pt x="484632" y="35052"/>
                </a:lnTo>
                <a:lnTo>
                  <a:pt x="484632" y="30480"/>
                </a:lnTo>
                <a:close/>
              </a:path>
              <a:path w="486410" h="480059">
                <a:moveTo>
                  <a:pt x="484632" y="24384"/>
                </a:moveTo>
                <a:lnTo>
                  <a:pt x="483108" y="24384"/>
                </a:lnTo>
                <a:lnTo>
                  <a:pt x="483108" y="28956"/>
                </a:lnTo>
                <a:lnTo>
                  <a:pt x="484632" y="28956"/>
                </a:lnTo>
                <a:lnTo>
                  <a:pt x="484632" y="24384"/>
                </a:lnTo>
                <a:close/>
              </a:path>
              <a:path w="486410" h="480059">
                <a:moveTo>
                  <a:pt x="484632" y="18288"/>
                </a:moveTo>
                <a:lnTo>
                  <a:pt x="483108" y="18288"/>
                </a:lnTo>
                <a:lnTo>
                  <a:pt x="483108" y="22860"/>
                </a:lnTo>
                <a:lnTo>
                  <a:pt x="484632" y="22860"/>
                </a:lnTo>
                <a:lnTo>
                  <a:pt x="484632" y="18288"/>
                </a:lnTo>
                <a:close/>
              </a:path>
              <a:path w="486410" h="480059">
                <a:moveTo>
                  <a:pt x="484632" y="12192"/>
                </a:moveTo>
                <a:lnTo>
                  <a:pt x="483108" y="12192"/>
                </a:lnTo>
                <a:lnTo>
                  <a:pt x="483108" y="16764"/>
                </a:lnTo>
                <a:lnTo>
                  <a:pt x="484632" y="16764"/>
                </a:lnTo>
                <a:lnTo>
                  <a:pt x="484632" y="12192"/>
                </a:lnTo>
                <a:close/>
              </a:path>
              <a:path w="486410" h="480059">
                <a:moveTo>
                  <a:pt x="484632" y="6096"/>
                </a:moveTo>
                <a:lnTo>
                  <a:pt x="483108" y="6096"/>
                </a:lnTo>
                <a:lnTo>
                  <a:pt x="483108" y="10668"/>
                </a:lnTo>
                <a:lnTo>
                  <a:pt x="484632" y="10668"/>
                </a:lnTo>
                <a:lnTo>
                  <a:pt x="484632" y="6096"/>
                </a:lnTo>
                <a:close/>
              </a:path>
              <a:path w="486410" h="480059">
                <a:moveTo>
                  <a:pt x="484632" y="0"/>
                </a:moveTo>
                <a:lnTo>
                  <a:pt x="483108" y="0"/>
                </a:lnTo>
                <a:lnTo>
                  <a:pt x="483108" y="4572"/>
                </a:lnTo>
                <a:lnTo>
                  <a:pt x="484632" y="4572"/>
                </a:lnTo>
                <a:lnTo>
                  <a:pt x="484632" y="0"/>
                </a:lnTo>
                <a:close/>
              </a:path>
              <a:path w="486410" h="480059">
                <a:moveTo>
                  <a:pt x="486156" y="477012"/>
                </a:moveTo>
                <a:lnTo>
                  <a:pt x="484632" y="477012"/>
                </a:lnTo>
                <a:lnTo>
                  <a:pt x="484632" y="480060"/>
                </a:lnTo>
                <a:lnTo>
                  <a:pt x="486156" y="480060"/>
                </a:lnTo>
                <a:lnTo>
                  <a:pt x="486156" y="477012"/>
                </a:lnTo>
                <a:close/>
              </a:path>
              <a:path w="486410" h="480059">
                <a:moveTo>
                  <a:pt x="486156" y="470916"/>
                </a:moveTo>
                <a:lnTo>
                  <a:pt x="484632" y="470916"/>
                </a:lnTo>
                <a:lnTo>
                  <a:pt x="484632" y="475488"/>
                </a:lnTo>
                <a:lnTo>
                  <a:pt x="486156" y="475488"/>
                </a:lnTo>
                <a:lnTo>
                  <a:pt x="486156" y="470916"/>
                </a:lnTo>
                <a:close/>
              </a:path>
              <a:path w="486410" h="480059">
                <a:moveTo>
                  <a:pt x="486156" y="464820"/>
                </a:moveTo>
                <a:lnTo>
                  <a:pt x="484632" y="464820"/>
                </a:lnTo>
                <a:lnTo>
                  <a:pt x="484632" y="469392"/>
                </a:lnTo>
                <a:lnTo>
                  <a:pt x="486156" y="469392"/>
                </a:lnTo>
                <a:lnTo>
                  <a:pt x="486156" y="464820"/>
                </a:lnTo>
                <a:close/>
              </a:path>
              <a:path w="486410" h="480059">
                <a:moveTo>
                  <a:pt x="486156" y="458724"/>
                </a:moveTo>
                <a:lnTo>
                  <a:pt x="484632" y="458724"/>
                </a:lnTo>
                <a:lnTo>
                  <a:pt x="484632" y="463296"/>
                </a:lnTo>
                <a:lnTo>
                  <a:pt x="486156" y="463296"/>
                </a:lnTo>
                <a:lnTo>
                  <a:pt x="486156" y="458724"/>
                </a:lnTo>
                <a:close/>
              </a:path>
              <a:path w="486410" h="480059">
                <a:moveTo>
                  <a:pt x="486156" y="452628"/>
                </a:moveTo>
                <a:lnTo>
                  <a:pt x="484632" y="452628"/>
                </a:lnTo>
                <a:lnTo>
                  <a:pt x="484632" y="457200"/>
                </a:lnTo>
                <a:lnTo>
                  <a:pt x="486156" y="457200"/>
                </a:lnTo>
                <a:lnTo>
                  <a:pt x="486156" y="452628"/>
                </a:lnTo>
                <a:close/>
              </a:path>
              <a:path w="486410" h="480059">
                <a:moveTo>
                  <a:pt x="486156" y="446532"/>
                </a:moveTo>
                <a:lnTo>
                  <a:pt x="484632" y="446532"/>
                </a:lnTo>
                <a:lnTo>
                  <a:pt x="484632" y="451104"/>
                </a:lnTo>
                <a:lnTo>
                  <a:pt x="486156" y="451104"/>
                </a:lnTo>
                <a:lnTo>
                  <a:pt x="486156" y="446532"/>
                </a:lnTo>
                <a:close/>
              </a:path>
              <a:path w="486410" h="480059">
                <a:moveTo>
                  <a:pt x="486156" y="440436"/>
                </a:moveTo>
                <a:lnTo>
                  <a:pt x="484632" y="440436"/>
                </a:lnTo>
                <a:lnTo>
                  <a:pt x="484632" y="445008"/>
                </a:lnTo>
                <a:lnTo>
                  <a:pt x="486156" y="445008"/>
                </a:lnTo>
                <a:lnTo>
                  <a:pt x="486156" y="440436"/>
                </a:lnTo>
                <a:close/>
              </a:path>
              <a:path w="486410" h="480059">
                <a:moveTo>
                  <a:pt x="486156" y="434340"/>
                </a:moveTo>
                <a:lnTo>
                  <a:pt x="484632" y="434340"/>
                </a:lnTo>
                <a:lnTo>
                  <a:pt x="484632" y="438912"/>
                </a:lnTo>
                <a:lnTo>
                  <a:pt x="486156" y="438912"/>
                </a:lnTo>
                <a:lnTo>
                  <a:pt x="486156" y="434340"/>
                </a:lnTo>
                <a:close/>
              </a:path>
              <a:path w="486410" h="480059">
                <a:moveTo>
                  <a:pt x="486156" y="428244"/>
                </a:moveTo>
                <a:lnTo>
                  <a:pt x="484632" y="428244"/>
                </a:lnTo>
                <a:lnTo>
                  <a:pt x="484632" y="432816"/>
                </a:lnTo>
                <a:lnTo>
                  <a:pt x="486156" y="432816"/>
                </a:lnTo>
                <a:lnTo>
                  <a:pt x="486156" y="428244"/>
                </a:lnTo>
                <a:close/>
              </a:path>
              <a:path w="486410" h="480059">
                <a:moveTo>
                  <a:pt x="486156" y="422148"/>
                </a:moveTo>
                <a:lnTo>
                  <a:pt x="484632" y="422148"/>
                </a:lnTo>
                <a:lnTo>
                  <a:pt x="484632" y="426720"/>
                </a:lnTo>
                <a:lnTo>
                  <a:pt x="486156" y="426720"/>
                </a:lnTo>
                <a:lnTo>
                  <a:pt x="486156" y="422148"/>
                </a:lnTo>
                <a:close/>
              </a:path>
              <a:path w="486410" h="480059">
                <a:moveTo>
                  <a:pt x="486156" y="416052"/>
                </a:moveTo>
                <a:lnTo>
                  <a:pt x="484632" y="416052"/>
                </a:lnTo>
                <a:lnTo>
                  <a:pt x="484632" y="420624"/>
                </a:lnTo>
                <a:lnTo>
                  <a:pt x="486156" y="420624"/>
                </a:lnTo>
                <a:lnTo>
                  <a:pt x="486156" y="416052"/>
                </a:lnTo>
                <a:close/>
              </a:path>
              <a:path w="486410" h="480059">
                <a:moveTo>
                  <a:pt x="486156" y="409956"/>
                </a:moveTo>
                <a:lnTo>
                  <a:pt x="484632" y="409956"/>
                </a:lnTo>
                <a:lnTo>
                  <a:pt x="484632" y="414528"/>
                </a:lnTo>
                <a:lnTo>
                  <a:pt x="486156" y="414528"/>
                </a:lnTo>
                <a:lnTo>
                  <a:pt x="486156" y="409956"/>
                </a:lnTo>
                <a:close/>
              </a:path>
              <a:path w="486410" h="480059">
                <a:moveTo>
                  <a:pt x="486156" y="403860"/>
                </a:moveTo>
                <a:lnTo>
                  <a:pt x="484632" y="403860"/>
                </a:lnTo>
                <a:lnTo>
                  <a:pt x="484632" y="408432"/>
                </a:lnTo>
                <a:lnTo>
                  <a:pt x="486156" y="408432"/>
                </a:lnTo>
                <a:lnTo>
                  <a:pt x="486156" y="403860"/>
                </a:lnTo>
                <a:close/>
              </a:path>
              <a:path w="486410" h="480059">
                <a:moveTo>
                  <a:pt x="486156" y="397764"/>
                </a:moveTo>
                <a:lnTo>
                  <a:pt x="484632" y="397764"/>
                </a:lnTo>
                <a:lnTo>
                  <a:pt x="484632" y="402336"/>
                </a:lnTo>
                <a:lnTo>
                  <a:pt x="486156" y="402336"/>
                </a:lnTo>
                <a:lnTo>
                  <a:pt x="486156" y="397764"/>
                </a:lnTo>
                <a:close/>
              </a:path>
              <a:path w="486410" h="480059">
                <a:moveTo>
                  <a:pt x="486156" y="391668"/>
                </a:moveTo>
                <a:lnTo>
                  <a:pt x="484632" y="391668"/>
                </a:lnTo>
                <a:lnTo>
                  <a:pt x="484632" y="396240"/>
                </a:lnTo>
                <a:lnTo>
                  <a:pt x="486156" y="396240"/>
                </a:lnTo>
                <a:lnTo>
                  <a:pt x="486156" y="391668"/>
                </a:lnTo>
                <a:close/>
              </a:path>
              <a:path w="486410" h="480059">
                <a:moveTo>
                  <a:pt x="486156" y="385572"/>
                </a:moveTo>
                <a:lnTo>
                  <a:pt x="484632" y="385572"/>
                </a:lnTo>
                <a:lnTo>
                  <a:pt x="484632" y="390144"/>
                </a:lnTo>
                <a:lnTo>
                  <a:pt x="486156" y="390144"/>
                </a:lnTo>
                <a:lnTo>
                  <a:pt x="486156" y="385572"/>
                </a:lnTo>
                <a:close/>
              </a:path>
              <a:path w="486410" h="480059">
                <a:moveTo>
                  <a:pt x="486156" y="379476"/>
                </a:moveTo>
                <a:lnTo>
                  <a:pt x="484632" y="379476"/>
                </a:lnTo>
                <a:lnTo>
                  <a:pt x="484632" y="384048"/>
                </a:lnTo>
                <a:lnTo>
                  <a:pt x="486156" y="384048"/>
                </a:lnTo>
                <a:lnTo>
                  <a:pt x="486156" y="379476"/>
                </a:lnTo>
                <a:close/>
              </a:path>
              <a:path w="486410" h="480059">
                <a:moveTo>
                  <a:pt x="486156" y="373380"/>
                </a:moveTo>
                <a:lnTo>
                  <a:pt x="484632" y="373380"/>
                </a:lnTo>
                <a:lnTo>
                  <a:pt x="484632" y="377952"/>
                </a:lnTo>
                <a:lnTo>
                  <a:pt x="486156" y="377952"/>
                </a:lnTo>
                <a:lnTo>
                  <a:pt x="486156" y="373380"/>
                </a:lnTo>
                <a:close/>
              </a:path>
              <a:path w="486410" h="480059">
                <a:moveTo>
                  <a:pt x="486156" y="367284"/>
                </a:moveTo>
                <a:lnTo>
                  <a:pt x="484632" y="367284"/>
                </a:lnTo>
                <a:lnTo>
                  <a:pt x="484632" y="371856"/>
                </a:lnTo>
                <a:lnTo>
                  <a:pt x="486156" y="371856"/>
                </a:lnTo>
                <a:lnTo>
                  <a:pt x="486156" y="367284"/>
                </a:lnTo>
                <a:close/>
              </a:path>
              <a:path w="486410" h="480059">
                <a:moveTo>
                  <a:pt x="486156" y="361188"/>
                </a:moveTo>
                <a:lnTo>
                  <a:pt x="484632" y="361188"/>
                </a:lnTo>
                <a:lnTo>
                  <a:pt x="484632" y="365760"/>
                </a:lnTo>
                <a:lnTo>
                  <a:pt x="486156" y="365760"/>
                </a:lnTo>
                <a:lnTo>
                  <a:pt x="486156" y="361188"/>
                </a:lnTo>
                <a:close/>
              </a:path>
              <a:path w="486410" h="480059">
                <a:moveTo>
                  <a:pt x="486156" y="355092"/>
                </a:moveTo>
                <a:lnTo>
                  <a:pt x="484632" y="355092"/>
                </a:lnTo>
                <a:lnTo>
                  <a:pt x="484632" y="359664"/>
                </a:lnTo>
                <a:lnTo>
                  <a:pt x="486156" y="359664"/>
                </a:lnTo>
                <a:lnTo>
                  <a:pt x="486156" y="355092"/>
                </a:lnTo>
                <a:close/>
              </a:path>
              <a:path w="486410" h="480059">
                <a:moveTo>
                  <a:pt x="486156" y="348996"/>
                </a:moveTo>
                <a:lnTo>
                  <a:pt x="484632" y="348996"/>
                </a:lnTo>
                <a:lnTo>
                  <a:pt x="484632" y="353568"/>
                </a:lnTo>
                <a:lnTo>
                  <a:pt x="486156" y="353568"/>
                </a:lnTo>
                <a:lnTo>
                  <a:pt x="486156" y="348996"/>
                </a:lnTo>
                <a:close/>
              </a:path>
              <a:path w="486410" h="480059">
                <a:moveTo>
                  <a:pt x="486156" y="342900"/>
                </a:moveTo>
                <a:lnTo>
                  <a:pt x="484632" y="342900"/>
                </a:lnTo>
                <a:lnTo>
                  <a:pt x="484632" y="347472"/>
                </a:lnTo>
                <a:lnTo>
                  <a:pt x="486156" y="347472"/>
                </a:lnTo>
                <a:lnTo>
                  <a:pt x="486156" y="342900"/>
                </a:lnTo>
                <a:close/>
              </a:path>
              <a:path w="486410" h="480059">
                <a:moveTo>
                  <a:pt x="486156" y="336804"/>
                </a:moveTo>
                <a:lnTo>
                  <a:pt x="484632" y="336804"/>
                </a:lnTo>
                <a:lnTo>
                  <a:pt x="484632" y="341376"/>
                </a:lnTo>
                <a:lnTo>
                  <a:pt x="486156" y="341376"/>
                </a:lnTo>
                <a:lnTo>
                  <a:pt x="486156" y="336804"/>
                </a:lnTo>
                <a:close/>
              </a:path>
              <a:path w="486410" h="480059">
                <a:moveTo>
                  <a:pt x="486156" y="330708"/>
                </a:moveTo>
                <a:lnTo>
                  <a:pt x="484632" y="330708"/>
                </a:lnTo>
                <a:lnTo>
                  <a:pt x="484632" y="335280"/>
                </a:lnTo>
                <a:lnTo>
                  <a:pt x="486156" y="335280"/>
                </a:lnTo>
                <a:lnTo>
                  <a:pt x="486156" y="330708"/>
                </a:lnTo>
                <a:close/>
              </a:path>
              <a:path w="486410" h="480059">
                <a:moveTo>
                  <a:pt x="486156" y="324612"/>
                </a:moveTo>
                <a:lnTo>
                  <a:pt x="484632" y="324612"/>
                </a:lnTo>
                <a:lnTo>
                  <a:pt x="484632" y="329184"/>
                </a:lnTo>
                <a:lnTo>
                  <a:pt x="486156" y="329184"/>
                </a:lnTo>
                <a:lnTo>
                  <a:pt x="486156" y="324612"/>
                </a:lnTo>
                <a:close/>
              </a:path>
              <a:path w="486410" h="480059">
                <a:moveTo>
                  <a:pt x="486156" y="318516"/>
                </a:moveTo>
                <a:lnTo>
                  <a:pt x="484632" y="318516"/>
                </a:lnTo>
                <a:lnTo>
                  <a:pt x="484632" y="323088"/>
                </a:lnTo>
                <a:lnTo>
                  <a:pt x="486156" y="323088"/>
                </a:lnTo>
                <a:lnTo>
                  <a:pt x="486156" y="318516"/>
                </a:lnTo>
                <a:close/>
              </a:path>
              <a:path w="486410" h="480059">
                <a:moveTo>
                  <a:pt x="486156" y="312420"/>
                </a:moveTo>
                <a:lnTo>
                  <a:pt x="484632" y="312420"/>
                </a:lnTo>
                <a:lnTo>
                  <a:pt x="484632" y="316992"/>
                </a:lnTo>
                <a:lnTo>
                  <a:pt x="486156" y="316992"/>
                </a:lnTo>
                <a:lnTo>
                  <a:pt x="486156" y="312420"/>
                </a:lnTo>
                <a:close/>
              </a:path>
              <a:path w="486410" h="480059">
                <a:moveTo>
                  <a:pt x="486156" y="306324"/>
                </a:moveTo>
                <a:lnTo>
                  <a:pt x="484632" y="306324"/>
                </a:lnTo>
                <a:lnTo>
                  <a:pt x="484632" y="310896"/>
                </a:lnTo>
                <a:lnTo>
                  <a:pt x="486156" y="310896"/>
                </a:lnTo>
                <a:lnTo>
                  <a:pt x="486156" y="306324"/>
                </a:lnTo>
                <a:close/>
              </a:path>
              <a:path w="486410" h="480059">
                <a:moveTo>
                  <a:pt x="486156" y="300228"/>
                </a:moveTo>
                <a:lnTo>
                  <a:pt x="484632" y="300228"/>
                </a:lnTo>
                <a:lnTo>
                  <a:pt x="484632" y="304800"/>
                </a:lnTo>
                <a:lnTo>
                  <a:pt x="486156" y="304800"/>
                </a:lnTo>
                <a:lnTo>
                  <a:pt x="486156" y="300228"/>
                </a:lnTo>
                <a:close/>
              </a:path>
              <a:path w="486410" h="480059">
                <a:moveTo>
                  <a:pt x="486156" y="294132"/>
                </a:moveTo>
                <a:lnTo>
                  <a:pt x="484632" y="294132"/>
                </a:lnTo>
                <a:lnTo>
                  <a:pt x="484632" y="298704"/>
                </a:lnTo>
                <a:lnTo>
                  <a:pt x="486156" y="298704"/>
                </a:lnTo>
                <a:lnTo>
                  <a:pt x="486156" y="294132"/>
                </a:lnTo>
                <a:close/>
              </a:path>
              <a:path w="486410" h="480059">
                <a:moveTo>
                  <a:pt x="486156" y="288036"/>
                </a:moveTo>
                <a:lnTo>
                  <a:pt x="484632" y="288036"/>
                </a:lnTo>
                <a:lnTo>
                  <a:pt x="484632" y="292608"/>
                </a:lnTo>
                <a:lnTo>
                  <a:pt x="486156" y="292608"/>
                </a:lnTo>
                <a:lnTo>
                  <a:pt x="486156" y="288036"/>
                </a:lnTo>
                <a:close/>
              </a:path>
              <a:path w="486410" h="480059">
                <a:moveTo>
                  <a:pt x="486156" y="281940"/>
                </a:moveTo>
                <a:lnTo>
                  <a:pt x="484632" y="281940"/>
                </a:lnTo>
                <a:lnTo>
                  <a:pt x="484632" y="286512"/>
                </a:lnTo>
                <a:lnTo>
                  <a:pt x="486156" y="286512"/>
                </a:lnTo>
                <a:lnTo>
                  <a:pt x="486156" y="281940"/>
                </a:lnTo>
                <a:close/>
              </a:path>
              <a:path w="486410" h="480059">
                <a:moveTo>
                  <a:pt x="486156" y="275844"/>
                </a:moveTo>
                <a:lnTo>
                  <a:pt x="484632" y="275844"/>
                </a:lnTo>
                <a:lnTo>
                  <a:pt x="484632" y="280416"/>
                </a:lnTo>
                <a:lnTo>
                  <a:pt x="486156" y="280416"/>
                </a:lnTo>
                <a:lnTo>
                  <a:pt x="486156" y="275844"/>
                </a:lnTo>
                <a:close/>
              </a:path>
              <a:path w="486410" h="480059">
                <a:moveTo>
                  <a:pt x="486156" y="269748"/>
                </a:moveTo>
                <a:lnTo>
                  <a:pt x="484632" y="269748"/>
                </a:lnTo>
                <a:lnTo>
                  <a:pt x="484632" y="274320"/>
                </a:lnTo>
                <a:lnTo>
                  <a:pt x="486156" y="274320"/>
                </a:lnTo>
                <a:lnTo>
                  <a:pt x="486156" y="269748"/>
                </a:lnTo>
                <a:close/>
              </a:path>
              <a:path w="486410" h="480059">
                <a:moveTo>
                  <a:pt x="486156" y="263652"/>
                </a:moveTo>
                <a:lnTo>
                  <a:pt x="484632" y="263652"/>
                </a:lnTo>
                <a:lnTo>
                  <a:pt x="484632" y="268224"/>
                </a:lnTo>
                <a:lnTo>
                  <a:pt x="486156" y="268224"/>
                </a:lnTo>
                <a:lnTo>
                  <a:pt x="486156" y="263652"/>
                </a:lnTo>
                <a:close/>
              </a:path>
              <a:path w="486410" h="480059">
                <a:moveTo>
                  <a:pt x="486156" y="257556"/>
                </a:moveTo>
                <a:lnTo>
                  <a:pt x="484632" y="257556"/>
                </a:lnTo>
                <a:lnTo>
                  <a:pt x="484632" y="262128"/>
                </a:lnTo>
                <a:lnTo>
                  <a:pt x="486156" y="262128"/>
                </a:lnTo>
                <a:lnTo>
                  <a:pt x="486156" y="257556"/>
                </a:lnTo>
                <a:close/>
              </a:path>
              <a:path w="486410" h="480059">
                <a:moveTo>
                  <a:pt x="486156" y="251460"/>
                </a:moveTo>
                <a:lnTo>
                  <a:pt x="484632" y="251460"/>
                </a:lnTo>
                <a:lnTo>
                  <a:pt x="484632" y="256032"/>
                </a:lnTo>
                <a:lnTo>
                  <a:pt x="486156" y="256032"/>
                </a:lnTo>
                <a:lnTo>
                  <a:pt x="486156" y="251460"/>
                </a:lnTo>
                <a:close/>
              </a:path>
              <a:path w="486410" h="480059">
                <a:moveTo>
                  <a:pt x="486156" y="245364"/>
                </a:moveTo>
                <a:lnTo>
                  <a:pt x="484632" y="245364"/>
                </a:lnTo>
                <a:lnTo>
                  <a:pt x="484632" y="249936"/>
                </a:lnTo>
                <a:lnTo>
                  <a:pt x="486156" y="249936"/>
                </a:lnTo>
                <a:lnTo>
                  <a:pt x="486156" y="245364"/>
                </a:lnTo>
                <a:close/>
              </a:path>
              <a:path w="486410" h="480059">
                <a:moveTo>
                  <a:pt x="486156" y="237744"/>
                </a:moveTo>
                <a:lnTo>
                  <a:pt x="484632" y="237744"/>
                </a:lnTo>
                <a:lnTo>
                  <a:pt x="484632" y="243840"/>
                </a:lnTo>
                <a:lnTo>
                  <a:pt x="486156" y="242316"/>
                </a:lnTo>
                <a:lnTo>
                  <a:pt x="486156" y="237744"/>
                </a:lnTo>
                <a:close/>
              </a:path>
              <a:path w="486410" h="480059">
                <a:moveTo>
                  <a:pt x="486156" y="231648"/>
                </a:moveTo>
                <a:lnTo>
                  <a:pt x="484632" y="231648"/>
                </a:lnTo>
                <a:lnTo>
                  <a:pt x="484632" y="236220"/>
                </a:lnTo>
                <a:lnTo>
                  <a:pt x="486156" y="236220"/>
                </a:lnTo>
                <a:lnTo>
                  <a:pt x="486156" y="231648"/>
                </a:lnTo>
                <a:close/>
              </a:path>
              <a:path w="486410" h="480059">
                <a:moveTo>
                  <a:pt x="486156" y="225552"/>
                </a:moveTo>
                <a:lnTo>
                  <a:pt x="484632" y="225552"/>
                </a:lnTo>
                <a:lnTo>
                  <a:pt x="484632" y="230124"/>
                </a:lnTo>
                <a:lnTo>
                  <a:pt x="486156" y="230124"/>
                </a:lnTo>
                <a:lnTo>
                  <a:pt x="486156" y="225552"/>
                </a:lnTo>
                <a:close/>
              </a:path>
              <a:path w="486410" h="480059">
                <a:moveTo>
                  <a:pt x="486156" y="219456"/>
                </a:moveTo>
                <a:lnTo>
                  <a:pt x="484632" y="219456"/>
                </a:lnTo>
                <a:lnTo>
                  <a:pt x="484632" y="224028"/>
                </a:lnTo>
                <a:lnTo>
                  <a:pt x="486156" y="224028"/>
                </a:lnTo>
                <a:lnTo>
                  <a:pt x="486156" y="219456"/>
                </a:lnTo>
                <a:close/>
              </a:path>
              <a:path w="486410" h="480059">
                <a:moveTo>
                  <a:pt x="486156" y="213360"/>
                </a:moveTo>
                <a:lnTo>
                  <a:pt x="484632" y="213360"/>
                </a:lnTo>
                <a:lnTo>
                  <a:pt x="484632" y="217932"/>
                </a:lnTo>
                <a:lnTo>
                  <a:pt x="486156" y="217932"/>
                </a:lnTo>
                <a:lnTo>
                  <a:pt x="486156" y="213360"/>
                </a:lnTo>
                <a:close/>
              </a:path>
              <a:path w="486410" h="480059">
                <a:moveTo>
                  <a:pt x="486156" y="207264"/>
                </a:moveTo>
                <a:lnTo>
                  <a:pt x="484632" y="207264"/>
                </a:lnTo>
                <a:lnTo>
                  <a:pt x="484632" y="211836"/>
                </a:lnTo>
                <a:lnTo>
                  <a:pt x="486156" y="211836"/>
                </a:lnTo>
                <a:lnTo>
                  <a:pt x="486156" y="207264"/>
                </a:lnTo>
                <a:close/>
              </a:path>
              <a:path w="486410" h="480059">
                <a:moveTo>
                  <a:pt x="486156" y="201168"/>
                </a:moveTo>
                <a:lnTo>
                  <a:pt x="484632" y="201168"/>
                </a:lnTo>
                <a:lnTo>
                  <a:pt x="484632" y="205740"/>
                </a:lnTo>
                <a:lnTo>
                  <a:pt x="486156" y="205740"/>
                </a:lnTo>
                <a:lnTo>
                  <a:pt x="486156" y="201168"/>
                </a:lnTo>
                <a:close/>
              </a:path>
              <a:path w="486410" h="480059">
                <a:moveTo>
                  <a:pt x="486156" y="195072"/>
                </a:moveTo>
                <a:lnTo>
                  <a:pt x="484632" y="195072"/>
                </a:lnTo>
                <a:lnTo>
                  <a:pt x="484632" y="199644"/>
                </a:lnTo>
                <a:lnTo>
                  <a:pt x="486156" y="199644"/>
                </a:lnTo>
                <a:lnTo>
                  <a:pt x="486156" y="195072"/>
                </a:lnTo>
                <a:close/>
              </a:path>
              <a:path w="486410" h="480059">
                <a:moveTo>
                  <a:pt x="486156" y="188976"/>
                </a:moveTo>
                <a:lnTo>
                  <a:pt x="484632" y="188976"/>
                </a:lnTo>
                <a:lnTo>
                  <a:pt x="484632" y="193548"/>
                </a:lnTo>
                <a:lnTo>
                  <a:pt x="486156" y="193548"/>
                </a:lnTo>
                <a:lnTo>
                  <a:pt x="486156" y="188976"/>
                </a:lnTo>
                <a:close/>
              </a:path>
              <a:path w="486410" h="480059">
                <a:moveTo>
                  <a:pt x="486156" y="182880"/>
                </a:moveTo>
                <a:lnTo>
                  <a:pt x="484632" y="182880"/>
                </a:lnTo>
                <a:lnTo>
                  <a:pt x="484632" y="187452"/>
                </a:lnTo>
                <a:lnTo>
                  <a:pt x="486156" y="187452"/>
                </a:lnTo>
                <a:lnTo>
                  <a:pt x="486156" y="182880"/>
                </a:lnTo>
                <a:close/>
              </a:path>
              <a:path w="486410" h="480059">
                <a:moveTo>
                  <a:pt x="486156" y="176784"/>
                </a:moveTo>
                <a:lnTo>
                  <a:pt x="484632" y="176784"/>
                </a:lnTo>
                <a:lnTo>
                  <a:pt x="484632" y="181356"/>
                </a:lnTo>
                <a:lnTo>
                  <a:pt x="486156" y="181356"/>
                </a:lnTo>
                <a:lnTo>
                  <a:pt x="486156" y="176784"/>
                </a:lnTo>
                <a:close/>
              </a:path>
              <a:path w="486410" h="480059">
                <a:moveTo>
                  <a:pt x="486156" y="170688"/>
                </a:moveTo>
                <a:lnTo>
                  <a:pt x="484632" y="170688"/>
                </a:lnTo>
                <a:lnTo>
                  <a:pt x="484632" y="175260"/>
                </a:lnTo>
                <a:lnTo>
                  <a:pt x="486156" y="175260"/>
                </a:lnTo>
                <a:lnTo>
                  <a:pt x="486156" y="170688"/>
                </a:lnTo>
                <a:close/>
              </a:path>
              <a:path w="486410" h="480059">
                <a:moveTo>
                  <a:pt x="486156" y="164592"/>
                </a:moveTo>
                <a:lnTo>
                  <a:pt x="484632" y="164592"/>
                </a:lnTo>
                <a:lnTo>
                  <a:pt x="484632" y="169164"/>
                </a:lnTo>
                <a:lnTo>
                  <a:pt x="486156" y="169164"/>
                </a:lnTo>
                <a:lnTo>
                  <a:pt x="486156" y="164592"/>
                </a:lnTo>
                <a:close/>
              </a:path>
              <a:path w="486410" h="480059">
                <a:moveTo>
                  <a:pt x="486156" y="158496"/>
                </a:moveTo>
                <a:lnTo>
                  <a:pt x="484632" y="158496"/>
                </a:lnTo>
                <a:lnTo>
                  <a:pt x="484632" y="163068"/>
                </a:lnTo>
                <a:lnTo>
                  <a:pt x="486156" y="163068"/>
                </a:lnTo>
                <a:lnTo>
                  <a:pt x="486156" y="158496"/>
                </a:lnTo>
                <a:close/>
              </a:path>
              <a:path w="486410" h="480059">
                <a:moveTo>
                  <a:pt x="486156" y="152400"/>
                </a:moveTo>
                <a:lnTo>
                  <a:pt x="484632" y="152400"/>
                </a:lnTo>
                <a:lnTo>
                  <a:pt x="484632" y="156972"/>
                </a:lnTo>
                <a:lnTo>
                  <a:pt x="486156" y="156972"/>
                </a:lnTo>
                <a:lnTo>
                  <a:pt x="486156" y="152400"/>
                </a:lnTo>
                <a:close/>
              </a:path>
              <a:path w="486410" h="480059">
                <a:moveTo>
                  <a:pt x="486156" y="146304"/>
                </a:moveTo>
                <a:lnTo>
                  <a:pt x="484632" y="146304"/>
                </a:lnTo>
                <a:lnTo>
                  <a:pt x="484632" y="150876"/>
                </a:lnTo>
                <a:lnTo>
                  <a:pt x="486156" y="150876"/>
                </a:lnTo>
                <a:lnTo>
                  <a:pt x="486156" y="146304"/>
                </a:lnTo>
                <a:close/>
              </a:path>
              <a:path w="486410" h="480059">
                <a:moveTo>
                  <a:pt x="486156" y="140208"/>
                </a:moveTo>
                <a:lnTo>
                  <a:pt x="484632" y="140208"/>
                </a:lnTo>
                <a:lnTo>
                  <a:pt x="484632" y="144780"/>
                </a:lnTo>
                <a:lnTo>
                  <a:pt x="486156" y="144780"/>
                </a:lnTo>
                <a:lnTo>
                  <a:pt x="486156" y="140208"/>
                </a:lnTo>
                <a:close/>
              </a:path>
              <a:path w="486410" h="480059">
                <a:moveTo>
                  <a:pt x="486156" y="134112"/>
                </a:moveTo>
                <a:lnTo>
                  <a:pt x="484632" y="134112"/>
                </a:lnTo>
                <a:lnTo>
                  <a:pt x="484632" y="138684"/>
                </a:lnTo>
                <a:lnTo>
                  <a:pt x="486156" y="138684"/>
                </a:lnTo>
                <a:lnTo>
                  <a:pt x="486156" y="134112"/>
                </a:lnTo>
                <a:close/>
              </a:path>
              <a:path w="486410" h="480059">
                <a:moveTo>
                  <a:pt x="486156" y="128016"/>
                </a:moveTo>
                <a:lnTo>
                  <a:pt x="484632" y="128016"/>
                </a:lnTo>
                <a:lnTo>
                  <a:pt x="484632" y="132588"/>
                </a:lnTo>
                <a:lnTo>
                  <a:pt x="486156" y="132588"/>
                </a:lnTo>
                <a:lnTo>
                  <a:pt x="486156" y="128016"/>
                </a:lnTo>
                <a:close/>
              </a:path>
              <a:path w="486410" h="480059">
                <a:moveTo>
                  <a:pt x="486156" y="121920"/>
                </a:moveTo>
                <a:lnTo>
                  <a:pt x="484632" y="121920"/>
                </a:lnTo>
                <a:lnTo>
                  <a:pt x="484632" y="126492"/>
                </a:lnTo>
                <a:lnTo>
                  <a:pt x="486156" y="126492"/>
                </a:lnTo>
                <a:lnTo>
                  <a:pt x="486156" y="121920"/>
                </a:lnTo>
                <a:close/>
              </a:path>
              <a:path w="486410" h="480059">
                <a:moveTo>
                  <a:pt x="486156" y="115824"/>
                </a:moveTo>
                <a:lnTo>
                  <a:pt x="484632" y="115824"/>
                </a:lnTo>
                <a:lnTo>
                  <a:pt x="484632" y="120396"/>
                </a:lnTo>
                <a:lnTo>
                  <a:pt x="486156" y="120396"/>
                </a:lnTo>
                <a:lnTo>
                  <a:pt x="486156" y="115824"/>
                </a:lnTo>
                <a:close/>
              </a:path>
              <a:path w="486410" h="480059">
                <a:moveTo>
                  <a:pt x="486156" y="109728"/>
                </a:moveTo>
                <a:lnTo>
                  <a:pt x="484632" y="109728"/>
                </a:lnTo>
                <a:lnTo>
                  <a:pt x="484632" y="114300"/>
                </a:lnTo>
                <a:lnTo>
                  <a:pt x="486156" y="114300"/>
                </a:lnTo>
                <a:lnTo>
                  <a:pt x="486156" y="109728"/>
                </a:lnTo>
                <a:close/>
              </a:path>
              <a:path w="486410" h="480059">
                <a:moveTo>
                  <a:pt x="486156" y="103632"/>
                </a:moveTo>
                <a:lnTo>
                  <a:pt x="484632" y="103632"/>
                </a:lnTo>
                <a:lnTo>
                  <a:pt x="484632" y="108204"/>
                </a:lnTo>
                <a:lnTo>
                  <a:pt x="486156" y="108204"/>
                </a:lnTo>
                <a:lnTo>
                  <a:pt x="486156" y="103632"/>
                </a:lnTo>
                <a:close/>
              </a:path>
              <a:path w="486410" h="480059">
                <a:moveTo>
                  <a:pt x="486156" y="97536"/>
                </a:moveTo>
                <a:lnTo>
                  <a:pt x="484632" y="97536"/>
                </a:lnTo>
                <a:lnTo>
                  <a:pt x="484632" y="102108"/>
                </a:lnTo>
                <a:lnTo>
                  <a:pt x="486156" y="102108"/>
                </a:lnTo>
                <a:lnTo>
                  <a:pt x="486156" y="97536"/>
                </a:lnTo>
                <a:close/>
              </a:path>
              <a:path w="486410" h="480059">
                <a:moveTo>
                  <a:pt x="486156" y="91440"/>
                </a:moveTo>
                <a:lnTo>
                  <a:pt x="484632" y="91440"/>
                </a:lnTo>
                <a:lnTo>
                  <a:pt x="484632" y="96012"/>
                </a:lnTo>
                <a:lnTo>
                  <a:pt x="486156" y="96012"/>
                </a:lnTo>
                <a:lnTo>
                  <a:pt x="486156" y="91440"/>
                </a:lnTo>
                <a:close/>
              </a:path>
              <a:path w="486410" h="480059">
                <a:moveTo>
                  <a:pt x="486156" y="85344"/>
                </a:moveTo>
                <a:lnTo>
                  <a:pt x="484632" y="85344"/>
                </a:lnTo>
                <a:lnTo>
                  <a:pt x="484632" y="89916"/>
                </a:lnTo>
                <a:lnTo>
                  <a:pt x="486156" y="89916"/>
                </a:lnTo>
                <a:lnTo>
                  <a:pt x="486156" y="85344"/>
                </a:lnTo>
                <a:close/>
              </a:path>
              <a:path w="486410" h="480059">
                <a:moveTo>
                  <a:pt x="486156" y="79248"/>
                </a:moveTo>
                <a:lnTo>
                  <a:pt x="484632" y="79248"/>
                </a:lnTo>
                <a:lnTo>
                  <a:pt x="484632" y="83820"/>
                </a:lnTo>
                <a:lnTo>
                  <a:pt x="486156" y="83820"/>
                </a:lnTo>
                <a:lnTo>
                  <a:pt x="486156" y="79248"/>
                </a:lnTo>
                <a:close/>
              </a:path>
              <a:path w="486410" h="480059">
                <a:moveTo>
                  <a:pt x="486156" y="73152"/>
                </a:moveTo>
                <a:lnTo>
                  <a:pt x="484632" y="73152"/>
                </a:lnTo>
                <a:lnTo>
                  <a:pt x="484632" y="77724"/>
                </a:lnTo>
                <a:lnTo>
                  <a:pt x="486156" y="77724"/>
                </a:lnTo>
                <a:lnTo>
                  <a:pt x="486156" y="73152"/>
                </a:lnTo>
                <a:close/>
              </a:path>
              <a:path w="486410" h="480059">
                <a:moveTo>
                  <a:pt x="486156" y="71628"/>
                </a:moveTo>
                <a:lnTo>
                  <a:pt x="484632" y="67056"/>
                </a:lnTo>
                <a:lnTo>
                  <a:pt x="483108" y="67056"/>
                </a:lnTo>
                <a:lnTo>
                  <a:pt x="484632" y="71628"/>
                </a:lnTo>
                <a:lnTo>
                  <a:pt x="486156" y="71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453131" y="7822184"/>
            <a:ext cx="88900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1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 D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vi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w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reque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st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74036" y="7886700"/>
            <a:ext cx="111760" cy="9525"/>
          </a:xfrm>
          <a:custGeom>
            <a:avLst/>
            <a:gdLst/>
            <a:ahLst/>
            <a:cxnLst/>
            <a:rect l="l" t="t" r="r" b="b"/>
            <a:pathLst>
              <a:path w="111760" h="9525">
                <a:moveTo>
                  <a:pt x="111252" y="4572"/>
                </a:moveTo>
                <a:lnTo>
                  <a:pt x="100584" y="0"/>
                </a:lnTo>
                <a:lnTo>
                  <a:pt x="100584" y="1524"/>
                </a:lnTo>
                <a:lnTo>
                  <a:pt x="107696" y="4572"/>
                </a:lnTo>
                <a:lnTo>
                  <a:pt x="0" y="4572"/>
                </a:lnTo>
                <a:lnTo>
                  <a:pt x="0" y="6096"/>
                </a:lnTo>
                <a:lnTo>
                  <a:pt x="105918" y="6096"/>
                </a:lnTo>
                <a:lnTo>
                  <a:pt x="100584" y="7620"/>
                </a:lnTo>
                <a:lnTo>
                  <a:pt x="100584" y="9144"/>
                </a:lnTo>
                <a:lnTo>
                  <a:pt x="111252" y="6096"/>
                </a:lnTo>
                <a:lnTo>
                  <a:pt x="11125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2596386" y="7861808"/>
            <a:ext cx="60960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2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fet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h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D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c(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685288" y="7921752"/>
            <a:ext cx="127000" cy="9525"/>
          </a:xfrm>
          <a:custGeom>
            <a:avLst/>
            <a:gdLst/>
            <a:ahLst/>
            <a:cxnLst/>
            <a:rect l="l" t="t" r="r" b="b"/>
            <a:pathLst>
              <a:path w="127000" h="9525">
                <a:moveTo>
                  <a:pt x="126492" y="4572"/>
                </a:moveTo>
                <a:lnTo>
                  <a:pt x="115824" y="0"/>
                </a:lnTo>
                <a:lnTo>
                  <a:pt x="115824" y="1524"/>
                </a:lnTo>
                <a:lnTo>
                  <a:pt x="122936" y="4572"/>
                </a:lnTo>
                <a:lnTo>
                  <a:pt x="0" y="4572"/>
                </a:lnTo>
                <a:lnTo>
                  <a:pt x="0" y="6096"/>
                </a:lnTo>
                <a:lnTo>
                  <a:pt x="121158" y="6096"/>
                </a:lnTo>
                <a:lnTo>
                  <a:pt x="115824" y="7620"/>
                </a:lnTo>
                <a:lnTo>
                  <a:pt x="115824" y="9144"/>
                </a:lnTo>
                <a:lnTo>
                  <a:pt x="126492" y="6096"/>
                </a:lnTo>
                <a:lnTo>
                  <a:pt x="12649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718306" y="7895336"/>
            <a:ext cx="56515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3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 c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reat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685288" y="7965947"/>
            <a:ext cx="228600" cy="10795"/>
          </a:xfrm>
          <a:custGeom>
            <a:avLst/>
            <a:gdLst/>
            <a:ahLst/>
            <a:cxnLst/>
            <a:rect l="l" t="t" r="r" b="b"/>
            <a:pathLst>
              <a:path w="228600" h="10795">
                <a:moveTo>
                  <a:pt x="228600" y="4572"/>
                </a:moveTo>
                <a:lnTo>
                  <a:pt x="217932" y="0"/>
                </a:lnTo>
                <a:lnTo>
                  <a:pt x="217932" y="1524"/>
                </a:lnTo>
                <a:lnTo>
                  <a:pt x="225044" y="4572"/>
                </a:lnTo>
                <a:lnTo>
                  <a:pt x="0" y="4572"/>
                </a:lnTo>
                <a:lnTo>
                  <a:pt x="0" y="6096"/>
                </a:lnTo>
                <a:lnTo>
                  <a:pt x="225044" y="6096"/>
                </a:lnTo>
                <a:lnTo>
                  <a:pt x="217932" y="9144"/>
                </a:lnTo>
                <a:lnTo>
                  <a:pt x="217932" y="10668"/>
                </a:lnTo>
                <a:lnTo>
                  <a:pt x="228600" y="6096"/>
                </a:lnTo>
                <a:lnTo>
                  <a:pt x="22860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2770122" y="7941057"/>
            <a:ext cx="56515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4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 c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reat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991612" y="800557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668" y="4572"/>
                </a:moveTo>
                <a:lnTo>
                  <a:pt x="0" y="0"/>
                </a:lnTo>
                <a:lnTo>
                  <a:pt x="0" y="1524"/>
                </a:lnTo>
                <a:lnTo>
                  <a:pt x="8890" y="5334"/>
                </a:lnTo>
                <a:lnTo>
                  <a:pt x="0" y="9144"/>
                </a:lnTo>
                <a:lnTo>
                  <a:pt x="0" y="10668"/>
                </a:lnTo>
                <a:lnTo>
                  <a:pt x="10668" y="6096"/>
                </a:lnTo>
                <a:lnTo>
                  <a:pt x="106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2672588" y="7980681"/>
            <a:ext cx="342900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9225" algn="l"/>
                <a:tab pos="329565" algn="l"/>
              </a:tabLst>
            </a:pP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	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u="sng" spc="-10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5</a:t>
            </a: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 </a:t>
            </a:r>
            <a:r>
              <a:rPr sz="100" u="sng" spc="-10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read</a:t>
            </a: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</a:t>
            </a:r>
            <a:r>
              <a:rPr sz="100" u="sng" spc="-10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</a:t>
            </a:r>
            <a:r>
              <a:rPr sz="100" u="sng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(</a:t>
            </a:r>
            <a:r>
              <a:rPr sz="100" u="sng" spc="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)</a:t>
            </a:r>
            <a:r>
              <a:rPr sz="100" u="sng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685288" y="8055864"/>
            <a:ext cx="317500" cy="55244"/>
          </a:xfrm>
          <a:custGeom>
            <a:avLst/>
            <a:gdLst/>
            <a:ahLst/>
            <a:cxnLst/>
            <a:rect l="l" t="t" r="r" b="b"/>
            <a:pathLst>
              <a:path w="317500" h="55245">
                <a:moveTo>
                  <a:pt x="126492" y="4572"/>
                </a:moveTo>
                <a:lnTo>
                  <a:pt x="115824" y="0"/>
                </a:lnTo>
                <a:lnTo>
                  <a:pt x="115824" y="1524"/>
                </a:lnTo>
                <a:lnTo>
                  <a:pt x="124714" y="5334"/>
                </a:lnTo>
                <a:lnTo>
                  <a:pt x="115824" y="9144"/>
                </a:lnTo>
                <a:lnTo>
                  <a:pt x="115824" y="10668"/>
                </a:lnTo>
                <a:lnTo>
                  <a:pt x="126492" y="6096"/>
                </a:lnTo>
                <a:lnTo>
                  <a:pt x="126492" y="4572"/>
                </a:lnTo>
                <a:close/>
              </a:path>
              <a:path w="317500" h="55245">
                <a:moveTo>
                  <a:pt x="316992" y="48768"/>
                </a:moveTo>
                <a:lnTo>
                  <a:pt x="306324" y="44196"/>
                </a:lnTo>
                <a:lnTo>
                  <a:pt x="306324" y="45720"/>
                </a:lnTo>
                <a:lnTo>
                  <a:pt x="313436" y="48768"/>
                </a:lnTo>
                <a:lnTo>
                  <a:pt x="0" y="48768"/>
                </a:lnTo>
                <a:lnTo>
                  <a:pt x="0" y="50292"/>
                </a:lnTo>
                <a:lnTo>
                  <a:pt x="313436" y="50292"/>
                </a:lnTo>
                <a:lnTo>
                  <a:pt x="306324" y="53340"/>
                </a:lnTo>
                <a:lnTo>
                  <a:pt x="306324" y="54864"/>
                </a:lnTo>
                <a:lnTo>
                  <a:pt x="316992" y="50292"/>
                </a:lnTo>
                <a:lnTo>
                  <a:pt x="316992" y="48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811270" y="8075169"/>
            <a:ext cx="60960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7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read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ile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685288" y="8144255"/>
            <a:ext cx="228600" cy="12700"/>
          </a:xfrm>
          <a:custGeom>
            <a:avLst/>
            <a:gdLst/>
            <a:ahLst/>
            <a:cxnLst/>
            <a:rect l="l" t="t" r="r" b="b"/>
            <a:pathLst>
              <a:path w="228600" h="12700">
                <a:moveTo>
                  <a:pt x="228600" y="6096"/>
                </a:moveTo>
                <a:lnTo>
                  <a:pt x="217932" y="0"/>
                </a:lnTo>
                <a:lnTo>
                  <a:pt x="217932" y="1524"/>
                </a:lnTo>
                <a:lnTo>
                  <a:pt x="225933" y="6096"/>
                </a:lnTo>
                <a:lnTo>
                  <a:pt x="0" y="6096"/>
                </a:lnTo>
                <a:lnTo>
                  <a:pt x="0" y="7620"/>
                </a:lnTo>
                <a:lnTo>
                  <a:pt x="225044" y="7620"/>
                </a:lnTo>
                <a:lnTo>
                  <a:pt x="217932" y="10668"/>
                </a:lnTo>
                <a:lnTo>
                  <a:pt x="217932" y="12192"/>
                </a:lnTo>
                <a:lnTo>
                  <a:pt x="228600" y="7620"/>
                </a:lnTo>
                <a:lnTo>
                  <a:pt x="22860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2770122" y="8119364"/>
            <a:ext cx="56515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8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ill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ile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574036" y="8183879"/>
            <a:ext cx="45720" cy="24765"/>
          </a:xfrm>
          <a:custGeom>
            <a:avLst/>
            <a:gdLst/>
            <a:ahLst/>
            <a:cxnLst/>
            <a:rect l="l" t="t" r="r" b="b"/>
            <a:pathLst>
              <a:path w="45719" h="24765">
                <a:moveTo>
                  <a:pt x="45720" y="18288"/>
                </a:moveTo>
                <a:lnTo>
                  <a:pt x="44196" y="1524"/>
                </a:lnTo>
                <a:lnTo>
                  <a:pt x="0" y="0"/>
                </a:lnTo>
                <a:lnTo>
                  <a:pt x="0" y="1524"/>
                </a:lnTo>
                <a:lnTo>
                  <a:pt x="42799" y="3009"/>
                </a:lnTo>
                <a:lnTo>
                  <a:pt x="44056" y="16776"/>
                </a:lnTo>
                <a:lnTo>
                  <a:pt x="4025" y="18199"/>
                </a:lnTo>
                <a:lnTo>
                  <a:pt x="3035" y="17640"/>
                </a:lnTo>
                <a:lnTo>
                  <a:pt x="12192" y="13716"/>
                </a:lnTo>
                <a:lnTo>
                  <a:pt x="10668" y="12192"/>
                </a:lnTo>
                <a:lnTo>
                  <a:pt x="0" y="16764"/>
                </a:lnTo>
                <a:lnTo>
                  <a:pt x="762" y="17526"/>
                </a:lnTo>
                <a:lnTo>
                  <a:pt x="0" y="18288"/>
                </a:lnTo>
                <a:lnTo>
                  <a:pt x="1524" y="19164"/>
                </a:lnTo>
                <a:lnTo>
                  <a:pt x="1524" y="19812"/>
                </a:lnTo>
                <a:lnTo>
                  <a:pt x="2590" y="19773"/>
                </a:lnTo>
                <a:lnTo>
                  <a:pt x="10668" y="24384"/>
                </a:lnTo>
                <a:lnTo>
                  <a:pt x="12192" y="22860"/>
                </a:lnTo>
                <a:lnTo>
                  <a:pt x="6540" y="19634"/>
                </a:lnTo>
                <a:lnTo>
                  <a:pt x="44196" y="18288"/>
                </a:lnTo>
                <a:lnTo>
                  <a:pt x="4572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555238" y="8154416"/>
            <a:ext cx="73660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9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 s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ort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ByN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am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198623" y="7825233"/>
            <a:ext cx="9144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Æ¯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Á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¤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¹®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¼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¡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´ë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ÇÑ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º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¸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±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â¸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¦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»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ç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ë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ÀÚ°¡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ä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Ã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»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ÇÑ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´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Ù.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198623" y="8026096"/>
            <a:ext cx="10223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ÈÀ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Ï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°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ü¸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®ÀÚ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´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Â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ÀÐ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¾î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Â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¹®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¼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ÀÇ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Á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¤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º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¸¸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¦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Ç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Ø´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ç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¹®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¼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°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´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Ã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¼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¡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¼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³Á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¤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À»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ä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Ã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»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ÇÑ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´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Ù.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212848" y="8162543"/>
            <a:ext cx="181610" cy="91440"/>
          </a:xfrm>
          <a:custGeom>
            <a:avLst/>
            <a:gdLst/>
            <a:ahLst/>
            <a:cxnLst/>
            <a:rect l="l" t="t" r="r" b="b"/>
            <a:pathLst>
              <a:path w="181610" h="91440">
                <a:moveTo>
                  <a:pt x="181356" y="12192"/>
                </a:moveTo>
                <a:lnTo>
                  <a:pt x="179832" y="10668"/>
                </a:lnTo>
                <a:lnTo>
                  <a:pt x="179832" y="13716"/>
                </a:lnTo>
                <a:lnTo>
                  <a:pt x="179832" y="89916"/>
                </a:lnTo>
                <a:lnTo>
                  <a:pt x="1524" y="89916"/>
                </a:lnTo>
                <a:lnTo>
                  <a:pt x="1524" y="1524"/>
                </a:lnTo>
                <a:lnTo>
                  <a:pt x="167640" y="1524"/>
                </a:lnTo>
                <a:lnTo>
                  <a:pt x="167640" y="13716"/>
                </a:lnTo>
                <a:lnTo>
                  <a:pt x="169164" y="13716"/>
                </a:lnTo>
                <a:lnTo>
                  <a:pt x="179832" y="13716"/>
                </a:lnTo>
                <a:lnTo>
                  <a:pt x="179832" y="10668"/>
                </a:lnTo>
                <a:lnTo>
                  <a:pt x="178498" y="9334"/>
                </a:lnTo>
                <a:lnTo>
                  <a:pt x="178498" y="12192"/>
                </a:lnTo>
                <a:lnTo>
                  <a:pt x="169164" y="12192"/>
                </a:lnTo>
                <a:lnTo>
                  <a:pt x="169164" y="1524"/>
                </a:lnTo>
                <a:lnTo>
                  <a:pt x="178498" y="12192"/>
                </a:lnTo>
                <a:lnTo>
                  <a:pt x="178498" y="9334"/>
                </a:lnTo>
                <a:lnTo>
                  <a:pt x="170688" y="1524"/>
                </a:lnTo>
                <a:lnTo>
                  <a:pt x="170688" y="0"/>
                </a:lnTo>
                <a:lnTo>
                  <a:pt x="0" y="0"/>
                </a:lnTo>
                <a:lnTo>
                  <a:pt x="0" y="89916"/>
                </a:lnTo>
                <a:lnTo>
                  <a:pt x="0" y="91440"/>
                </a:lnTo>
                <a:lnTo>
                  <a:pt x="1524" y="91440"/>
                </a:lnTo>
                <a:lnTo>
                  <a:pt x="179832" y="91440"/>
                </a:lnTo>
                <a:lnTo>
                  <a:pt x="181356" y="91440"/>
                </a:lnTo>
                <a:lnTo>
                  <a:pt x="181356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2672588" y="8030972"/>
            <a:ext cx="15049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6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illD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umen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 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203195" y="8171181"/>
            <a:ext cx="82550" cy="3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Á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¤·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ÄÀ»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½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ÃÄÑ È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¸é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¡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203195" y="8154416"/>
            <a:ext cx="90170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È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¸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é °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´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Ã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¼´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Â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ÀÐ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¾îµé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ÀÎ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°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´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Ã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¼µé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¿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¡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´ë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ÇØ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À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Ì¸§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º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°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·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Î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º¸¿©ÁØ´Ù.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394204" y="8179307"/>
            <a:ext cx="131445" cy="20320"/>
          </a:xfrm>
          <a:custGeom>
            <a:avLst/>
            <a:gdLst/>
            <a:ahLst/>
            <a:cxnLst/>
            <a:rect l="l" t="t" r="r" b="b"/>
            <a:pathLst>
              <a:path w="131444" h="20320">
                <a:moveTo>
                  <a:pt x="4572" y="16764"/>
                </a:moveTo>
                <a:lnTo>
                  <a:pt x="0" y="18288"/>
                </a:lnTo>
                <a:lnTo>
                  <a:pt x="0" y="19812"/>
                </a:lnTo>
                <a:lnTo>
                  <a:pt x="4572" y="18288"/>
                </a:lnTo>
                <a:lnTo>
                  <a:pt x="4572" y="16764"/>
                </a:lnTo>
                <a:close/>
              </a:path>
              <a:path w="131444" h="20320">
                <a:moveTo>
                  <a:pt x="10668" y="16764"/>
                </a:moveTo>
                <a:lnTo>
                  <a:pt x="6096" y="16764"/>
                </a:lnTo>
                <a:lnTo>
                  <a:pt x="6096" y="18288"/>
                </a:lnTo>
                <a:lnTo>
                  <a:pt x="10668" y="18288"/>
                </a:lnTo>
                <a:lnTo>
                  <a:pt x="10668" y="16764"/>
                </a:lnTo>
                <a:close/>
              </a:path>
              <a:path w="131444" h="20320">
                <a:moveTo>
                  <a:pt x="16764" y="15240"/>
                </a:moveTo>
                <a:lnTo>
                  <a:pt x="12192" y="16764"/>
                </a:lnTo>
                <a:lnTo>
                  <a:pt x="12192" y="18288"/>
                </a:lnTo>
                <a:lnTo>
                  <a:pt x="16764" y="16764"/>
                </a:lnTo>
                <a:lnTo>
                  <a:pt x="16764" y="15240"/>
                </a:lnTo>
                <a:close/>
              </a:path>
              <a:path w="131444" h="20320">
                <a:moveTo>
                  <a:pt x="22860" y="15240"/>
                </a:moveTo>
                <a:lnTo>
                  <a:pt x="18288" y="15240"/>
                </a:lnTo>
                <a:lnTo>
                  <a:pt x="18288" y="16764"/>
                </a:lnTo>
                <a:lnTo>
                  <a:pt x="22860" y="16764"/>
                </a:lnTo>
                <a:lnTo>
                  <a:pt x="22860" y="15240"/>
                </a:lnTo>
                <a:close/>
              </a:path>
              <a:path w="131444" h="20320">
                <a:moveTo>
                  <a:pt x="28956" y="13716"/>
                </a:moveTo>
                <a:lnTo>
                  <a:pt x="24384" y="15240"/>
                </a:lnTo>
                <a:lnTo>
                  <a:pt x="24384" y="16764"/>
                </a:lnTo>
                <a:lnTo>
                  <a:pt x="28956" y="15240"/>
                </a:lnTo>
                <a:lnTo>
                  <a:pt x="28956" y="13716"/>
                </a:lnTo>
                <a:close/>
              </a:path>
              <a:path w="131444" h="20320">
                <a:moveTo>
                  <a:pt x="35052" y="13716"/>
                </a:moveTo>
                <a:lnTo>
                  <a:pt x="30480" y="13716"/>
                </a:lnTo>
                <a:lnTo>
                  <a:pt x="30480" y="15240"/>
                </a:lnTo>
                <a:lnTo>
                  <a:pt x="35052" y="15240"/>
                </a:lnTo>
                <a:lnTo>
                  <a:pt x="35052" y="13716"/>
                </a:lnTo>
                <a:close/>
              </a:path>
              <a:path w="131444" h="20320">
                <a:moveTo>
                  <a:pt x="41148" y="12192"/>
                </a:moveTo>
                <a:lnTo>
                  <a:pt x="36576" y="13716"/>
                </a:lnTo>
                <a:lnTo>
                  <a:pt x="36576" y="15240"/>
                </a:lnTo>
                <a:lnTo>
                  <a:pt x="41148" y="13716"/>
                </a:lnTo>
                <a:lnTo>
                  <a:pt x="41148" y="12192"/>
                </a:lnTo>
                <a:close/>
              </a:path>
              <a:path w="131444" h="20320">
                <a:moveTo>
                  <a:pt x="47244" y="12192"/>
                </a:moveTo>
                <a:lnTo>
                  <a:pt x="42672" y="12192"/>
                </a:lnTo>
                <a:lnTo>
                  <a:pt x="42672" y="13716"/>
                </a:lnTo>
                <a:lnTo>
                  <a:pt x="47244" y="13716"/>
                </a:lnTo>
                <a:lnTo>
                  <a:pt x="47244" y="12192"/>
                </a:lnTo>
                <a:close/>
              </a:path>
              <a:path w="131444" h="20320">
                <a:moveTo>
                  <a:pt x="53340" y="10668"/>
                </a:moveTo>
                <a:lnTo>
                  <a:pt x="48768" y="12192"/>
                </a:lnTo>
                <a:lnTo>
                  <a:pt x="48768" y="13716"/>
                </a:lnTo>
                <a:lnTo>
                  <a:pt x="53340" y="12192"/>
                </a:lnTo>
                <a:lnTo>
                  <a:pt x="53340" y="10668"/>
                </a:lnTo>
                <a:close/>
              </a:path>
              <a:path w="131444" h="20320">
                <a:moveTo>
                  <a:pt x="59436" y="10668"/>
                </a:moveTo>
                <a:lnTo>
                  <a:pt x="54864" y="10668"/>
                </a:lnTo>
                <a:lnTo>
                  <a:pt x="54864" y="12192"/>
                </a:lnTo>
                <a:lnTo>
                  <a:pt x="59436" y="12192"/>
                </a:lnTo>
                <a:lnTo>
                  <a:pt x="59436" y="10668"/>
                </a:lnTo>
                <a:close/>
              </a:path>
              <a:path w="131444" h="20320">
                <a:moveTo>
                  <a:pt x="65532" y="9144"/>
                </a:moveTo>
                <a:lnTo>
                  <a:pt x="60960" y="10668"/>
                </a:lnTo>
                <a:lnTo>
                  <a:pt x="65532" y="10668"/>
                </a:lnTo>
                <a:lnTo>
                  <a:pt x="65532" y="9144"/>
                </a:lnTo>
                <a:close/>
              </a:path>
              <a:path w="131444" h="20320">
                <a:moveTo>
                  <a:pt x="71628" y="9144"/>
                </a:moveTo>
                <a:lnTo>
                  <a:pt x="67056" y="9144"/>
                </a:lnTo>
                <a:lnTo>
                  <a:pt x="67056" y="10668"/>
                </a:lnTo>
                <a:lnTo>
                  <a:pt x="71628" y="10668"/>
                </a:lnTo>
                <a:lnTo>
                  <a:pt x="71628" y="9144"/>
                </a:lnTo>
                <a:close/>
              </a:path>
              <a:path w="131444" h="20320">
                <a:moveTo>
                  <a:pt x="77724" y="7620"/>
                </a:moveTo>
                <a:lnTo>
                  <a:pt x="73152" y="7620"/>
                </a:lnTo>
                <a:lnTo>
                  <a:pt x="73152" y="9144"/>
                </a:lnTo>
                <a:lnTo>
                  <a:pt x="77724" y="9144"/>
                </a:lnTo>
                <a:lnTo>
                  <a:pt x="77724" y="7620"/>
                </a:lnTo>
                <a:close/>
              </a:path>
              <a:path w="131444" h="20320">
                <a:moveTo>
                  <a:pt x="83820" y="7620"/>
                </a:moveTo>
                <a:lnTo>
                  <a:pt x="79248" y="7620"/>
                </a:lnTo>
                <a:lnTo>
                  <a:pt x="79248" y="9144"/>
                </a:lnTo>
                <a:lnTo>
                  <a:pt x="83820" y="7620"/>
                </a:lnTo>
                <a:close/>
              </a:path>
              <a:path w="131444" h="20320">
                <a:moveTo>
                  <a:pt x="89916" y="6096"/>
                </a:moveTo>
                <a:lnTo>
                  <a:pt x="85344" y="6096"/>
                </a:lnTo>
                <a:lnTo>
                  <a:pt x="85344" y="7620"/>
                </a:lnTo>
                <a:lnTo>
                  <a:pt x="89916" y="7620"/>
                </a:lnTo>
                <a:lnTo>
                  <a:pt x="89916" y="6096"/>
                </a:lnTo>
                <a:close/>
              </a:path>
              <a:path w="131444" h="20320">
                <a:moveTo>
                  <a:pt x="96012" y="4572"/>
                </a:moveTo>
                <a:lnTo>
                  <a:pt x="91440" y="6096"/>
                </a:lnTo>
                <a:lnTo>
                  <a:pt x="91440" y="7620"/>
                </a:lnTo>
                <a:lnTo>
                  <a:pt x="96012" y="6096"/>
                </a:lnTo>
                <a:lnTo>
                  <a:pt x="96012" y="4572"/>
                </a:lnTo>
                <a:close/>
              </a:path>
              <a:path w="131444" h="20320">
                <a:moveTo>
                  <a:pt x="102108" y="4572"/>
                </a:moveTo>
                <a:lnTo>
                  <a:pt x="97536" y="4572"/>
                </a:lnTo>
                <a:lnTo>
                  <a:pt x="97536" y="6096"/>
                </a:lnTo>
                <a:lnTo>
                  <a:pt x="102108" y="6096"/>
                </a:lnTo>
                <a:lnTo>
                  <a:pt x="102108" y="4572"/>
                </a:lnTo>
                <a:close/>
              </a:path>
              <a:path w="131444" h="20320">
                <a:moveTo>
                  <a:pt x="108204" y="3048"/>
                </a:moveTo>
                <a:lnTo>
                  <a:pt x="103632" y="4572"/>
                </a:lnTo>
                <a:lnTo>
                  <a:pt x="103632" y="6096"/>
                </a:lnTo>
                <a:lnTo>
                  <a:pt x="108204" y="4572"/>
                </a:lnTo>
                <a:lnTo>
                  <a:pt x="108204" y="3048"/>
                </a:lnTo>
                <a:close/>
              </a:path>
              <a:path w="131444" h="20320">
                <a:moveTo>
                  <a:pt x="114300" y="3048"/>
                </a:moveTo>
                <a:lnTo>
                  <a:pt x="109728" y="3048"/>
                </a:lnTo>
                <a:lnTo>
                  <a:pt x="109728" y="4572"/>
                </a:lnTo>
                <a:lnTo>
                  <a:pt x="114300" y="4572"/>
                </a:lnTo>
                <a:lnTo>
                  <a:pt x="114300" y="3048"/>
                </a:lnTo>
                <a:close/>
              </a:path>
              <a:path w="131444" h="20320">
                <a:moveTo>
                  <a:pt x="120396" y="1524"/>
                </a:moveTo>
                <a:lnTo>
                  <a:pt x="115824" y="3048"/>
                </a:lnTo>
                <a:lnTo>
                  <a:pt x="115824" y="4572"/>
                </a:lnTo>
                <a:lnTo>
                  <a:pt x="120396" y="3048"/>
                </a:lnTo>
                <a:lnTo>
                  <a:pt x="120396" y="1524"/>
                </a:lnTo>
                <a:close/>
              </a:path>
              <a:path w="131444" h="20320">
                <a:moveTo>
                  <a:pt x="126492" y="1524"/>
                </a:moveTo>
                <a:lnTo>
                  <a:pt x="121920" y="1524"/>
                </a:lnTo>
                <a:lnTo>
                  <a:pt x="121920" y="3048"/>
                </a:lnTo>
                <a:lnTo>
                  <a:pt x="126492" y="3048"/>
                </a:lnTo>
                <a:lnTo>
                  <a:pt x="126492" y="1524"/>
                </a:lnTo>
                <a:close/>
              </a:path>
              <a:path w="131444" h="20320">
                <a:moveTo>
                  <a:pt x="131064" y="0"/>
                </a:moveTo>
                <a:lnTo>
                  <a:pt x="128016" y="1524"/>
                </a:lnTo>
                <a:lnTo>
                  <a:pt x="128016" y="3048"/>
                </a:lnTo>
                <a:lnTo>
                  <a:pt x="131064" y="1524"/>
                </a:lnTo>
                <a:lnTo>
                  <a:pt x="131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4542534" y="8040116"/>
            <a:ext cx="7124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23299"/>
                </a:solidFill>
                <a:latin typeface="Arial"/>
                <a:cs typeface="Arial"/>
              </a:rPr>
              <a:t>Fo</a:t>
            </a:r>
            <a:r>
              <a:rPr sz="900" b="1" spc="-10" dirty="0">
                <a:solidFill>
                  <a:srgbClr val="323299"/>
                </a:solidFill>
                <a:latin typeface="Arial"/>
                <a:cs typeface="Arial"/>
              </a:rPr>
              <a:t>r</a:t>
            </a:r>
            <a:r>
              <a:rPr sz="900" b="1" spc="15" dirty="0">
                <a:solidFill>
                  <a:srgbClr val="323299"/>
                </a:solidFill>
                <a:latin typeface="Arial"/>
                <a:cs typeface="Arial"/>
              </a:rPr>
              <a:t>w</a:t>
            </a:r>
            <a:r>
              <a:rPr sz="900" b="1" spc="-5" dirty="0">
                <a:solidFill>
                  <a:srgbClr val="323299"/>
                </a:solidFill>
                <a:latin typeface="Arial"/>
                <a:cs typeface="Arial"/>
              </a:rPr>
              <a:t>a</a:t>
            </a:r>
            <a:r>
              <a:rPr sz="900" b="1" spc="-10" dirty="0">
                <a:solidFill>
                  <a:srgbClr val="323299"/>
                </a:solidFill>
                <a:latin typeface="Arial"/>
                <a:cs typeface="Arial"/>
              </a:rPr>
              <a:t>r</a:t>
            </a:r>
            <a:r>
              <a:rPr sz="900" b="1" dirty="0">
                <a:solidFill>
                  <a:srgbClr val="323299"/>
                </a:solidFill>
                <a:latin typeface="Arial"/>
                <a:cs typeface="Arial"/>
              </a:rPr>
              <a:t>d</a:t>
            </a:r>
            <a:r>
              <a:rPr sz="900" b="1" spc="-2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323299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323299"/>
                </a:solidFill>
                <a:latin typeface="Arial"/>
                <a:cs typeface="Arial"/>
              </a:rPr>
              <a:t>nd  </a:t>
            </a:r>
            <a:r>
              <a:rPr sz="900" b="1" spc="-5" dirty="0">
                <a:solidFill>
                  <a:srgbClr val="323299"/>
                </a:solidFill>
                <a:latin typeface="Arial"/>
                <a:cs typeface="Arial"/>
              </a:rPr>
              <a:t>Reverse </a:t>
            </a:r>
            <a:r>
              <a:rPr sz="900" b="1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323299"/>
                </a:solidFill>
                <a:latin typeface="Arial"/>
                <a:cs typeface="Arial"/>
              </a:rPr>
              <a:t>Engineering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5446776" y="8183880"/>
            <a:ext cx="344805" cy="327660"/>
            <a:chOff x="5446776" y="8183880"/>
            <a:chExt cx="344805" cy="327660"/>
          </a:xfrm>
        </p:grpSpPr>
        <p:sp>
          <p:nvSpPr>
            <p:cNvPr id="131" name="object 131"/>
            <p:cNvSpPr/>
            <p:nvPr/>
          </p:nvSpPr>
          <p:spPr>
            <a:xfrm>
              <a:off x="5446776" y="8183880"/>
              <a:ext cx="344805" cy="327660"/>
            </a:xfrm>
            <a:custGeom>
              <a:avLst/>
              <a:gdLst/>
              <a:ahLst/>
              <a:cxnLst/>
              <a:rect l="l" t="t" r="r" b="b"/>
              <a:pathLst>
                <a:path w="344804" h="327659">
                  <a:moveTo>
                    <a:pt x="172211" y="0"/>
                  </a:moveTo>
                  <a:lnTo>
                    <a:pt x="126647" y="5834"/>
                  </a:lnTo>
                  <a:lnTo>
                    <a:pt x="85569" y="22295"/>
                  </a:lnTo>
                  <a:lnTo>
                    <a:pt x="50672" y="47815"/>
                  </a:lnTo>
                  <a:lnTo>
                    <a:pt x="23650" y="80828"/>
                  </a:lnTo>
                  <a:lnTo>
                    <a:pt x="6194" y="119768"/>
                  </a:lnTo>
                  <a:lnTo>
                    <a:pt x="0" y="163067"/>
                  </a:lnTo>
                  <a:lnTo>
                    <a:pt x="6194" y="207009"/>
                  </a:lnTo>
                  <a:lnTo>
                    <a:pt x="23650" y="246379"/>
                  </a:lnTo>
                  <a:lnTo>
                    <a:pt x="50672" y="279653"/>
                  </a:lnTo>
                  <a:lnTo>
                    <a:pt x="85569" y="305307"/>
                  </a:lnTo>
                  <a:lnTo>
                    <a:pt x="126647" y="321817"/>
                  </a:lnTo>
                  <a:lnTo>
                    <a:pt x="172211" y="327659"/>
                  </a:lnTo>
                  <a:lnTo>
                    <a:pt x="218305" y="321817"/>
                  </a:lnTo>
                  <a:lnTo>
                    <a:pt x="259531" y="305307"/>
                  </a:lnTo>
                  <a:lnTo>
                    <a:pt x="294322" y="279653"/>
                  </a:lnTo>
                  <a:lnTo>
                    <a:pt x="321112" y="246379"/>
                  </a:lnTo>
                  <a:lnTo>
                    <a:pt x="338335" y="207009"/>
                  </a:lnTo>
                  <a:lnTo>
                    <a:pt x="344423" y="163067"/>
                  </a:lnTo>
                  <a:lnTo>
                    <a:pt x="338335" y="119768"/>
                  </a:lnTo>
                  <a:lnTo>
                    <a:pt x="321112" y="80828"/>
                  </a:lnTo>
                  <a:lnTo>
                    <a:pt x="294322" y="47815"/>
                  </a:lnTo>
                  <a:lnTo>
                    <a:pt x="259531" y="22295"/>
                  </a:lnTo>
                  <a:lnTo>
                    <a:pt x="218305" y="5834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83352" y="8215884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4">
                  <a:moveTo>
                    <a:pt x="135635" y="0"/>
                  </a:moveTo>
                  <a:lnTo>
                    <a:pt x="92854" y="6754"/>
                  </a:lnTo>
                  <a:lnTo>
                    <a:pt x="55632" y="25505"/>
                  </a:lnTo>
                  <a:lnTo>
                    <a:pt x="26237" y="53986"/>
                  </a:lnTo>
                  <a:lnTo>
                    <a:pt x="6937" y="89928"/>
                  </a:lnTo>
                  <a:lnTo>
                    <a:pt x="0" y="131063"/>
                  </a:lnTo>
                  <a:lnTo>
                    <a:pt x="6937" y="172041"/>
                  </a:lnTo>
                  <a:lnTo>
                    <a:pt x="26237" y="207605"/>
                  </a:lnTo>
                  <a:lnTo>
                    <a:pt x="55632" y="235634"/>
                  </a:lnTo>
                  <a:lnTo>
                    <a:pt x="92854" y="254008"/>
                  </a:lnTo>
                  <a:lnTo>
                    <a:pt x="135635" y="260603"/>
                  </a:lnTo>
                  <a:lnTo>
                    <a:pt x="179161" y="254008"/>
                  </a:lnTo>
                  <a:lnTo>
                    <a:pt x="216834" y="235634"/>
                  </a:lnTo>
                  <a:lnTo>
                    <a:pt x="246461" y="207605"/>
                  </a:lnTo>
                  <a:lnTo>
                    <a:pt x="265846" y="172041"/>
                  </a:lnTo>
                  <a:lnTo>
                    <a:pt x="272795" y="131063"/>
                  </a:lnTo>
                  <a:lnTo>
                    <a:pt x="265846" y="89928"/>
                  </a:lnTo>
                  <a:lnTo>
                    <a:pt x="246461" y="53986"/>
                  </a:lnTo>
                  <a:lnTo>
                    <a:pt x="216834" y="25505"/>
                  </a:lnTo>
                  <a:lnTo>
                    <a:pt x="179161" y="6754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1452" y="8252460"/>
              <a:ext cx="198119" cy="190499"/>
            </a:xfrm>
            <a:prstGeom prst="rect">
              <a:avLst/>
            </a:prstGeom>
          </p:spPr>
        </p:pic>
      </p:grpSp>
      <p:sp>
        <p:nvSpPr>
          <p:cNvPr id="134" name="object 134"/>
          <p:cNvSpPr txBox="1"/>
          <p:nvPr/>
        </p:nvSpPr>
        <p:spPr>
          <a:xfrm>
            <a:off x="5597141" y="7773416"/>
            <a:ext cx="47370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Arial"/>
                <a:cs typeface="Arial"/>
              </a:rPr>
              <a:t>Target </a:t>
            </a:r>
            <a:r>
              <a:rPr sz="1000" b="1" spc="-10" dirty="0">
                <a:latin typeface="Arial"/>
                <a:cs typeface="Arial"/>
              </a:rPr>
              <a:t> S</a:t>
            </a:r>
            <a:r>
              <a:rPr sz="1000" b="1" spc="-20" dirty="0">
                <a:latin typeface="Arial"/>
                <a:cs typeface="Arial"/>
              </a:rPr>
              <a:t>y</a:t>
            </a: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4194619" y="6366319"/>
            <a:ext cx="469900" cy="479425"/>
            <a:chOff x="4194619" y="6366319"/>
            <a:chExt cx="469900" cy="479425"/>
          </a:xfrm>
        </p:grpSpPr>
        <p:sp>
          <p:nvSpPr>
            <p:cNvPr id="136" name="object 136"/>
            <p:cNvSpPr/>
            <p:nvPr/>
          </p:nvSpPr>
          <p:spPr>
            <a:xfrm>
              <a:off x="4255008" y="6367272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18287" y="0"/>
                  </a:moveTo>
                  <a:lnTo>
                    <a:pt x="6095" y="0"/>
                  </a:lnTo>
                  <a:lnTo>
                    <a:pt x="0" y="7619"/>
                  </a:lnTo>
                  <a:lnTo>
                    <a:pt x="0" y="24383"/>
                  </a:lnTo>
                  <a:lnTo>
                    <a:pt x="6095" y="32003"/>
                  </a:lnTo>
                  <a:lnTo>
                    <a:pt x="18287" y="32003"/>
                  </a:lnTo>
                  <a:lnTo>
                    <a:pt x="22859" y="24383"/>
                  </a:lnTo>
                  <a:lnTo>
                    <a:pt x="22859" y="16763"/>
                  </a:lnTo>
                  <a:lnTo>
                    <a:pt x="22859" y="761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195572" y="6367272"/>
              <a:ext cx="129539" cy="187960"/>
            </a:xfrm>
            <a:custGeom>
              <a:avLst/>
              <a:gdLst/>
              <a:ahLst/>
              <a:cxnLst/>
              <a:rect l="l" t="t" r="r" b="b"/>
              <a:pathLst>
                <a:path w="129539" h="187959">
                  <a:moveTo>
                    <a:pt x="82295" y="16763"/>
                  </a:moveTo>
                  <a:lnTo>
                    <a:pt x="82295" y="7619"/>
                  </a:lnTo>
                  <a:lnTo>
                    <a:pt x="77723" y="0"/>
                  </a:lnTo>
                  <a:lnTo>
                    <a:pt x="71627" y="0"/>
                  </a:lnTo>
                  <a:lnTo>
                    <a:pt x="65531" y="0"/>
                  </a:lnTo>
                  <a:lnTo>
                    <a:pt x="59435" y="7619"/>
                  </a:lnTo>
                  <a:lnTo>
                    <a:pt x="59435" y="15239"/>
                  </a:lnTo>
                  <a:lnTo>
                    <a:pt x="59435" y="24383"/>
                  </a:lnTo>
                  <a:lnTo>
                    <a:pt x="65531" y="32003"/>
                  </a:lnTo>
                  <a:lnTo>
                    <a:pt x="71627" y="32003"/>
                  </a:lnTo>
                  <a:lnTo>
                    <a:pt x="77723" y="32003"/>
                  </a:lnTo>
                  <a:lnTo>
                    <a:pt x="82295" y="24383"/>
                  </a:lnTo>
                  <a:lnTo>
                    <a:pt x="82295" y="16763"/>
                  </a:lnTo>
                  <a:close/>
                </a:path>
                <a:path w="129539" h="187959">
                  <a:moveTo>
                    <a:pt x="129539" y="126491"/>
                  </a:moveTo>
                  <a:lnTo>
                    <a:pt x="129539" y="118871"/>
                  </a:lnTo>
                  <a:lnTo>
                    <a:pt x="126491" y="114299"/>
                  </a:lnTo>
                  <a:lnTo>
                    <a:pt x="120395" y="114299"/>
                  </a:lnTo>
                  <a:lnTo>
                    <a:pt x="7619" y="114299"/>
                  </a:lnTo>
                  <a:lnTo>
                    <a:pt x="3047" y="114299"/>
                  </a:lnTo>
                  <a:lnTo>
                    <a:pt x="0" y="118871"/>
                  </a:lnTo>
                  <a:lnTo>
                    <a:pt x="0" y="126491"/>
                  </a:lnTo>
                  <a:lnTo>
                    <a:pt x="0" y="175259"/>
                  </a:lnTo>
                  <a:lnTo>
                    <a:pt x="0" y="181355"/>
                  </a:lnTo>
                  <a:lnTo>
                    <a:pt x="3047" y="187451"/>
                  </a:lnTo>
                  <a:lnTo>
                    <a:pt x="7619" y="187451"/>
                  </a:lnTo>
                  <a:lnTo>
                    <a:pt x="120395" y="187451"/>
                  </a:lnTo>
                  <a:lnTo>
                    <a:pt x="126491" y="187451"/>
                  </a:lnTo>
                  <a:lnTo>
                    <a:pt x="129539" y="181355"/>
                  </a:lnTo>
                  <a:lnTo>
                    <a:pt x="129539" y="175259"/>
                  </a:lnTo>
                  <a:lnTo>
                    <a:pt x="129539" y="126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39768" y="6499865"/>
              <a:ext cx="59690" cy="18415"/>
            </a:xfrm>
            <a:custGeom>
              <a:avLst/>
              <a:gdLst/>
              <a:ahLst/>
              <a:cxnLst/>
              <a:rect l="l" t="t" r="r" b="b"/>
              <a:pathLst>
                <a:path w="59689" h="18415">
                  <a:moveTo>
                    <a:pt x="59430" y="0"/>
                  </a:moveTo>
                  <a:lnTo>
                    <a:pt x="0" y="0"/>
                  </a:lnTo>
                  <a:lnTo>
                    <a:pt x="0" y="18282"/>
                  </a:lnTo>
                  <a:lnTo>
                    <a:pt x="59430" y="18282"/>
                  </a:lnTo>
                  <a:lnTo>
                    <a:pt x="59430" y="0"/>
                  </a:lnTo>
                  <a:close/>
                </a:path>
              </a:pathLst>
            </a:custGeom>
            <a:solidFill>
              <a:srgbClr val="F0E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31436" y="6800088"/>
              <a:ext cx="32384" cy="44450"/>
            </a:xfrm>
            <a:custGeom>
              <a:avLst/>
              <a:gdLst/>
              <a:ahLst/>
              <a:cxnLst/>
              <a:rect l="l" t="t" r="r" b="b"/>
              <a:pathLst>
                <a:path w="32385" h="44450">
                  <a:moveTo>
                    <a:pt x="32003" y="22859"/>
                  </a:moveTo>
                  <a:lnTo>
                    <a:pt x="30908" y="13501"/>
                  </a:lnTo>
                  <a:lnTo>
                    <a:pt x="27812" y="6286"/>
                  </a:lnTo>
                  <a:lnTo>
                    <a:pt x="23002" y="1643"/>
                  </a:lnTo>
                  <a:lnTo>
                    <a:pt x="16763" y="0"/>
                  </a:lnTo>
                  <a:lnTo>
                    <a:pt x="10286" y="1643"/>
                  </a:lnTo>
                  <a:lnTo>
                    <a:pt x="4952" y="6286"/>
                  </a:lnTo>
                  <a:lnTo>
                    <a:pt x="1333" y="13501"/>
                  </a:lnTo>
                  <a:lnTo>
                    <a:pt x="0" y="22859"/>
                  </a:lnTo>
                  <a:lnTo>
                    <a:pt x="1333" y="31337"/>
                  </a:lnTo>
                  <a:lnTo>
                    <a:pt x="4952" y="38099"/>
                  </a:lnTo>
                  <a:lnTo>
                    <a:pt x="10286" y="42576"/>
                  </a:lnTo>
                  <a:lnTo>
                    <a:pt x="16763" y="44195"/>
                  </a:lnTo>
                  <a:lnTo>
                    <a:pt x="23002" y="42576"/>
                  </a:lnTo>
                  <a:lnTo>
                    <a:pt x="27812" y="38099"/>
                  </a:lnTo>
                  <a:lnTo>
                    <a:pt x="30908" y="31337"/>
                  </a:lnTo>
                  <a:lnTo>
                    <a:pt x="3200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36008" y="6806184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4">
                  <a:moveTo>
                    <a:pt x="18287" y="0"/>
                  </a:moveTo>
                  <a:lnTo>
                    <a:pt x="6095" y="0"/>
                  </a:lnTo>
                  <a:lnTo>
                    <a:pt x="0" y="7619"/>
                  </a:lnTo>
                  <a:lnTo>
                    <a:pt x="0" y="24383"/>
                  </a:lnTo>
                  <a:lnTo>
                    <a:pt x="6095" y="32003"/>
                  </a:lnTo>
                  <a:lnTo>
                    <a:pt x="18287" y="32003"/>
                  </a:lnTo>
                  <a:lnTo>
                    <a:pt x="22859" y="24383"/>
                  </a:lnTo>
                  <a:lnTo>
                    <a:pt x="22859" y="16763"/>
                  </a:lnTo>
                  <a:lnTo>
                    <a:pt x="22859" y="761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36008" y="6806184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4">
                  <a:moveTo>
                    <a:pt x="22859" y="16763"/>
                  </a:moveTo>
                  <a:lnTo>
                    <a:pt x="22859" y="7619"/>
                  </a:lnTo>
                  <a:lnTo>
                    <a:pt x="18287" y="0"/>
                  </a:lnTo>
                  <a:lnTo>
                    <a:pt x="12191" y="0"/>
                  </a:lnTo>
                  <a:lnTo>
                    <a:pt x="6095" y="0"/>
                  </a:lnTo>
                  <a:lnTo>
                    <a:pt x="0" y="7619"/>
                  </a:lnTo>
                  <a:lnTo>
                    <a:pt x="0" y="16763"/>
                  </a:lnTo>
                  <a:lnTo>
                    <a:pt x="0" y="24383"/>
                  </a:lnTo>
                  <a:lnTo>
                    <a:pt x="6095" y="32003"/>
                  </a:lnTo>
                  <a:lnTo>
                    <a:pt x="12191" y="32003"/>
                  </a:lnTo>
                  <a:lnTo>
                    <a:pt x="18287" y="32003"/>
                  </a:lnTo>
                  <a:lnTo>
                    <a:pt x="22859" y="24383"/>
                  </a:lnTo>
                  <a:lnTo>
                    <a:pt x="22859" y="167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4227066" y="6487441"/>
            <a:ext cx="8509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dirty="0">
                <a:latin typeface="Arial MT"/>
                <a:cs typeface="Arial MT"/>
              </a:rPr>
              <a:t>Openning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4296727" y="6408991"/>
            <a:ext cx="488315" cy="308610"/>
            <a:chOff x="4296727" y="6408991"/>
            <a:chExt cx="488315" cy="308610"/>
          </a:xfrm>
        </p:grpSpPr>
        <p:sp>
          <p:nvSpPr>
            <p:cNvPr id="144" name="object 144"/>
            <p:cNvSpPr/>
            <p:nvPr/>
          </p:nvSpPr>
          <p:spPr>
            <a:xfrm>
              <a:off x="4297679" y="6641592"/>
              <a:ext cx="131445" cy="74930"/>
            </a:xfrm>
            <a:custGeom>
              <a:avLst/>
              <a:gdLst/>
              <a:ahLst/>
              <a:cxnLst/>
              <a:rect l="l" t="t" r="r" b="b"/>
              <a:pathLst>
                <a:path w="131445" h="74929">
                  <a:moveTo>
                    <a:pt x="131063" y="13715"/>
                  </a:moveTo>
                  <a:lnTo>
                    <a:pt x="131063" y="6095"/>
                  </a:lnTo>
                  <a:lnTo>
                    <a:pt x="128015" y="0"/>
                  </a:lnTo>
                  <a:lnTo>
                    <a:pt x="121919" y="0"/>
                  </a:lnTo>
                  <a:lnTo>
                    <a:pt x="9143" y="0"/>
                  </a:lnTo>
                  <a:lnTo>
                    <a:pt x="4571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60959"/>
                  </a:lnTo>
                  <a:lnTo>
                    <a:pt x="0" y="68579"/>
                  </a:lnTo>
                  <a:lnTo>
                    <a:pt x="4571" y="74675"/>
                  </a:lnTo>
                  <a:lnTo>
                    <a:pt x="9143" y="74675"/>
                  </a:lnTo>
                  <a:lnTo>
                    <a:pt x="121919" y="74675"/>
                  </a:lnTo>
                  <a:lnTo>
                    <a:pt x="128015" y="74675"/>
                  </a:lnTo>
                  <a:lnTo>
                    <a:pt x="131063" y="68579"/>
                  </a:lnTo>
                  <a:lnTo>
                    <a:pt x="131063" y="60959"/>
                  </a:lnTo>
                  <a:lnTo>
                    <a:pt x="131063" y="137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6447" y="6661410"/>
              <a:ext cx="52069" cy="18415"/>
            </a:xfrm>
            <a:custGeom>
              <a:avLst/>
              <a:gdLst/>
              <a:ahLst/>
              <a:cxnLst/>
              <a:rect l="l" t="t" r="r" b="b"/>
              <a:pathLst>
                <a:path w="52070" h="18415">
                  <a:moveTo>
                    <a:pt x="51810" y="0"/>
                  </a:moveTo>
                  <a:lnTo>
                    <a:pt x="0" y="0"/>
                  </a:lnTo>
                  <a:lnTo>
                    <a:pt x="0" y="18282"/>
                  </a:lnTo>
                  <a:lnTo>
                    <a:pt x="51810" y="18282"/>
                  </a:lnTo>
                  <a:lnTo>
                    <a:pt x="51810" y="0"/>
                  </a:lnTo>
                  <a:close/>
                </a:path>
              </a:pathLst>
            </a:custGeom>
            <a:solidFill>
              <a:srgbClr val="F0E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654295" y="6409944"/>
              <a:ext cx="129539" cy="73660"/>
            </a:xfrm>
            <a:custGeom>
              <a:avLst/>
              <a:gdLst/>
              <a:ahLst/>
              <a:cxnLst/>
              <a:rect l="l" t="t" r="r" b="b"/>
              <a:pathLst>
                <a:path w="129539" h="73660">
                  <a:moveTo>
                    <a:pt x="129539" y="12191"/>
                  </a:moveTo>
                  <a:lnTo>
                    <a:pt x="129539" y="4571"/>
                  </a:lnTo>
                  <a:lnTo>
                    <a:pt x="126491" y="0"/>
                  </a:lnTo>
                  <a:lnTo>
                    <a:pt x="121919" y="0"/>
                  </a:lnTo>
                  <a:lnTo>
                    <a:pt x="9143" y="0"/>
                  </a:lnTo>
                  <a:lnTo>
                    <a:pt x="3047" y="0"/>
                  </a:lnTo>
                  <a:lnTo>
                    <a:pt x="0" y="4571"/>
                  </a:lnTo>
                  <a:lnTo>
                    <a:pt x="0" y="12191"/>
                  </a:lnTo>
                  <a:lnTo>
                    <a:pt x="0" y="59435"/>
                  </a:lnTo>
                  <a:lnTo>
                    <a:pt x="0" y="67055"/>
                  </a:lnTo>
                  <a:lnTo>
                    <a:pt x="3047" y="73151"/>
                  </a:lnTo>
                  <a:lnTo>
                    <a:pt x="9143" y="73151"/>
                  </a:lnTo>
                  <a:lnTo>
                    <a:pt x="121919" y="73151"/>
                  </a:lnTo>
                  <a:lnTo>
                    <a:pt x="126491" y="73151"/>
                  </a:lnTo>
                  <a:lnTo>
                    <a:pt x="129539" y="67055"/>
                  </a:lnTo>
                  <a:lnTo>
                    <a:pt x="129539" y="59435"/>
                  </a:lnTo>
                  <a:lnTo>
                    <a:pt x="129539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333746" y="6648985"/>
            <a:ext cx="7747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dirty="0">
                <a:latin typeface="Arial MT"/>
                <a:cs typeface="Arial MT"/>
              </a:rPr>
              <a:t>Reading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257103" y="6325171"/>
            <a:ext cx="491490" cy="476884"/>
            <a:chOff x="4257103" y="6325171"/>
            <a:chExt cx="491490" cy="476884"/>
          </a:xfrm>
        </p:grpSpPr>
        <p:sp>
          <p:nvSpPr>
            <p:cNvPr id="149" name="object 149"/>
            <p:cNvSpPr/>
            <p:nvPr/>
          </p:nvSpPr>
          <p:spPr>
            <a:xfrm>
              <a:off x="4258055" y="6400800"/>
              <a:ext cx="424180" cy="306705"/>
            </a:xfrm>
            <a:custGeom>
              <a:avLst/>
              <a:gdLst/>
              <a:ahLst/>
              <a:cxnLst/>
              <a:rect l="l" t="t" r="r" b="b"/>
              <a:pathLst>
                <a:path w="424179" h="306704">
                  <a:moveTo>
                    <a:pt x="9143" y="0"/>
                  </a:moveTo>
                  <a:lnTo>
                    <a:pt x="4571" y="80771"/>
                  </a:lnTo>
                </a:path>
                <a:path w="424179" h="306704">
                  <a:moveTo>
                    <a:pt x="4571" y="80771"/>
                  </a:moveTo>
                  <a:lnTo>
                    <a:pt x="12191" y="60959"/>
                  </a:lnTo>
                </a:path>
                <a:path w="424179" h="306704">
                  <a:moveTo>
                    <a:pt x="4571" y="80771"/>
                  </a:moveTo>
                  <a:lnTo>
                    <a:pt x="0" y="59435"/>
                  </a:lnTo>
                </a:path>
                <a:path w="424179" h="306704">
                  <a:moveTo>
                    <a:pt x="423671" y="245363"/>
                  </a:moveTo>
                  <a:lnTo>
                    <a:pt x="423671" y="237743"/>
                  </a:lnTo>
                  <a:lnTo>
                    <a:pt x="419099" y="233171"/>
                  </a:lnTo>
                  <a:lnTo>
                    <a:pt x="414527" y="233171"/>
                  </a:lnTo>
                  <a:lnTo>
                    <a:pt x="301751" y="233171"/>
                  </a:lnTo>
                  <a:lnTo>
                    <a:pt x="295655" y="233171"/>
                  </a:lnTo>
                  <a:lnTo>
                    <a:pt x="292607" y="237743"/>
                  </a:lnTo>
                  <a:lnTo>
                    <a:pt x="292607" y="245363"/>
                  </a:lnTo>
                  <a:lnTo>
                    <a:pt x="292607" y="292607"/>
                  </a:lnTo>
                  <a:lnTo>
                    <a:pt x="292607" y="300227"/>
                  </a:lnTo>
                  <a:lnTo>
                    <a:pt x="295655" y="306323"/>
                  </a:lnTo>
                  <a:lnTo>
                    <a:pt x="301751" y="306323"/>
                  </a:lnTo>
                  <a:lnTo>
                    <a:pt x="414527" y="306323"/>
                  </a:lnTo>
                  <a:lnTo>
                    <a:pt x="419099" y="306323"/>
                  </a:lnTo>
                  <a:lnTo>
                    <a:pt x="423671" y="300227"/>
                  </a:lnTo>
                  <a:lnTo>
                    <a:pt x="423671" y="292607"/>
                  </a:lnTo>
                  <a:lnTo>
                    <a:pt x="423671" y="2453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600955" y="6652266"/>
              <a:ext cx="47625" cy="18415"/>
            </a:xfrm>
            <a:custGeom>
              <a:avLst/>
              <a:gdLst/>
              <a:ahLst/>
              <a:cxnLst/>
              <a:rect l="l" t="t" r="r" b="b"/>
              <a:pathLst>
                <a:path w="47625" h="18415">
                  <a:moveTo>
                    <a:pt x="47238" y="0"/>
                  </a:moveTo>
                  <a:lnTo>
                    <a:pt x="0" y="0"/>
                  </a:lnTo>
                  <a:lnTo>
                    <a:pt x="0" y="18282"/>
                  </a:lnTo>
                  <a:lnTo>
                    <a:pt x="47238" y="18282"/>
                  </a:lnTo>
                  <a:lnTo>
                    <a:pt x="47238" y="0"/>
                  </a:lnTo>
                  <a:close/>
                </a:path>
              </a:pathLst>
            </a:custGeom>
            <a:solidFill>
              <a:srgbClr val="F0E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623815" y="6708648"/>
              <a:ext cx="20320" cy="91440"/>
            </a:xfrm>
            <a:custGeom>
              <a:avLst/>
              <a:gdLst/>
              <a:ahLst/>
              <a:cxnLst/>
              <a:rect l="l" t="t" r="r" b="b"/>
              <a:pathLst>
                <a:path w="20320" h="91440">
                  <a:moveTo>
                    <a:pt x="0" y="0"/>
                  </a:moveTo>
                  <a:lnTo>
                    <a:pt x="19811" y="91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643627" y="6777228"/>
              <a:ext cx="1905" cy="22860"/>
            </a:xfrm>
            <a:custGeom>
              <a:avLst/>
              <a:gdLst/>
              <a:ahLst/>
              <a:cxnLst/>
              <a:rect l="l" t="t" r="r" b="b"/>
              <a:pathLst>
                <a:path w="1904" h="22859">
                  <a:moveTo>
                    <a:pt x="761" y="-761"/>
                  </a:moveTo>
                  <a:lnTo>
                    <a:pt x="761" y="236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430267" y="6326124"/>
              <a:ext cx="311150" cy="474345"/>
            </a:xfrm>
            <a:custGeom>
              <a:avLst/>
              <a:gdLst/>
              <a:ahLst/>
              <a:cxnLst/>
              <a:rect l="l" t="t" r="r" b="b"/>
              <a:pathLst>
                <a:path w="311150" h="474345">
                  <a:moveTo>
                    <a:pt x="213359" y="473963"/>
                  </a:moveTo>
                  <a:lnTo>
                    <a:pt x="204215" y="455675"/>
                  </a:lnTo>
                </a:path>
                <a:path w="311150" h="474345">
                  <a:moveTo>
                    <a:pt x="0" y="350519"/>
                  </a:moveTo>
                  <a:lnTo>
                    <a:pt x="120395" y="347471"/>
                  </a:lnTo>
                </a:path>
                <a:path w="311150" h="474345">
                  <a:moveTo>
                    <a:pt x="120395" y="347471"/>
                  </a:moveTo>
                  <a:lnTo>
                    <a:pt x="105155" y="356615"/>
                  </a:lnTo>
                </a:path>
                <a:path w="311150" h="474345">
                  <a:moveTo>
                    <a:pt x="120395" y="347471"/>
                  </a:moveTo>
                  <a:lnTo>
                    <a:pt x="105155" y="339851"/>
                  </a:lnTo>
                </a:path>
                <a:path w="311150" h="474345">
                  <a:moveTo>
                    <a:pt x="310895" y="82295"/>
                  </a:moveTo>
                  <a:lnTo>
                    <a:pt x="310895" y="76199"/>
                  </a:lnTo>
                  <a:lnTo>
                    <a:pt x="310895" y="71627"/>
                  </a:lnTo>
                  <a:lnTo>
                    <a:pt x="310895" y="65531"/>
                  </a:lnTo>
                  <a:lnTo>
                    <a:pt x="309252" y="39862"/>
                  </a:lnTo>
                  <a:lnTo>
                    <a:pt x="304609" y="19049"/>
                  </a:lnTo>
                  <a:lnTo>
                    <a:pt x="297394" y="5095"/>
                  </a:lnTo>
                  <a:lnTo>
                    <a:pt x="288035" y="0"/>
                  </a:lnTo>
                  <a:lnTo>
                    <a:pt x="279558" y="5095"/>
                  </a:lnTo>
                  <a:lnTo>
                    <a:pt x="272795" y="19049"/>
                  </a:lnTo>
                  <a:lnTo>
                    <a:pt x="268319" y="39862"/>
                  </a:lnTo>
                  <a:lnTo>
                    <a:pt x="266699" y="65531"/>
                  </a:lnTo>
                  <a:lnTo>
                    <a:pt x="266699" y="71627"/>
                  </a:lnTo>
                  <a:lnTo>
                    <a:pt x="266699" y="77723"/>
                  </a:lnTo>
                  <a:lnTo>
                    <a:pt x="266699" y="822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738115" y="6388608"/>
              <a:ext cx="9525" cy="21590"/>
            </a:xfrm>
            <a:custGeom>
              <a:avLst/>
              <a:gdLst/>
              <a:ahLst/>
              <a:cxnLst/>
              <a:rect l="l" t="t" r="r" b="b"/>
              <a:pathLst>
                <a:path w="9525" h="21589">
                  <a:moveTo>
                    <a:pt x="9143" y="0"/>
                  </a:moveTo>
                  <a:lnTo>
                    <a:pt x="0" y="0"/>
                  </a:lnTo>
                  <a:lnTo>
                    <a:pt x="4571" y="2133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285487" y="6388608"/>
              <a:ext cx="462280" cy="253365"/>
            </a:xfrm>
            <a:custGeom>
              <a:avLst/>
              <a:gdLst/>
              <a:ahLst/>
              <a:cxnLst/>
              <a:rect l="l" t="t" r="r" b="b"/>
              <a:pathLst>
                <a:path w="462279" h="253365">
                  <a:moveTo>
                    <a:pt x="457199" y="21335"/>
                  </a:moveTo>
                  <a:lnTo>
                    <a:pt x="461771" y="0"/>
                  </a:lnTo>
                  <a:lnTo>
                    <a:pt x="452627" y="0"/>
                  </a:lnTo>
                  <a:lnTo>
                    <a:pt x="457199" y="21335"/>
                  </a:lnTo>
                  <a:close/>
                </a:path>
                <a:path w="462279" h="253365">
                  <a:moveTo>
                    <a:pt x="417575" y="96011"/>
                  </a:moveTo>
                  <a:lnTo>
                    <a:pt x="347471" y="245363"/>
                  </a:lnTo>
                </a:path>
                <a:path w="462279" h="253365">
                  <a:moveTo>
                    <a:pt x="347471" y="245363"/>
                  </a:moveTo>
                  <a:lnTo>
                    <a:pt x="361187" y="231647"/>
                  </a:lnTo>
                </a:path>
                <a:path w="462279" h="253365">
                  <a:moveTo>
                    <a:pt x="347471" y="245363"/>
                  </a:moveTo>
                  <a:lnTo>
                    <a:pt x="350519" y="224027"/>
                  </a:lnTo>
                </a:path>
                <a:path w="462279" h="253365">
                  <a:moveTo>
                    <a:pt x="41147" y="118871"/>
                  </a:moveTo>
                  <a:lnTo>
                    <a:pt x="368807" y="68579"/>
                  </a:lnTo>
                </a:path>
                <a:path w="462279" h="253365">
                  <a:moveTo>
                    <a:pt x="368807" y="68579"/>
                  </a:moveTo>
                  <a:lnTo>
                    <a:pt x="355091" y="79247"/>
                  </a:lnTo>
                </a:path>
                <a:path w="462279" h="253365">
                  <a:moveTo>
                    <a:pt x="368807" y="68579"/>
                  </a:moveTo>
                  <a:lnTo>
                    <a:pt x="353567" y="62483"/>
                  </a:lnTo>
                </a:path>
                <a:path w="462279" h="253365">
                  <a:moveTo>
                    <a:pt x="0" y="167639"/>
                  </a:moveTo>
                  <a:lnTo>
                    <a:pt x="54863" y="252983"/>
                  </a:lnTo>
                </a:path>
                <a:path w="462279" h="253365">
                  <a:moveTo>
                    <a:pt x="54863" y="252983"/>
                  </a:moveTo>
                  <a:lnTo>
                    <a:pt x="48767" y="233171"/>
                  </a:lnTo>
                </a:path>
                <a:path w="462279" h="253365">
                  <a:moveTo>
                    <a:pt x="54863" y="252983"/>
                  </a:moveTo>
                  <a:lnTo>
                    <a:pt x="41147" y="2438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413504" y="6434340"/>
              <a:ext cx="210820" cy="33655"/>
            </a:xfrm>
            <a:custGeom>
              <a:avLst/>
              <a:gdLst/>
              <a:ahLst/>
              <a:cxnLst/>
              <a:rect l="l" t="t" r="r" b="b"/>
              <a:pathLst>
                <a:path w="210820" h="33654">
                  <a:moveTo>
                    <a:pt x="210299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51816" y="18275"/>
                  </a:lnTo>
                  <a:lnTo>
                    <a:pt x="51816" y="33515"/>
                  </a:lnTo>
                  <a:lnTo>
                    <a:pt x="109715" y="33515"/>
                  </a:lnTo>
                  <a:lnTo>
                    <a:pt x="109715" y="18275"/>
                  </a:lnTo>
                  <a:lnTo>
                    <a:pt x="210299" y="18275"/>
                  </a:lnTo>
                  <a:lnTo>
                    <a:pt x="210299" y="0"/>
                  </a:lnTo>
                  <a:close/>
                </a:path>
              </a:pathLst>
            </a:custGeom>
            <a:solidFill>
              <a:srgbClr val="F0E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4375402" y="6421909"/>
            <a:ext cx="411480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89535" marR="30480" indent="-52069">
              <a:lnSpc>
                <a:spcPct val="100000"/>
              </a:lnSpc>
            </a:pPr>
            <a:r>
              <a:rPr sz="100" dirty="0">
                <a:latin typeface="Arial MT"/>
                <a:cs typeface="Arial MT"/>
              </a:rPr>
              <a:t>add</a:t>
            </a:r>
            <a:r>
              <a:rPr sz="100" spc="5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f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ile</a:t>
            </a:r>
            <a:r>
              <a:rPr sz="100" spc="5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[ </a:t>
            </a:r>
            <a:r>
              <a:rPr sz="100" spc="-15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nu</a:t>
            </a:r>
            <a:r>
              <a:rPr sz="100" spc="5" dirty="0">
                <a:latin typeface="Arial MT"/>
                <a:cs typeface="Arial MT"/>
              </a:rPr>
              <a:t>m</a:t>
            </a:r>
            <a:r>
              <a:rPr sz="100" dirty="0">
                <a:latin typeface="Arial MT"/>
                <a:cs typeface="Arial MT"/>
              </a:rPr>
              <a:t>berOf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f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ile</a:t>
            </a:r>
            <a:r>
              <a:rPr sz="100" spc="-5" dirty="0">
                <a:latin typeface="Arial MT"/>
                <a:cs typeface="Arial MT"/>
              </a:rPr>
              <a:t>==M</a:t>
            </a:r>
            <a:r>
              <a:rPr sz="100" dirty="0">
                <a:latin typeface="Arial MT"/>
                <a:cs typeface="Arial MT"/>
              </a:rPr>
              <a:t>AX</a:t>
            </a:r>
            <a:r>
              <a:rPr sz="100" spc="-5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] </a:t>
            </a:r>
            <a:r>
              <a:rPr sz="100" spc="-15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/                       </a:t>
            </a:r>
            <a:r>
              <a:rPr sz="100" spc="10" dirty="0">
                <a:latin typeface="Arial MT"/>
                <a:cs typeface="Arial MT"/>
              </a:rPr>
              <a:t> </a:t>
            </a:r>
            <a:r>
              <a:rPr sz="150" spc="15" baseline="27777" dirty="0">
                <a:latin typeface="Arial MT"/>
                <a:cs typeface="Arial MT"/>
              </a:rPr>
              <a:t>W</a:t>
            </a:r>
            <a:r>
              <a:rPr sz="150" baseline="27777" dirty="0">
                <a:latin typeface="Arial MT"/>
                <a:cs typeface="Arial MT"/>
              </a:rPr>
              <a:t>ri</a:t>
            </a:r>
            <a:r>
              <a:rPr sz="150" spc="7" baseline="27777" dirty="0">
                <a:latin typeface="Arial MT"/>
                <a:cs typeface="Arial MT"/>
              </a:rPr>
              <a:t>t</a:t>
            </a:r>
            <a:r>
              <a:rPr sz="150" baseline="27777" dirty="0">
                <a:latin typeface="Arial MT"/>
                <a:cs typeface="Arial MT"/>
              </a:rPr>
              <a:t>ing      </a:t>
            </a:r>
            <a:r>
              <a:rPr sz="100" dirty="0">
                <a:latin typeface="Arial MT"/>
                <a:cs typeface="Arial MT"/>
              </a:rPr>
              <a:t>f</a:t>
            </a:r>
            <a:r>
              <a:rPr sz="100" spc="-15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lag</a:t>
            </a:r>
            <a:r>
              <a:rPr sz="100" spc="5" dirty="0">
                <a:latin typeface="Arial MT"/>
                <a:cs typeface="Arial MT"/>
              </a:rPr>
              <a:t> OFF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4664964" y="6286512"/>
            <a:ext cx="86995" cy="297180"/>
          </a:xfrm>
          <a:custGeom>
            <a:avLst/>
            <a:gdLst/>
            <a:ahLst/>
            <a:cxnLst/>
            <a:rect l="l" t="t" r="r" b="b"/>
            <a:pathLst>
              <a:path w="86995" h="297179">
                <a:moveTo>
                  <a:pt x="57899" y="278892"/>
                </a:moveTo>
                <a:lnTo>
                  <a:pt x="0" y="278892"/>
                </a:lnTo>
                <a:lnTo>
                  <a:pt x="0" y="297167"/>
                </a:lnTo>
                <a:lnTo>
                  <a:pt x="57899" y="297167"/>
                </a:lnTo>
                <a:lnTo>
                  <a:pt x="57899" y="278892"/>
                </a:lnTo>
                <a:close/>
              </a:path>
              <a:path w="86995" h="297179">
                <a:moveTo>
                  <a:pt x="86855" y="0"/>
                </a:moveTo>
                <a:lnTo>
                  <a:pt x="39624" y="0"/>
                </a:lnTo>
                <a:lnTo>
                  <a:pt x="39624" y="18275"/>
                </a:lnTo>
                <a:lnTo>
                  <a:pt x="86855" y="18275"/>
                </a:lnTo>
                <a:lnTo>
                  <a:pt x="86855" y="0"/>
                </a:lnTo>
                <a:close/>
              </a:path>
            </a:pathLst>
          </a:custGeom>
          <a:solidFill>
            <a:srgbClr val="F0E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4652262" y="6552973"/>
            <a:ext cx="83185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5" dirty="0">
                <a:latin typeface="Arial MT"/>
                <a:cs typeface="Arial MT"/>
              </a:rPr>
              <a:t>c</a:t>
            </a:r>
            <a:r>
              <a:rPr sz="100" dirty="0">
                <a:latin typeface="Arial MT"/>
                <a:cs typeface="Arial MT"/>
              </a:rPr>
              <a:t>lo</a:t>
            </a:r>
            <a:r>
              <a:rPr sz="100" spc="5" dirty="0">
                <a:latin typeface="Arial MT"/>
                <a:cs typeface="Arial MT"/>
              </a:rPr>
              <a:t>s</a:t>
            </a:r>
            <a:r>
              <a:rPr sz="100" dirty="0">
                <a:latin typeface="Arial MT"/>
                <a:cs typeface="Arial MT"/>
              </a:rPr>
              <a:t>e</a:t>
            </a:r>
            <a:r>
              <a:rPr sz="100" spc="5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f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ile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472939" y="6644646"/>
            <a:ext cx="58419" cy="18415"/>
          </a:xfrm>
          <a:custGeom>
            <a:avLst/>
            <a:gdLst/>
            <a:ahLst/>
            <a:cxnLst/>
            <a:rect l="l" t="t" r="r" b="b"/>
            <a:pathLst>
              <a:path w="58420" h="18415">
                <a:moveTo>
                  <a:pt x="57906" y="0"/>
                </a:moveTo>
                <a:lnTo>
                  <a:pt x="0" y="0"/>
                </a:lnTo>
                <a:lnTo>
                  <a:pt x="0" y="18282"/>
                </a:lnTo>
                <a:lnTo>
                  <a:pt x="57906" y="18282"/>
                </a:lnTo>
                <a:lnTo>
                  <a:pt x="57906" y="0"/>
                </a:lnTo>
                <a:close/>
              </a:path>
            </a:pathLst>
          </a:custGeom>
          <a:solidFill>
            <a:srgbClr val="F0E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4434838" y="6639841"/>
            <a:ext cx="251460" cy="41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0" baseline="27777" dirty="0">
                <a:latin typeface="Arial MT"/>
                <a:cs typeface="Arial MT"/>
              </a:rPr>
              <a:t>close</a:t>
            </a:r>
            <a:r>
              <a:rPr sz="150" spc="30" baseline="27777" dirty="0">
                <a:latin typeface="Arial MT"/>
                <a:cs typeface="Arial MT"/>
              </a:rPr>
              <a:t> </a:t>
            </a:r>
            <a:r>
              <a:rPr sz="150" baseline="27777" dirty="0">
                <a:latin typeface="Arial MT"/>
                <a:cs typeface="Arial MT"/>
              </a:rPr>
              <a:t>f</a:t>
            </a:r>
            <a:r>
              <a:rPr sz="150" spc="7" baseline="27777" dirty="0">
                <a:latin typeface="Arial MT"/>
                <a:cs typeface="Arial MT"/>
              </a:rPr>
              <a:t> </a:t>
            </a:r>
            <a:r>
              <a:rPr sz="150" baseline="27777" dirty="0">
                <a:latin typeface="Arial MT"/>
                <a:cs typeface="Arial MT"/>
              </a:rPr>
              <a:t>ile                  </a:t>
            </a:r>
            <a:r>
              <a:rPr sz="150" spc="30" baseline="27777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Closing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341879" y="6625845"/>
            <a:ext cx="158750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20" dirty="0">
                <a:solidFill>
                  <a:srgbClr val="5353D4"/>
                </a:solidFill>
                <a:latin typeface="Arial MT"/>
                <a:cs typeface="Arial MT"/>
              </a:rPr>
              <a:t>U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s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2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2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200" spc="-10" dirty="0">
                <a:solidFill>
                  <a:srgbClr val="5353D4"/>
                </a:solidFill>
                <a:latin typeface="Arial MT"/>
                <a:cs typeface="Arial MT"/>
              </a:rPr>
              <a:t>as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2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200" dirty="0">
                <a:solidFill>
                  <a:srgbClr val="5353D4"/>
                </a:solidFill>
                <a:latin typeface="Arial MT"/>
                <a:cs typeface="Arial MT"/>
              </a:rPr>
              <a:t>3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189479" y="5906517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353D4"/>
                </a:solidFill>
                <a:latin typeface="Arial"/>
                <a:cs typeface="Arial"/>
              </a:rPr>
              <a:t>U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se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-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case  diagram</a:t>
            </a:r>
            <a:endParaRPr sz="9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876043" y="6927597"/>
            <a:ext cx="924560" cy="3403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r>
              <a:rPr sz="900" b="1" spc="-10" dirty="0">
                <a:solidFill>
                  <a:srgbClr val="5353D4"/>
                </a:solidFill>
                <a:latin typeface="Arial"/>
                <a:cs typeface="Arial"/>
              </a:rPr>
              <a:t>C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oll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bo</a:t>
            </a:r>
            <a:r>
              <a:rPr sz="900" b="1" spc="-10" dirty="0">
                <a:solidFill>
                  <a:srgbClr val="5353D4"/>
                </a:solidFill>
                <a:latin typeface="Arial"/>
                <a:cs typeface="Arial"/>
              </a:rPr>
              <a:t>r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tion</a:t>
            </a:r>
            <a:r>
              <a:rPr sz="900" b="1" spc="-165" dirty="0">
                <a:solidFill>
                  <a:srgbClr val="5353D4"/>
                </a:solidFill>
                <a:latin typeface="Arial"/>
                <a:cs typeface="Arial"/>
              </a:rPr>
              <a:t>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9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u="sng" spc="-20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</a:t>
            </a:r>
            <a:r>
              <a:rPr sz="100" u="sng" spc="-1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tB</a:t>
            </a:r>
            <a:r>
              <a:rPr sz="100" spc="-20" dirty="0">
                <a:solidFill>
                  <a:srgbClr val="5353D4"/>
                </a:solidFill>
                <a:latin typeface="Arial MT"/>
                <a:cs typeface="Arial MT"/>
              </a:rPr>
              <a:t>y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N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am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z="1350" b="1" spc="-7" baseline="3086" dirty="0">
                <a:solidFill>
                  <a:srgbClr val="5353D4"/>
                </a:solidFill>
                <a:latin typeface="Arial"/>
                <a:cs typeface="Arial"/>
              </a:rPr>
              <a:t>diagram</a:t>
            </a:r>
            <a:r>
              <a:rPr sz="1350" b="1" spc="757" baseline="3086" dirty="0">
                <a:solidFill>
                  <a:srgbClr val="5353D4"/>
                </a:solidFill>
                <a:latin typeface="Arial"/>
                <a:cs typeface="Arial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1:</a:t>
            </a:r>
            <a:r>
              <a:rPr sz="1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Doc</a:t>
            </a:r>
            <a:r>
              <a:rPr sz="1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view</a:t>
            </a:r>
            <a:r>
              <a:rPr sz="100" spc="10" dirty="0">
                <a:solidFill>
                  <a:srgbClr val="5353D4"/>
                </a:solidFill>
                <a:latin typeface="Arial MT"/>
                <a:cs typeface="Arial MT"/>
              </a:rPr>
              <a:t> 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request</a:t>
            </a:r>
            <a:r>
              <a:rPr sz="100" spc="2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r>
              <a:rPr sz="100" spc="15" dirty="0">
                <a:solidFill>
                  <a:srgbClr val="5353D4"/>
                </a:solidFill>
                <a:latin typeface="Arial MT"/>
                <a:cs typeface="Arial MT"/>
              </a:rPr>
              <a:t>         </a:t>
            </a:r>
            <a:r>
              <a:rPr sz="100" spc="2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L</a:t>
            </a:r>
            <a:endParaRPr sz="10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80"/>
              </a:spcBef>
            </a:pP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2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: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h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D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329687" y="8270240"/>
            <a:ext cx="567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Se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qu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e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n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ce  diagram</a:t>
            </a:r>
            <a:endParaRPr sz="9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844542" y="7604252"/>
            <a:ext cx="662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353D4"/>
                </a:solidFill>
                <a:latin typeface="Arial"/>
                <a:cs typeface="Arial"/>
              </a:rPr>
              <a:t>C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o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m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pon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e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nt  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diagram</a:t>
            </a:r>
            <a:endParaRPr sz="9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225542" y="5982717"/>
            <a:ext cx="586740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S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t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t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ec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h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a</a:t>
            </a:r>
            <a:r>
              <a:rPr sz="900" b="1" spc="-10" dirty="0">
                <a:solidFill>
                  <a:srgbClr val="5353D4"/>
                </a:solidFill>
                <a:latin typeface="Arial"/>
                <a:cs typeface="Arial"/>
              </a:rPr>
              <a:t>r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t  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diagram</a:t>
            </a:r>
            <a:endParaRPr sz="900">
              <a:latin typeface="Arial"/>
              <a:cs typeface="Arial"/>
            </a:endParaRPr>
          </a:p>
          <a:p>
            <a:pPr marR="52069" algn="r">
              <a:lnSpc>
                <a:spcPct val="100000"/>
              </a:lnSpc>
              <a:spcBef>
                <a:spcPts val="140"/>
              </a:spcBef>
            </a:pPr>
            <a:r>
              <a:rPr sz="100" dirty="0">
                <a:latin typeface="Arial MT"/>
                <a:cs typeface="Arial MT"/>
              </a:rPr>
              <a:t>add</a:t>
            </a:r>
            <a:r>
              <a:rPr sz="100" spc="5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f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ile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3532632" y="6822440"/>
            <a:ext cx="1953895" cy="1399540"/>
            <a:chOff x="3532632" y="6822440"/>
            <a:chExt cx="1953895" cy="1399540"/>
          </a:xfrm>
        </p:grpSpPr>
        <p:sp>
          <p:nvSpPr>
            <p:cNvPr id="169" name="object 169"/>
            <p:cNvSpPr/>
            <p:nvPr/>
          </p:nvSpPr>
          <p:spPr>
            <a:xfrm>
              <a:off x="5143500" y="7955280"/>
              <a:ext cx="342900" cy="266700"/>
            </a:xfrm>
            <a:custGeom>
              <a:avLst/>
              <a:gdLst/>
              <a:ahLst/>
              <a:cxnLst/>
              <a:rect l="l" t="t" r="r" b="b"/>
              <a:pathLst>
                <a:path w="342900" h="266700">
                  <a:moveTo>
                    <a:pt x="292440" y="239346"/>
                  </a:moveTo>
                  <a:lnTo>
                    <a:pt x="280416" y="254508"/>
                  </a:lnTo>
                  <a:lnTo>
                    <a:pt x="342900" y="266700"/>
                  </a:lnTo>
                  <a:lnTo>
                    <a:pt x="332520" y="245364"/>
                  </a:lnTo>
                  <a:lnTo>
                    <a:pt x="300228" y="245364"/>
                  </a:lnTo>
                  <a:lnTo>
                    <a:pt x="292440" y="239346"/>
                  </a:lnTo>
                  <a:close/>
                </a:path>
                <a:path w="342900" h="266700">
                  <a:moveTo>
                    <a:pt x="304567" y="224056"/>
                  </a:moveTo>
                  <a:lnTo>
                    <a:pt x="292440" y="239346"/>
                  </a:lnTo>
                  <a:lnTo>
                    <a:pt x="300228" y="245364"/>
                  </a:lnTo>
                  <a:lnTo>
                    <a:pt x="312420" y="230124"/>
                  </a:lnTo>
                  <a:lnTo>
                    <a:pt x="304567" y="224056"/>
                  </a:lnTo>
                  <a:close/>
                </a:path>
                <a:path w="342900" h="266700">
                  <a:moveTo>
                    <a:pt x="315468" y="210312"/>
                  </a:moveTo>
                  <a:lnTo>
                    <a:pt x="304567" y="224056"/>
                  </a:lnTo>
                  <a:lnTo>
                    <a:pt x="312420" y="230124"/>
                  </a:lnTo>
                  <a:lnTo>
                    <a:pt x="300228" y="245364"/>
                  </a:lnTo>
                  <a:lnTo>
                    <a:pt x="332520" y="245364"/>
                  </a:lnTo>
                  <a:lnTo>
                    <a:pt x="315468" y="210312"/>
                  </a:lnTo>
                  <a:close/>
                </a:path>
                <a:path w="342900" h="266700">
                  <a:moveTo>
                    <a:pt x="51983" y="28877"/>
                  </a:moveTo>
                  <a:lnTo>
                    <a:pt x="39856" y="44167"/>
                  </a:lnTo>
                  <a:lnTo>
                    <a:pt x="292440" y="239346"/>
                  </a:lnTo>
                  <a:lnTo>
                    <a:pt x="304567" y="224056"/>
                  </a:lnTo>
                  <a:lnTo>
                    <a:pt x="51983" y="28877"/>
                  </a:lnTo>
                  <a:close/>
                </a:path>
                <a:path w="342900" h="266700">
                  <a:moveTo>
                    <a:pt x="0" y="0"/>
                  </a:moveTo>
                  <a:lnTo>
                    <a:pt x="28956" y="57912"/>
                  </a:lnTo>
                  <a:lnTo>
                    <a:pt x="39856" y="44167"/>
                  </a:lnTo>
                  <a:lnTo>
                    <a:pt x="32004" y="38100"/>
                  </a:lnTo>
                  <a:lnTo>
                    <a:pt x="44196" y="22860"/>
                  </a:lnTo>
                  <a:lnTo>
                    <a:pt x="56755" y="22860"/>
                  </a:lnTo>
                  <a:lnTo>
                    <a:pt x="64008" y="13716"/>
                  </a:lnTo>
                  <a:lnTo>
                    <a:pt x="0" y="0"/>
                  </a:lnTo>
                  <a:close/>
                </a:path>
                <a:path w="342900" h="266700">
                  <a:moveTo>
                    <a:pt x="44196" y="22860"/>
                  </a:moveTo>
                  <a:lnTo>
                    <a:pt x="32004" y="38100"/>
                  </a:lnTo>
                  <a:lnTo>
                    <a:pt x="39856" y="44167"/>
                  </a:lnTo>
                  <a:lnTo>
                    <a:pt x="51983" y="28877"/>
                  </a:lnTo>
                  <a:lnTo>
                    <a:pt x="44196" y="22860"/>
                  </a:lnTo>
                  <a:close/>
                </a:path>
                <a:path w="342900" h="266700">
                  <a:moveTo>
                    <a:pt x="56755" y="22860"/>
                  </a:moveTo>
                  <a:lnTo>
                    <a:pt x="44196" y="22860"/>
                  </a:lnTo>
                  <a:lnTo>
                    <a:pt x="51983" y="28877"/>
                  </a:lnTo>
                  <a:lnTo>
                    <a:pt x="56755" y="2286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532632" y="6822440"/>
              <a:ext cx="99060" cy="219710"/>
            </a:xfrm>
            <a:custGeom>
              <a:avLst/>
              <a:gdLst/>
              <a:ahLst/>
              <a:cxnLst/>
              <a:rect l="l" t="t" r="r" b="b"/>
              <a:pathLst>
                <a:path w="99060" h="219709">
                  <a:moveTo>
                    <a:pt x="99060" y="0"/>
                  </a:moveTo>
                  <a:lnTo>
                    <a:pt x="97536" y="0"/>
                  </a:lnTo>
                  <a:lnTo>
                    <a:pt x="97536" y="2540"/>
                  </a:lnTo>
                  <a:lnTo>
                    <a:pt x="97536" y="218440"/>
                  </a:lnTo>
                  <a:lnTo>
                    <a:pt x="3048" y="218440"/>
                  </a:lnTo>
                  <a:lnTo>
                    <a:pt x="3048" y="2540"/>
                  </a:lnTo>
                  <a:lnTo>
                    <a:pt x="97536" y="2540"/>
                  </a:lnTo>
                  <a:lnTo>
                    <a:pt x="97536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8440"/>
                  </a:lnTo>
                  <a:lnTo>
                    <a:pt x="0" y="219710"/>
                  </a:lnTo>
                  <a:lnTo>
                    <a:pt x="99060" y="219710"/>
                  </a:lnTo>
                  <a:lnTo>
                    <a:pt x="99060" y="218440"/>
                  </a:lnTo>
                  <a:lnTo>
                    <a:pt x="99060" y="2540"/>
                  </a:lnTo>
                  <a:lnTo>
                    <a:pt x="99060" y="2032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3535679" y="6819393"/>
            <a:ext cx="9461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9845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GrpFile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3534155" y="6870192"/>
            <a:ext cx="96520" cy="100965"/>
            <a:chOff x="3534155" y="6870192"/>
            <a:chExt cx="96520" cy="100965"/>
          </a:xfrm>
        </p:grpSpPr>
        <p:sp>
          <p:nvSpPr>
            <p:cNvPr id="173" name="object 173"/>
            <p:cNvSpPr/>
            <p:nvPr/>
          </p:nvSpPr>
          <p:spPr>
            <a:xfrm>
              <a:off x="3534156" y="6870192"/>
              <a:ext cx="96520" cy="9525"/>
            </a:xfrm>
            <a:custGeom>
              <a:avLst/>
              <a:gdLst/>
              <a:ahLst/>
              <a:cxnLst/>
              <a:rect l="l" t="t" r="r" b="b"/>
              <a:pathLst>
                <a:path w="96520" h="9525">
                  <a:moveTo>
                    <a:pt x="96012" y="7620"/>
                  </a:moveTo>
                  <a:lnTo>
                    <a:pt x="0" y="7620"/>
                  </a:lnTo>
                  <a:lnTo>
                    <a:pt x="0" y="9144"/>
                  </a:lnTo>
                  <a:lnTo>
                    <a:pt x="96012" y="9144"/>
                  </a:lnTo>
                  <a:lnTo>
                    <a:pt x="96012" y="7620"/>
                  </a:lnTo>
                  <a:close/>
                </a:path>
                <a:path w="96520" h="9525">
                  <a:moveTo>
                    <a:pt x="9601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96012" y="1524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8728" y="6891528"/>
              <a:ext cx="19812" cy="79247"/>
            </a:xfrm>
            <a:prstGeom prst="rect">
              <a:avLst/>
            </a:prstGeom>
          </p:spPr>
        </p:pic>
      </p:grpSp>
      <p:sp>
        <p:nvSpPr>
          <p:cNvPr id="175" name="object 175"/>
          <p:cNvSpPr txBox="1"/>
          <p:nvPr/>
        </p:nvSpPr>
        <p:spPr>
          <a:xfrm>
            <a:off x="3535679" y="6875171"/>
            <a:ext cx="9461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ead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  <a:p>
            <a:pPr marL="24130">
              <a:lnSpc>
                <a:spcPct val="100000"/>
              </a:lnSpc>
              <a:spcBef>
                <a:spcPts val="10"/>
              </a:spcBef>
            </a:pP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open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)</a:t>
            </a:r>
            <a:endParaRPr sz="100">
              <a:latin typeface="Arial MT"/>
              <a:cs typeface="Arial MT"/>
            </a:endParaRPr>
          </a:p>
          <a:p>
            <a:pPr marL="24130" marR="15240">
              <a:lnSpc>
                <a:spcPct val="110000"/>
              </a:lnSpc>
              <a:spcBef>
                <a:spcPts val="10"/>
              </a:spcBef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) 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illFil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163314" y="6737097"/>
            <a:ext cx="4318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p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3073908" y="6783323"/>
            <a:ext cx="169545" cy="218440"/>
          </a:xfrm>
          <a:custGeom>
            <a:avLst/>
            <a:gdLst/>
            <a:ahLst/>
            <a:cxnLst/>
            <a:rect l="l" t="t" r="r" b="b"/>
            <a:pathLst>
              <a:path w="169544" h="218440">
                <a:moveTo>
                  <a:pt x="1524" y="0"/>
                </a:moveTo>
                <a:lnTo>
                  <a:pt x="0" y="1524"/>
                </a:lnTo>
                <a:lnTo>
                  <a:pt x="0" y="217932"/>
                </a:lnTo>
                <a:lnTo>
                  <a:pt x="169164" y="217932"/>
                </a:lnTo>
                <a:lnTo>
                  <a:pt x="169164" y="216408"/>
                </a:lnTo>
                <a:lnTo>
                  <a:pt x="1524" y="216408"/>
                </a:lnTo>
                <a:lnTo>
                  <a:pt x="1524" y="0"/>
                </a:lnTo>
                <a:close/>
              </a:path>
              <a:path w="169544" h="218440">
                <a:moveTo>
                  <a:pt x="167640" y="0"/>
                </a:moveTo>
                <a:lnTo>
                  <a:pt x="167640" y="216408"/>
                </a:lnTo>
                <a:lnTo>
                  <a:pt x="169164" y="216408"/>
                </a:lnTo>
                <a:lnTo>
                  <a:pt x="169164" y="1524"/>
                </a:lnTo>
                <a:lnTo>
                  <a:pt x="167640" y="0"/>
                </a:lnTo>
                <a:close/>
              </a:path>
              <a:path w="169544" h="218440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0"/>
                </a:lnTo>
                <a:close/>
              </a:path>
              <a:path w="169544" h="218440">
                <a:moveTo>
                  <a:pt x="167640" y="0"/>
                </a:moveTo>
                <a:lnTo>
                  <a:pt x="1524" y="0"/>
                </a:lnTo>
                <a:lnTo>
                  <a:pt x="1524" y="1524"/>
                </a:lnTo>
                <a:lnTo>
                  <a:pt x="167640" y="1524"/>
                </a:lnTo>
                <a:lnTo>
                  <a:pt x="167640" y="0"/>
                </a:lnTo>
                <a:close/>
              </a:path>
              <a:path w="169544" h="218440">
                <a:moveTo>
                  <a:pt x="169164" y="0"/>
                </a:moveTo>
                <a:lnTo>
                  <a:pt x="167640" y="0"/>
                </a:lnTo>
                <a:lnTo>
                  <a:pt x="169164" y="1524"/>
                </a:lnTo>
                <a:lnTo>
                  <a:pt x="169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3120642" y="6778245"/>
            <a:ext cx="8191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Repository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3073907" y="6861047"/>
            <a:ext cx="167640" cy="82550"/>
            <a:chOff x="3073907" y="6861047"/>
            <a:chExt cx="167640" cy="82550"/>
          </a:xfrm>
        </p:grpSpPr>
        <p:sp>
          <p:nvSpPr>
            <p:cNvPr id="180" name="object 180"/>
            <p:cNvSpPr/>
            <p:nvPr/>
          </p:nvSpPr>
          <p:spPr>
            <a:xfrm>
              <a:off x="3073908" y="6861047"/>
              <a:ext cx="167640" cy="27940"/>
            </a:xfrm>
            <a:custGeom>
              <a:avLst/>
              <a:gdLst/>
              <a:ahLst/>
              <a:cxnLst/>
              <a:rect l="l" t="t" r="r" b="b"/>
              <a:pathLst>
                <a:path w="167639" h="27940">
                  <a:moveTo>
                    <a:pt x="167640" y="25908"/>
                  </a:moveTo>
                  <a:lnTo>
                    <a:pt x="0" y="24384"/>
                  </a:lnTo>
                  <a:lnTo>
                    <a:pt x="0" y="25908"/>
                  </a:lnTo>
                  <a:lnTo>
                    <a:pt x="167640" y="27432"/>
                  </a:lnTo>
                  <a:lnTo>
                    <a:pt x="167640" y="25908"/>
                  </a:lnTo>
                  <a:close/>
                </a:path>
                <a:path w="167639" h="27940">
                  <a:moveTo>
                    <a:pt x="16764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67640" y="1524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8479" y="6865619"/>
              <a:ext cx="19812" cy="77723"/>
            </a:xfrm>
            <a:prstGeom prst="rect">
              <a:avLst/>
            </a:prstGeom>
          </p:spPr>
        </p:pic>
      </p:grpSp>
      <p:sp>
        <p:nvSpPr>
          <p:cNvPr id="182" name="object 182"/>
          <p:cNvSpPr txBox="1"/>
          <p:nvPr/>
        </p:nvSpPr>
        <p:spPr>
          <a:xfrm>
            <a:off x="3087114" y="6851397"/>
            <a:ext cx="120650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nam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: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ha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*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=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0</a:t>
            </a:r>
            <a:endParaRPr sz="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0">
              <a:latin typeface="Arial MT"/>
              <a:cs typeface="Arial MT"/>
            </a:endParaRPr>
          </a:p>
          <a:p>
            <a:pPr marL="12700" marR="41275">
              <a:lnSpc>
                <a:spcPct val="12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ead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D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)  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ead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Fil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087114" y="6819393"/>
            <a:ext cx="1225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m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P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rsis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en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c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3086100" y="6336791"/>
            <a:ext cx="144780" cy="157480"/>
            <a:chOff x="3086100" y="6336791"/>
            <a:chExt cx="144780" cy="157480"/>
          </a:xfrm>
        </p:grpSpPr>
        <p:sp>
          <p:nvSpPr>
            <p:cNvPr id="185" name="object 185"/>
            <p:cNvSpPr/>
            <p:nvPr/>
          </p:nvSpPr>
          <p:spPr>
            <a:xfrm>
              <a:off x="3086100" y="6336791"/>
              <a:ext cx="144780" cy="157480"/>
            </a:xfrm>
            <a:custGeom>
              <a:avLst/>
              <a:gdLst/>
              <a:ahLst/>
              <a:cxnLst/>
              <a:rect l="l" t="t" r="r" b="b"/>
              <a:pathLst>
                <a:path w="144780" h="157479">
                  <a:moveTo>
                    <a:pt x="144780" y="0"/>
                  </a:moveTo>
                  <a:lnTo>
                    <a:pt x="143256" y="0"/>
                  </a:lnTo>
                  <a:lnTo>
                    <a:pt x="143256" y="1524"/>
                  </a:lnTo>
                  <a:lnTo>
                    <a:pt x="143256" y="47244"/>
                  </a:lnTo>
                  <a:lnTo>
                    <a:pt x="143256" y="48768"/>
                  </a:lnTo>
                  <a:lnTo>
                    <a:pt x="143256" y="56388"/>
                  </a:lnTo>
                  <a:lnTo>
                    <a:pt x="143256" y="57912"/>
                  </a:lnTo>
                  <a:lnTo>
                    <a:pt x="143256" y="155448"/>
                  </a:lnTo>
                  <a:lnTo>
                    <a:pt x="1524" y="155448"/>
                  </a:lnTo>
                  <a:lnTo>
                    <a:pt x="1524" y="56413"/>
                  </a:lnTo>
                  <a:lnTo>
                    <a:pt x="143256" y="57912"/>
                  </a:lnTo>
                  <a:lnTo>
                    <a:pt x="143256" y="56388"/>
                  </a:lnTo>
                  <a:lnTo>
                    <a:pt x="1524" y="54889"/>
                  </a:lnTo>
                  <a:lnTo>
                    <a:pt x="1524" y="48768"/>
                  </a:lnTo>
                  <a:lnTo>
                    <a:pt x="143256" y="48768"/>
                  </a:lnTo>
                  <a:lnTo>
                    <a:pt x="143256" y="47244"/>
                  </a:lnTo>
                  <a:lnTo>
                    <a:pt x="1524" y="47244"/>
                  </a:lnTo>
                  <a:lnTo>
                    <a:pt x="1524" y="1524"/>
                  </a:lnTo>
                  <a:lnTo>
                    <a:pt x="143256" y="1524"/>
                  </a:lnTo>
                  <a:lnTo>
                    <a:pt x="143256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524"/>
                  </a:lnTo>
                  <a:lnTo>
                    <a:pt x="0" y="156972"/>
                  </a:lnTo>
                  <a:lnTo>
                    <a:pt x="1524" y="156972"/>
                  </a:lnTo>
                  <a:lnTo>
                    <a:pt x="143256" y="156972"/>
                  </a:lnTo>
                  <a:lnTo>
                    <a:pt x="144780" y="156972"/>
                  </a:lnTo>
                  <a:lnTo>
                    <a:pt x="144780" y="155448"/>
                  </a:lnTo>
                  <a:lnTo>
                    <a:pt x="144780" y="1524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0672" y="6405372"/>
              <a:ext cx="18287" cy="44196"/>
            </a:xfrm>
            <a:prstGeom prst="rect">
              <a:avLst/>
            </a:prstGeom>
          </p:spPr>
        </p:pic>
      </p:grpSp>
      <p:sp>
        <p:nvSpPr>
          <p:cNvPr id="187" name="object 187"/>
          <p:cNvSpPr txBox="1"/>
          <p:nvPr/>
        </p:nvSpPr>
        <p:spPr>
          <a:xfrm>
            <a:off x="3099306" y="6387491"/>
            <a:ext cx="107314" cy="6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fetchDoc(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) 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s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o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tB</a:t>
            </a:r>
            <a:r>
              <a:rPr sz="100" spc="-20" dirty="0">
                <a:solidFill>
                  <a:srgbClr val="5353D4"/>
                </a:solidFill>
                <a:latin typeface="Arial MT"/>
                <a:cs typeface="Arial MT"/>
              </a:rPr>
              <a:t>y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N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ame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 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3150108" y="6316979"/>
            <a:ext cx="393700" cy="466725"/>
          </a:xfrm>
          <a:custGeom>
            <a:avLst/>
            <a:gdLst/>
            <a:ahLst/>
            <a:cxnLst/>
            <a:rect l="l" t="t" r="r" b="b"/>
            <a:pathLst>
              <a:path w="393700" h="466725">
                <a:moveTo>
                  <a:pt x="15240" y="443484"/>
                </a:moveTo>
                <a:lnTo>
                  <a:pt x="13716" y="443484"/>
                </a:lnTo>
                <a:lnTo>
                  <a:pt x="10553" y="454545"/>
                </a:lnTo>
                <a:lnTo>
                  <a:pt x="9144" y="321564"/>
                </a:lnTo>
                <a:lnTo>
                  <a:pt x="10668" y="176784"/>
                </a:lnTo>
                <a:lnTo>
                  <a:pt x="9144" y="176784"/>
                </a:lnTo>
                <a:lnTo>
                  <a:pt x="7620" y="321564"/>
                </a:lnTo>
                <a:lnTo>
                  <a:pt x="9080" y="459689"/>
                </a:lnTo>
                <a:lnTo>
                  <a:pt x="8293" y="462457"/>
                </a:lnTo>
                <a:lnTo>
                  <a:pt x="1524" y="443484"/>
                </a:lnTo>
                <a:lnTo>
                  <a:pt x="0" y="443484"/>
                </a:lnTo>
                <a:lnTo>
                  <a:pt x="7620" y="466344"/>
                </a:lnTo>
                <a:lnTo>
                  <a:pt x="8382" y="465582"/>
                </a:lnTo>
                <a:lnTo>
                  <a:pt x="9144" y="466344"/>
                </a:lnTo>
                <a:lnTo>
                  <a:pt x="9550" y="464820"/>
                </a:lnTo>
                <a:lnTo>
                  <a:pt x="10668" y="464820"/>
                </a:lnTo>
                <a:lnTo>
                  <a:pt x="10617" y="460794"/>
                </a:lnTo>
                <a:lnTo>
                  <a:pt x="15240" y="443484"/>
                </a:lnTo>
                <a:close/>
              </a:path>
              <a:path w="393700" h="466725">
                <a:moveTo>
                  <a:pt x="393192" y="0"/>
                </a:moveTo>
                <a:lnTo>
                  <a:pt x="391668" y="0"/>
                </a:lnTo>
                <a:lnTo>
                  <a:pt x="391668" y="1524"/>
                </a:lnTo>
                <a:lnTo>
                  <a:pt x="391668" y="153924"/>
                </a:lnTo>
                <a:lnTo>
                  <a:pt x="237744" y="153924"/>
                </a:lnTo>
                <a:lnTo>
                  <a:pt x="237744" y="1524"/>
                </a:lnTo>
                <a:lnTo>
                  <a:pt x="391668" y="1524"/>
                </a:lnTo>
                <a:lnTo>
                  <a:pt x="391668" y="0"/>
                </a:lnTo>
                <a:lnTo>
                  <a:pt x="237744" y="0"/>
                </a:lnTo>
                <a:lnTo>
                  <a:pt x="236220" y="0"/>
                </a:lnTo>
                <a:lnTo>
                  <a:pt x="236220" y="1524"/>
                </a:lnTo>
                <a:lnTo>
                  <a:pt x="236220" y="153924"/>
                </a:lnTo>
                <a:lnTo>
                  <a:pt x="236220" y="155448"/>
                </a:lnTo>
                <a:lnTo>
                  <a:pt x="237744" y="155448"/>
                </a:lnTo>
                <a:lnTo>
                  <a:pt x="391668" y="155448"/>
                </a:lnTo>
                <a:lnTo>
                  <a:pt x="393192" y="155448"/>
                </a:lnTo>
                <a:lnTo>
                  <a:pt x="39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2946906" y="6103113"/>
            <a:ext cx="808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Class</a:t>
            </a:r>
            <a:r>
              <a:rPr sz="900" b="1" spc="-45" dirty="0">
                <a:solidFill>
                  <a:srgbClr val="5353D4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diagram</a:t>
            </a:r>
            <a:endParaRPr sz="900">
              <a:latin typeface="Arial"/>
              <a:cs typeface="Arial"/>
            </a:endParaRPr>
          </a:p>
          <a:p>
            <a:pPr marR="244475" algn="r">
              <a:lnSpc>
                <a:spcPct val="100000"/>
              </a:lnSpc>
              <a:spcBef>
                <a:spcPts val="570"/>
              </a:spcBef>
            </a:pP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DocumentList</a:t>
            </a:r>
            <a:endParaRPr sz="100">
              <a:latin typeface="Arial MT"/>
              <a:cs typeface="Arial MT"/>
            </a:endParaRPr>
          </a:p>
          <a:p>
            <a:pPr marR="205740" algn="r">
              <a:lnSpc>
                <a:spcPct val="100000"/>
              </a:lnSpc>
              <a:spcBef>
                <a:spcPts val="25"/>
              </a:spcBef>
              <a:tabLst>
                <a:tab pos="245110" algn="l"/>
                <a:tab pos="400050" algn="l"/>
              </a:tabLst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FileMgr	</a:t>
            </a:r>
            <a:r>
              <a:rPr sz="100" u="sng" spc="-10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00" u="sng" spc="-5" dirty="0">
                <a:solidFill>
                  <a:srgbClr val="5353D4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3386327" y="6371844"/>
            <a:ext cx="155575" cy="58419"/>
            <a:chOff x="3386327" y="6371844"/>
            <a:chExt cx="155575" cy="58419"/>
          </a:xfrm>
        </p:grpSpPr>
        <p:sp>
          <p:nvSpPr>
            <p:cNvPr id="191" name="object 191"/>
            <p:cNvSpPr/>
            <p:nvPr/>
          </p:nvSpPr>
          <p:spPr>
            <a:xfrm>
              <a:off x="3386327" y="6371844"/>
              <a:ext cx="155575" cy="3175"/>
            </a:xfrm>
            <a:custGeom>
              <a:avLst/>
              <a:gdLst/>
              <a:ahLst/>
              <a:cxnLst/>
              <a:rect l="l" t="t" r="r" b="b"/>
              <a:pathLst>
                <a:path w="155575" h="3175">
                  <a:moveTo>
                    <a:pt x="0" y="0"/>
                  </a:moveTo>
                  <a:lnTo>
                    <a:pt x="0" y="1523"/>
                  </a:lnTo>
                  <a:lnTo>
                    <a:pt x="155447" y="3047"/>
                  </a:lnTo>
                  <a:lnTo>
                    <a:pt x="155447" y="1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0899" y="6385559"/>
              <a:ext cx="19812" cy="44196"/>
            </a:xfrm>
            <a:prstGeom prst="rect">
              <a:avLst/>
            </a:prstGeom>
          </p:spPr>
        </p:pic>
      </p:grpSp>
      <p:sp>
        <p:nvSpPr>
          <p:cNvPr id="193" name="object 193"/>
          <p:cNvSpPr txBox="1"/>
          <p:nvPr/>
        </p:nvSpPr>
        <p:spPr>
          <a:xfrm>
            <a:off x="3399534" y="6369203"/>
            <a:ext cx="72390" cy="5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add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) 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de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l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graphicFrame>
        <p:nvGraphicFramePr>
          <p:cNvPr id="194" name="object 194"/>
          <p:cNvGraphicFramePr>
            <a:graphicFrameLocks noGrp="1"/>
          </p:cNvGraphicFramePr>
          <p:nvPr/>
        </p:nvGraphicFramePr>
        <p:xfrm>
          <a:off x="3642360" y="6342888"/>
          <a:ext cx="143510" cy="406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/>
              </a:tblGrid>
              <a:tr h="47244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Document</a:t>
                      </a:r>
                      <a:endParaRPr sz="1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5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nam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e </a:t>
                      </a:r>
                      <a:r>
                        <a:rPr sz="100" spc="-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endParaRPr sz="100">
                        <a:latin typeface="Arial MT"/>
                        <a:cs typeface="Arial MT"/>
                      </a:endParaRPr>
                    </a:p>
                    <a:p>
                      <a:pPr marL="24765" marR="34925">
                        <a:lnSpc>
                          <a:spcPct val="110000"/>
                        </a:lnSpc>
                      </a:pP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do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cid </a:t>
                      </a:r>
                      <a:r>
                        <a:rPr sz="100" spc="-1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100" spc="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t  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num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Fi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ld </a:t>
                      </a:r>
                      <a:r>
                        <a:rPr sz="100" spc="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endParaRPr sz="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227">
                <a:tc>
                  <a:txBody>
                    <a:bodyPr/>
                    <a:lstStyle/>
                    <a:p>
                      <a:pPr marL="24765" algn="just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" spc="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g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00" spc="-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( )</a:t>
                      </a:r>
                      <a:endParaRPr sz="100">
                        <a:latin typeface="Arial MT"/>
                        <a:cs typeface="Arial MT"/>
                      </a:endParaRPr>
                    </a:p>
                    <a:p>
                      <a:pPr marL="24765" marR="69850" algn="just">
                        <a:lnSpc>
                          <a:spcPct val="110000"/>
                        </a:lnSpc>
                        <a:spcBef>
                          <a:spcPts val="10"/>
                        </a:spcBef>
                      </a:pP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open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( </a:t>
                      </a:r>
                      <a:r>
                        <a:rPr sz="100" spc="-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)  cl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sz="100" spc="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)  r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ead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sz="100" spc="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00">
                        <a:latin typeface="Arial MT"/>
                        <a:cs typeface="Arial MT"/>
                      </a:endParaRPr>
                    </a:p>
                    <a:p>
                      <a:pPr marL="24765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00" spc="-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Fil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eL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100" spc="-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( </a:t>
                      </a:r>
                      <a:r>
                        <a:rPr sz="100" spc="-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00">
                        <a:latin typeface="Arial MT"/>
                        <a:cs typeface="Arial MT"/>
                      </a:endParaRPr>
                    </a:p>
                    <a:p>
                      <a:pPr marL="24765" marR="28575" algn="just">
                        <a:lnSpc>
                          <a:spcPct val="110000"/>
                        </a:lnSpc>
                        <a:spcBef>
                          <a:spcPts val="15"/>
                        </a:spcBef>
                      </a:pP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create(</a:t>
                      </a:r>
                      <a:r>
                        <a:rPr sz="100" spc="-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)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spc="-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f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illD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umen</a:t>
                      </a:r>
                      <a:r>
                        <a:rPr sz="100" spc="-5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(  </a:t>
                      </a:r>
                      <a:r>
                        <a:rPr sz="100" spc="-1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" dirty="0">
                          <a:solidFill>
                            <a:srgbClr val="5353D4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95" name="object 1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46932" y="6393179"/>
            <a:ext cx="19812" cy="199644"/>
          </a:xfrm>
          <a:prstGeom prst="rect">
            <a:avLst/>
          </a:prstGeom>
        </p:spPr>
      </p:pic>
      <p:grpSp>
        <p:nvGrpSpPr>
          <p:cNvPr id="196" name="object 196"/>
          <p:cNvGrpSpPr/>
          <p:nvPr/>
        </p:nvGrpSpPr>
        <p:grpSpPr>
          <a:xfrm>
            <a:off x="3300984" y="6438900"/>
            <a:ext cx="341630" cy="228600"/>
            <a:chOff x="3300984" y="6438900"/>
            <a:chExt cx="341630" cy="228600"/>
          </a:xfrm>
        </p:grpSpPr>
        <p:pic>
          <p:nvPicPr>
            <p:cNvPr id="197" name="object 1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41775" y="6438900"/>
              <a:ext cx="100583" cy="65532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3300984" y="6507479"/>
              <a:ext cx="131445" cy="160020"/>
            </a:xfrm>
            <a:custGeom>
              <a:avLst/>
              <a:gdLst/>
              <a:ahLst/>
              <a:cxnLst/>
              <a:rect l="l" t="t" r="r" b="b"/>
              <a:pathLst>
                <a:path w="131445" h="160020">
                  <a:moveTo>
                    <a:pt x="131064" y="1524"/>
                  </a:moveTo>
                  <a:lnTo>
                    <a:pt x="129540" y="1524"/>
                  </a:lnTo>
                  <a:lnTo>
                    <a:pt x="129540" y="158496"/>
                  </a:lnTo>
                  <a:lnTo>
                    <a:pt x="131064" y="158496"/>
                  </a:lnTo>
                  <a:lnTo>
                    <a:pt x="131064" y="1524"/>
                  </a:lnTo>
                  <a:close/>
                </a:path>
                <a:path w="131445" h="160020">
                  <a:moveTo>
                    <a:pt x="13106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58750"/>
                  </a:lnTo>
                  <a:lnTo>
                    <a:pt x="0" y="160020"/>
                  </a:lnTo>
                  <a:lnTo>
                    <a:pt x="131064" y="160020"/>
                  </a:lnTo>
                  <a:lnTo>
                    <a:pt x="131064" y="158750"/>
                  </a:lnTo>
                  <a:lnTo>
                    <a:pt x="1524" y="158750"/>
                  </a:lnTo>
                  <a:lnTo>
                    <a:pt x="1524" y="1270"/>
                  </a:lnTo>
                  <a:lnTo>
                    <a:pt x="131064" y="1270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3302508" y="6503925"/>
            <a:ext cx="1746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FileList</a:t>
            </a:r>
            <a:endParaRPr sz="1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65"/>
              </a:spcBef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fList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3300983" y="6554723"/>
            <a:ext cx="131445" cy="66040"/>
            <a:chOff x="3300983" y="6554723"/>
            <a:chExt cx="131445" cy="66040"/>
          </a:xfrm>
        </p:grpSpPr>
        <p:sp>
          <p:nvSpPr>
            <p:cNvPr id="201" name="object 201"/>
            <p:cNvSpPr/>
            <p:nvPr/>
          </p:nvSpPr>
          <p:spPr>
            <a:xfrm>
              <a:off x="3300984" y="6554723"/>
              <a:ext cx="131445" cy="10795"/>
            </a:xfrm>
            <a:custGeom>
              <a:avLst/>
              <a:gdLst/>
              <a:ahLst/>
              <a:cxnLst/>
              <a:rect l="l" t="t" r="r" b="b"/>
              <a:pathLst>
                <a:path w="131445" h="10795">
                  <a:moveTo>
                    <a:pt x="131064" y="9144"/>
                  </a:moveTo>
                  <a:lnTo>
                    <a:pt x="0" y="7620"/>
                  </a:lnTo>
                  <a:lnTo>
                    <a:pt x="0" y="9144"/>
                  </a:lnTo>
                  <a:lnTo>
                    <a:pt x="131064" y="10668"/>
                  </a:lnTo>
                  <a:lnTo>
                    <a:pt x="131064" y="9144"/>
                  </a:lnTo>
                  <a:close/>
                </a:path>
                <a:path w="131445" h="10795">
                  <a:moveTo>
                    <a:pt x="131064" y="1524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31064" y="3048"/>
                  </a:lnTo>
                  <a:lnTo>
                    <a:pt x="1310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05555" y="6576059"/>
              <a:ext cx="21336" cy="44196"/>
            </a:xfrm>
            <a:prstGeom prst="rect">
              <a:avLst/>
            </a:prstGeom>
          </p:spPr>
        </p:pic>
      </p:grpSp>
      <p:sp>
        <p:nvSpPr>
          <p:cNvPr id="203" name="object 203"/>
          <p:cNvSpPr txBox="1"/>
          <p:nvPr/>
        </p:nvSpPr>
        <p:spPr>
          <a:xfrm>
            <a:off x="3302508" y="6563361"/>
            <a:ext cx="128270" cy="5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5400" marR="47625">
              <a:lnSpc>
                <a:spcPct val="100000"/>
              </a:lnSpc>
            </a:pP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add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 )  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de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l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5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3432047" y="6547104"/>
            <a:ext cx="212090" cy="33655"/>
            <a:chOff x="3432047" y="6547104"/>
            <a:chExt cx="212090" cy="33655"/>
          </a:xfrm>
        </p:grpSpPr>
        <p:sp>
          <p:nvSpPr>
            <p:cNvPr id="205" name="object 205"/>
            <p:cNvSpPr/>
            <p:nvPr/>
          </p:nvSpPr>
          <p:spPr>
            <a:xfrm>
              <a:off x="3537203" y="6554724"/>
              <a:ext cx="105410" cy="13970"/>
            </a:xfrm>
            <a:custGeom>
              <a:avLst/>
              <a:gdLst/>
              <a:ahLst/>
              <a:cxnLst/>
              <a:rect l="l" t="t" r="r" b="b"/>
              <a:pathLst>
                <a:path w="105410" h="13970">
                  <a:moveTo>
                    <a:pt x="105155" y="0"/>
                  </a:moveTo>
                  <a:lnTo>
                    <a:pt x="0" y="12191"/>
                  </a:lnTo>
                  <a:lnTo>
                    <a:pt x="0" y="13715"/>
                  </a:lnTo>
                  <a:lnTo>
                    <a:pt x="105155" y="1523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619499" y="6547104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60" h="18415">
                  <a:moveTo>
                    <a:pt x="10667" y="0"/>
                  </a:moveTo>
                  <a:lnTo>
                    <a:pt x="0" y="10667"/>
                  </a:lnTo>
                  <a:lnTo>
                    <a:pt x="12191" y="18287"/>
                  </a:lnTo>
                  <a:lnTo>
                    <a:pt x="22859" y="9143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432048" y="6547104"/>
              <a:ext cx="212090" cy="33655"/>
            </a:xfrm>
            <a:custGeom>
              <a:avLst/>
              <a:gdLst/>
              <a:ahLst/>
              <a:cxnLst/>
              <a:rect l="l" t="t" r="r" b="b"/>
              <a:pathLst>
                <a:path w="212089" h="33654">
                  <a:moveTo>
                    <a:pt x="105156" y="19812"/>
                  </a:moveTo>
                  <a:lnTo>
                    <a:pt x="0" y="32004"/>
                  </a:lnTo>
                  <a:lnTo>
                    <a:pt x="0" y="33528"/>
                  </a:lnTo>
                  <a:lnTo>
                    <a:pt x="105156" y="21336"/>
                  </a:lnTo>
                  <a:lnTo>
                    <a:pt x="105156" y="19812"/>
                  </a:lnTo>
                  <a:close/>
                </a:path>
                <a:path w="212089" h="33654">
                  <a:moveTo>
                    <a:pt x="211836" y="7620"/>
                  </a:moveTo>
                  <a:lnTo>
                    <a:pt x="210312" y="7620"/>
                  </a:lnTo>
                  <a:lnTo>
                    <a:pt x="209296" y="6896"/>
                  </a:lnTo>
                  <a:lnTo>
                    <a:pt x="209296" y="8509"/>
                  </a:lnTo>
                  <a:lnTo>
                    <a:pt x="198755" y="17741"/>
                  </a:lnTo>
                  <a:lnTo>
                    <a:pt x="188468" y="11303"/>
                  </a:lnTo>
                  <a:lnTo>
                    <a:pt x="199009" y="2082"/>
                  </a:lnTo>
                  <a:lnTo>
                    <a:pt x="209296" y="8509"/>
                  </a:lnTo>
                  <a:lnTo>
                    <a:pt x="209296" y="6896"/>
                  </a:lnTo>
                  <a:lnTo>
                    <a:pt x="201777" y="1524"/>
                  </a:lnTo>
                  <a:lnTo>
                    <a:pt x="199644" y="0"/>
                  </a:lnTo>
                  <a:lnTo>
                    <a:pt x="198120" y="0"/>
                  </a:lnTo>
                  <a:lnTo>
                    <a:pt x="187452" y="10668"/>
                  </a:lnTo>
                  <a:lnTo>
                    <a:pt x="185928" y="10668"/>
                  </a:lnTo>
                  <a:lnTo>
                    <a:pt x="185928" y="12192"/>
                  </a:lnTo>
                  <a:lnTo>
                    <a:pt x="187452" y="12192"/>
                  </a:lnTo>
                  <a:lnTo>
                    <a:pt x="198120" y="19812"/>
                  </a:lnTo>
                  <a:lnTo>
                    <a:pt x="199644" y="19812"/>
                  </a:lnTo>
                  <a:lnTo>
                    <a:pt x="201168" y="18288"/>
                  </a:lnTo>
                  <a:lnTo>
                    <a:pt x="210312" y="9144"/>
                  </a:lnTo>
                  <a:lnTo>
                    <a:pt x="211836" y="9144"/>
                  </a:lnTo>
                  <a:lnTo>
                    <a:pt x="211836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3430014" y="6590793"/>
            <a:ext cx="32384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30" dirty="0">
                <a:solidFill>
                  <a:srgbClr val="5353D4"/>
                </a:solidFill>
                <a:latin typeface="Arial MT"/>
                <a:cs typeface="Arial MT"/>
              </a:rPr>
              <a:t>11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302508" y="6568440"/>
            <a:ext cx="146685" cy="338455"/>
          </a:xfrm>
          <a:custGeom>
            <a:avLst/>
            <a:gdLst/>
            <a:ahLst/>
            <a:cxnLst/>
            <a:rect l="l" t="t" r="r" b="b"/>
            <a:pathLst>
              <a:path w="146685" h="338454">
                <a:moveTo>
                  <a:pt x="129540" y="207264"/>
                </a:moveTo>
                <a:lnTo>
                  <a:pt x="128016" y="207264"/>
                </a:lnTo>
                <a:lnTo>
                  <a:pt x="128016" y="208788"/>
                </a:lnTo>
                <a:lnTo>
                  <a:pt x="128016" y="336804"/>
                </a:lnTo>
                <a:lnTo>
                  <a:pt x="1524" y="336804"/>
                </a:lnTo>
                <a:lnTo>
                  <a:pt x="1524" y="208788"/>
                </a:lnTo>
                <a:lnTo>
                  <a:pt x="128016" y="208788"/>
                </a:lnTo>
                <a:lnTo>
                  <a:pt x="128016" y="207264"/>
                </a:lnTo>
                <a:lnTo>
                  <a:pt x="1524" y="207264"/>
                </a:lnTo>
                <a:lnTo>
                  <a:pt x="0" y="207264"/>
                </a:lnTo>
                <a:lnTo>
                  <a:pt x="0" y="208788"/>
                </a:lnTo>
                <a:lnTo>
                  <a:pt x="0" y="336804"/>
                </a:lnTo>
                <a:lnTo>
                  <a:pt x="0" y="338328"/>
                </a:lnTo>
                <a:lnTo>
                  <a:pt x="1524" y="338328"/>
                </a:lnTo>
                <a:lnTo>
                  <a:pt x="128016" y="338328"/>
                </a:lnTo>
                <a:lnTo>
                  <a:pt x="129540" y="338328"/>
                </a:lnTo>
                <a:lnTo>
                  <a:pt x="129540" y="207264"/>
                </a:lnTo>
                <a:close/>
              </a:path>
              <a:path w="146685" h="338454">
                <a:moveTo>
                  <a:pt x="146304" y="18288"/>
                </a:moveTo>
                <a:lnTo>
                  <a:pt x="130848" y="11277"/>
                </a:lnTo>
                <a:lnTo>
                  <a:pt x="144780" y="1524"/>
                </a:lnTo>
                <a:lnTo>
                  <a:pt x="143256" y="0"/>
                </a:lnTo>
                <a:lnTo>
                  <a:pt x="129540" y="10668"/>
                </a:lnTo>
                <a:lnTo>
                  <a:pt x="129540" y="12192"/>
                </a:lnTo>
                <a:lnTo>
                  <a:pt x="144780" y="19812"/>
                </a:lnTo>
                <a:lnTo>
                  <a:pt x="146304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3346194" y="6770625"/>
            <a:ext cx="463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File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3302508" y="6821423"/>
            <a:ext cx="128270" cy="50800"/>
            <a:chOff x="3302508" y="6821423"/>
            <a:chExt cx="128270" cy="50800"/>
          </a:xfrm>
        </p:grpSpPr>
        <p:sp>
          <p:nvSpPr>
            <p:cNvPr id="212" name="object 212"/>
            <p:cNvSpPr/>
            <p:nvPr/>
          </p:nvSpPr>
          <p:spPr>
            <a:xfrm>
              <a:off x="3302508" y="6821423"/>
              <a:ext cx="128270" cy="10795"/>
            </a:xfrm>
            <a:custGeom>
              <a:avLst/>
              <a:gdLst/>
              <a:ahLst/>
              <a:cxnLst/>
              <a:rect l="l" t="t" r="r" b="b"/>
              <a:pathLst>
                <a:path w="128270" h="10795">
                  <a:moveTo>
                    <a:pt x="128016" y="9144"/>
                  </a:moveTo>
                  <a:lnTo>
                    <a:pt x="0" y="9144"/>
                  </a:lnTo>
                  <a:lnTo>
                    <a:pt x="0" y="10668"/>
                  </a:lnTo>
                  <a:lnTo>
                    <a:pt x="128016" y="10668"/>
                  </a:lnTo>
                  <a:lnTo>
                    <a:pt x="128016" y="9144"/>
                  </a:lnTo>
                  <a:close/>
                </a:path>
                <a:path w="128270" h="10795">
                  <a:moveTo>
                    <a:pt x="128016" y="1524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28016" y="3048"/>
                  </a:lnTo>
                  <a:lnTo>
                    <a:pt x="12801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7080" y="6844283"/>
              <a:ext cx="19812" cy="27431"/>
            </a:xfrm>
            <a:prstGeom prst="rect">
              <a:avLst/>
            </a:prstGeom>
          </p:spPr>
        </p:pic>
      </p:grpSp>
      <p:sp>
        <p:nvSpPr>
          <p:cNvPr id="214" name="object 214"/>
          <p:cNvSpPr txBox="1"/>
          <p:nvPr/>
        </p:nvSpPr>
        <p:spPr>
          <a:xfrm>
            <a:off x="3315714" y="6830061"/>
            <a:ext cx="61594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ead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</a:t>
            </a:r>
            <a:r>
              <a:rPr sz="1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3229356" y="6391655"/>
            <a:ext cx="772795" cy="521334"/>
            <a:chOff x="3229356" y="6391655"/>
            <a:chExt cx="772795" cy="521334"/>
          </a:xfrm>
        </p:grpSpPr>
        <p:sp>
          <p:nvSpPr>
            <p:cNvPr id="216" name="object 216"/>
            <p:cNvSpPr/>
            <p:nvPr/>
          </p:nvSpPr>
          <p:spPr>
            <a:xfrm>
              <a:off x="3430523" y="6867143"/>
              <a:ext cx="104139" cy="45720"/>
            </a:xfrm>
            <a:custGeom>
              <a:avLst/>
              <a:gdLst/>
              <a:ahLst/>
              <a:cxnLst/>
              <a:rect l="l" t="t" r="r" b="b"/>
              <a:pathLst>
                <a:path w="104139" h="45720">
                  <a:moveTo>
                    <a:pt x="0" y="0"/>
                  </a:moveTo>
                  <a:lnTo>
                    <a:pt x="0" y="1523"/>
                  </a:lnTo>
                  <a:lnTo>
                    <a:pt x="103631" y="45719"/>
                  </a:lnTo>
                  <a:lnTo>
                    <a:pt x="103631" y="44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430523" y="6865619"/>
              <a:ext cx="29209" cy="27940"/>
            </a:xfrm>
            <a:custGeom>
              <a:avLst/>
              <a:gdLst/>
              <a:ahLst/>
              <a:cxnLst/>
              <a:rect l="l" t="t" r="r" b="b"/>
              <a:pathLst>
                <a:path w="29210" h="27940">
                  <a:moveTo>
                    <a:pt x="28955" y="0"/>
                  </a:moveTo>
                  <a:lnTo>
                    <a:pt x="0" y="1523"/>
                  </a:lnTo>
                  <a:lnTo>
                    <a:pt x="22859" y="27431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366516" y="6665975"/>
              <a:ext cx="93345" cy="227329"/>
            </a:xfrm>
            <a:custGeom>
              <a:avLst/>
              <a:gdLst/>
              <a:ahLst/>
              <a:cxnLst/>
              <a:rect l="l" t="t" r="r" b="b"/>
              <a:pathLst>
                <a:path w="93345" h="227329">
                  <a:moveTo>
                    <a:pt x="1524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1524" y="54864"/>
                  </a:lnTo>
                  <a:lnTo>
                    <a:pt x="1524" y="0"/>
                  </a:lnTo>
                  <a:close/>
                </a:path>
                <a:path w="93345" h="227329">
                  <a:moveTo>
                    <a:pt x="92964" y="198120"/>
                  </a:moveTo>
                  <a:lnTo>
                    <a:pt x="91401" y="198285"/>
                  </a:lnTo>
                  <a:lnTo>
                    <a:pt x="91401" y="199809"/>
                  </a:lnTo>
                  <a:lnTo>
                    <a:pt x="87109" y="224193"/>
                  </a:lnTo>
                  <a:lnTo>
                    <a:pt x="66687" y="202412"/>
                  </a:lnTo>
                  <a:lnTo>
                    <a:pt x="78486" y="201168"/>
                  </a:lnTo>
                  <a:lnTo>
                    <a:pt x="91401" y="199809"/>
                  </a:lnTo>
                  <a:lnTo>
                    <a:pt x="91401" y="198285"/>
                  </a:lnTo>
                  <a:lnTo>
                    <a:pt x="64008" y="201168"/>
                  </a:lnTo>
                  <a:lnTo>
                    <a:pt x="64008" y="202692"/>
                  </a:lnTo>
                  <a:lnTo>
                    <a:pt x="86868" y="227076"/>
                  </a:lnTo>
                  <a:lnTo>
                    <a:pt x="88392" y="227076"/>
                  </a:lnTo>
                  <a:lnTo>
                    <a:pt x="88646" y="225552"/>
                  </a:lnTo>
                  <a:lnTo>
                    <a:pt x="92964" y="199644"/>
                  </a:lnTo>
                  <a:lnTo>
                    <a:pt x="92964" y="198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360420" y="6665975"/>
              <a:ext cx="13970" cy="35560"/>
            </a:xfrm>
            <a:custGeom>
              <a:avLst/>
              <a:gdLst/>
              <a:ahLst/>
              <a:cxnLst/>
              <a:rect l="l" t="t" r="r" b="b"/>
              <a:pathLst>
                <a:path w="13970" h="35559">
                  <a:moveTo>
                    <a:pt x="7619" y="0"/>
                  </a:moveTo>
                  <a:lnTo>
                    <a:pt x="0" y="18287"/>
                  </a:lnTo>
                  <a:lnTo>
                    <a:pt x="7619" y="35051"/>
                  </a:lnTo>
                  <a:lnTo>
                    <a:pt x="13715" y="18287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229356" y="6391655"/>
              <a:ext cx="772795" cy="384175"/>
            </a:xfrm>
            <a:custGeom>
              <a:avLst/>
              <a:gdLst/>
              <a:ahLst/>
              <a:cxnLst/>
              <a:rect l="l" t="t" r="r" b="b"/>
              <a:pathLst>
                <a:path w="772795" h="384175">
                  <a:moveTo>
                    <a:pt x="4572" y="85344"/>
                  </a:moveTo>
                  <a:lnTo>
                    <a:pt x="1524" y="82296"/>
                  </a:lnTo>
                  <a:lnTo>
                    <a:pt x="0" y="83820"/>
                  </a:lnTo>
                  <a:lnTo>
                    <a:pt x="4572" y="86868"/>
                  </a:lnTo>
                  <a:lnTo>
                    <a:pt x="4572" y="85344"/>
                  </a:lnTo>
                  <a:close/>
                </a:path>
                <a:path w="772795" h="384175">
                  <a:moveTo>
                    <a:pt x="6096" y="18288"/>
                  </a:moveTo>
                  <a:lnTo>
                    <a:pt x="1524" y="18288"/>
                  </a:lnTo>
                  <a:lnTo>
                    <a:pt x="1524" y="19812"/>
                  </a:lnTo>
                  <a:lnTo>
                    <a:pt x="6096" y="19812"/>
                  </a:lnTo>
                  <a:lnTo>
                    <a:pt x="6096" y="18288"/>
                  </a:lnTo>
                  <a:close/>
                </a:path>
                <a:path w="772795" h="384175">
                  <a:moveTo>
                    <a:pt x="9144" y="89916"/>
                  </a:moveTo>
                  <a:lnTo>
                    <a:pt x="6096" y="86868"/>
                  </a:lnTo>
                  <a:lnTo>
                    <a:pt x="6096" y="88392"/>
                  </a:lnTo>
                  <a:lnTo>
                    <a:pt x="9144" y="91440"/>
                  </a:lnTo>
                  <a:lnTo>
                    <a:pt x="9144" y="89916"/>
                  </a:lnTo>
                  <a:close/>
                </a:path>
                <a:path w="772795" h="384175">
                  <a:moveTo>
                    <a:pt x="12192" y="16764"/>
                  </a:moveTo>
                  <a:lnTo>
                    <a:pt x="7620" y="18288"/>
                  </a:lnTo>
                  <a:lnTo>
                    <a:pt x="7620" y="19812"/>
                  </a:lnTo>
                  <a:lnTo>
                    <a:pt x="12192" y="18288"/>
                  </a:lnTo>
                  <a:lnTo>
                    <a:pt x="12192" y="16764"/>
                  </a:lnTo>
                  <a:close/>
                </a:path>
                <a:path w="772795" h="384175">
                  <a:moveTo>
                    <a:pt x="15240" y="92964"/>
                  </a:moveTo>
                  <a:lnTo>
                    <a:pt x="10668" y="89916"/>
                  </a:lnTo>
                  <a:lnTo>
                    <a:pt x="10668" y="91440"/>
                  </a:lnTo>
                  <a:lnTo>
                    <a:pt x="13716" y="94488"/>
                  </a:lnTo>
                  <a:lnTo>
                    <a:pt x="15240" y="92964"/>
                  </a:lnTo>
                  <a:close/>
                </a:path>
                <a:path w="772795" h="384175">
                  <a:moveTo>
                    <a:pt x="18288" y="16764"/>
                  </a:moveTo>
                  <a:lnTo>
                    <a:pt x="13716" y="16764"/>
                  </a:lnTo>
                  <a:lnTo>
                    <a:pt x="13716" y="18288"/>
                  </a:lnTo>
                  <a:lnTo>
                    <a:pt x="18288" y="18288"/>
                  </a:lnTo>
                  <a:lnTo>
                    <a:pt x="18288" y="16764"/>
                  </a:lnTo>
                  <a:close/>
                </a:path>
                <a:path w="772795" h="384175">
                  <a:moveTo>
                    <a:pt x="19812" y="97536"/>
                  </a:moveTo>
                  <a:lnTo>
                    <a:pt x="15240" y="94488"/>
                  </a:lnTo>
                  <a:lnTo>
                    <a:pt x="15240" y="96012"/>
                  </a:lnTo>
                  <a:lnTo>
                    <a:pt x="18288" y="99060"/>
                  </a:lnTo>
                  <a:lnTo>
                    <a:pt x="19812" y="97536"/>
                  </a:lnTo>
                  <a:close/>
                </a:path>
                <a:path w="772795" h="384175">
                  <a:moveTo>
                    <a:pt x="24384" y="100584"/>
                  </a:moveTo>
                  <a:lnTo>
                    <a:pt x="19812" y="97536"/>
                  </a:lnTo>
                  <a:lnTo>
                    <a:pt x="19812" y="99060"/>
                  </a:lnTo>
                  <a:lnTo>
                    <a:pt x="22860" y="102108"/>
                  </a:lnTo>
                  <a:lnTo>
                    <a:pt x="24384" y="100584"/>
                  </a:lnTo>
                  <a:close/>
                </a:path>
                <a:path w="772795" h="384175">
                  <a:moveTo>
                    <a:pt x="24384" y="16764"/>
                  </a:moveTo>
                  <a:lnTo>
                    <a:pt x="19812" y="16764"/>
                  </a:lnTo>
                  <a:lnTo>
                    <a:pt x="19812" y="18288"/>
                  </a:lnTo>
                  <a:lnTo>
                    <a:pt x="24384" y="18288"/>
                  </a:lnTo>
                  <a:lnTo>
                    <a:pt x="24384" y="16764"/>
                  </a:lnTo>
                  <a:close/>
                </a:path>
                <a:path w="772795" h="384175">
                  <a:moveTo>
                    <a:pt x="28956" y="105156"/>
                  </a:moveTo>
                  <a:lnTo>
                    <a:pt x="25908" y="102108"/>
                  </a:lnTo>
                  <a:lnTo>
                    <a:pt x="24384" y="103632"/>
                  </a:lnTo>
                  <a:lnTo>
                    <a:pt x="27432" y="106680"/>
                  </a:lnTo>
                  <a:lnTo>
                    <a:pt x="28956" y="105156"/>
                  </a:lnTo>
                  <a:close/>
                </a:path>
                <a:path w="772795" h="384175">
                  <a:moveTo>
                    <a:pt x="30480" y="16764"/>
                  </a:moveTo>
                  <a:lnTo>
                    <a:pt x="25908" y="16764"/>
                  </a:lnTo>
                  <a:lnTo>
                    <a:pt x="25908" y="18288"/>
                  </a:lnTo>
                  <a:lnTo>
                    <a:pt x="30480" y="18288"/>
                  </a:lnTo>
                  <a:lnTo>
                    <a:pt x="30480" y="16764"/>
                  </a:lnTo>
                  <a:close/>
                </a:path>
                <a:path w="772795" h="384175">
                  <a:moveTo>
                    <a:pt x="33528" y="108204"/>
                  </a:moveTo>
                  <a:lnTo>
                    <a:pt x="30480" y="106680"/>
                  </a:lnTo>
                  <a:lnTo>
                    <a:pt x="28956" y="106680"/>
                  </a:lnTo>
                  <a:lnTo>
                    <a:pt x="32004" y="109728"/>
                  </a:lnTo>
                  <a:lnTo>
                    <a:pt x="33528" y="108204"/>
                  </a:lnTo>
                  <a:close/>
                </a:path>
                <a:path w="772795" h="384175">
                  <a:moveTo>
                    <a:pt x="36576" y="15240"/>
                  </a:moveTo>
                  <a:lnTo>
                    <a:pt x="32004" y="16764"/>
                  </a:lnTo>
                  <a:lnTo>
                    <a:pt x="32004" y="18288"/>
                  </a:lnTo>
                  <a:lnTo>
                    <a:pt x="36576" y="16764"/>
                  </a:lnTo>
                  <a:lnTo>
                    <a:pt x="36576" y="15240"/>
                  </a:lnTo>
                  <a:close/>
                </a:path>
                <a:path w="772795" h="384175">
                  <a:moveTo>
                    <a:pt x="38100" y="112776"/>
                  </a:moveTo>
                  <a:lnTo>
                    <a:pt x="35052" y="109728"/>
                  </a:lnTo>
                  <a:lnTo>
                    <a:pt x="33528" y="111252"/>
                  </a:lnTo>
                  <a:lnTo>
                    <a:pt x="36576" y="114300"/>
                  </a:lnTo>
                  <a:lnTo>
                    <a:pt x="38100" y="112776"/>
                  </a:lnTo>
                  <a:close/>
                </a:path>
                <a:path w="772795" h="384175">
                  <a:moveTo>
                    <a:pt x="42672" y="117348"/>
                  </a:moveTo>
                  <a:lnTo>
                    <a:pt x="39624" y="114300"/>
                  </a:lnTo>
                  <a:lnTo>
                    <a:pt x="38100" y="114300"/>
                  </a:lnTo>
                  <a:lnTo>
                    <a:pt x="41148" y="117348"/>
                  </a:lnTo>
                  <a:lnTo>
                    <a:pt x="42672" y="117348"/>
                  </a:lnTo>
                  <a:close/>
                </a:path>
                <a:path w="772795" h="384175">
                  <a:moveTo>
                    <a:pt x="42672" y="15240"/>
                  </a:moveTo>
                  <a:lnTo>
                    <a:pt x="38100" y="15240"/>
                  </a:lnTo>
                  <a:lnTo>
                    <a:pt x="38100" y="16764"/>
                  </a:lnTo>
                  <a:lnTo>
                    <a:pt x="42672" y="16764"/>
                  </a:lnTo>
                  <a:lnTo>
                    <a:pt x="42672" y="15240"/>
                  </a:lnTo>
                  <a:close/>
                </a:path>
                <a:path w="772795" h="384175">
                  <a:moveTo>
                    <a:pt x="47244" y="120396"/>
                  </a:moveTo>
                  <a:lnTo>
                    <a:pt x="44196" y="117348"/>
                  </a:lnTo>
                  <a:lnTo>
                    <a:pt x="42672" y="118872"/>
                  </a:lnTo>
                  <a:lnTo>
                    <a:pt x="47244" y="121920"/>
                  </a:lnTo>
                  <a:lnTo>
                    <a:pt x="47244" y="120396"/>
                  </a:lnTo>
                  <a:close/>
                </a:path>
                <a:path w="772795" h="384175">
                  <a:moveTo>
                    <a:pt x="48768" y="15240"/>
                  </a:moveTo>
                  <a:lnTo>
                    <a:pt x="44196" y="15240"/>
                  </a:lnTo>
                  <a:lnTo>
                    <a:pt x="44196" y="16764"/>
                  </a:lnTo>
                  <a:lnTo>
                    <a:pt x="48768" y="16764"/>
                  </a:lnTo>
                  <a:lnTo>
                    <a:pt x="48768" y="15240"/>
                  </a:lnTo>
                  <a:close/>
                </a:path>
                <a:path w="772795" h="384175">
                  <a:moveTo>
                    <a:pt x="51816" y="124968"/>
                  </a:moveTo>
                  <a:lnTo>
                    <a:pt x="48768" y="121920"/>
                  </a:lnTo>
                  <a:lnTo>
                    <a:pt x="47244" y="121920"/>
                  </a:lnTo>
                  <a:lnTo>
                    <a:pt x="51816" y="124968"/>
                  </a:lnTo>
                  <a:close/>
                </a:path>
                <a:path w="772795" h="384175">
                  <a:moveTo>
                    <a:pt x="54864" y="15240"/>
                  </a:moveTo>
                  <a:lnTo>
                    <a:pt x="50292" y="15240"/>
                  </a:lnTo>
                  <a:lnTo>
                    <a:pt x="50292" y="16764"/>
                  </a:lnTo>
                  <a:lnTo>
                    <a:pt x="54864" y="16764"/>
                  </a:lnTo>
                  <a:lnTo>
                    <a:pt x="54864" y="15240"/>
                  </a:lnTo>
                  <a:close/>
                </a:path>
                <a:path w="772795" h="384175">
                  <a:moveTo>
                    <a:pt x="56388" y="128016"/>
                  </a:moveTo>
                  <a:lnTo>
                    <a:pt x="53340" y="124968"/>
                  </a:lnTo>
                  <a:lnTo>
                    <a:pt x="51816" y="126492"/>
                  </a:lnTo>
                  <a:lnTo>
                    <a:pt x="56388" y="129540"/>
                  </a:lnTo>
                  <a:lnTo>
                    <a:pt x="56388" y="128016"/>
                  </a:lnTo>
                  <a:close/>
                </a:path>
                <a:path w="772795" h="384175">
                  <a:moveTo>
                    <a:pt x="60960" y="132588"/>
                  </a:moveTo>
                  <a:lnTo>
                    <a:pt x="57912" y="129540"/>
                  </a:lnTo>
                  <a:lnTo>
                    <a:pt x="57912" y="131064"/>
                  </a:lnTo>
                  <a:lnTo>
                    <a:pt x="60960" y="132588"/>
                  </a:lnTo>
                  <a:close/>
                </a:path>
                <a:path w="772795" h="384175">
                  <a:moveTo>
                    <a:pt x="60960" y="13716"/>
                  </a:moveTo>
                  <a:lnTo>
                    <a:pt x="56388" y="13716"/>
                  </a:lnTo>
                  <a:lnTo>
                    <a:pt x="56388" y="15240"/>
                  </a:lnTo>
                  <a:lnTo>
                    <a:pt x="60960" y="15240"/>
                  </a:lnTo>
                  <a:lnTo>
                    <a:pt x="60960" y="13716"/>
                  </a:lnTo>
                  <a:close/>
                </a:path>
                <a:path w="772795" h="384175">
                  <a:moveTo>
                    <a:pt x="67056" y="135636"/>
                  </a:moveTo>
                  <a:lnTo>
                    <a:pt x="62484" y="132588"/>
                  </a:lnTo>
                  <a:lnTo>
                    <a:pt x="62484" y="134112"/>
                  </a:lnTo>
                  <a:lnTo>
                    <a:pt x="65532" y="137160"/>
                  </a:lnTo>
                  <a:lnTo>
                    <a:pt x="67056" y="135636"/>
                  </a:lnTo>
                  <a:close/>
                </a:path>
                <a:path w="772795" h="384175">
                  <a:moveTo>
                    <a:pt x="67056" y="13716"/>
                  </a:moveTo>
                  <a:lnTo>
                    <a:pt x="62484" y="13716"/>
                  </a:lnTo>
                  <a:lnTo>
                    <a:pt x="62484" y="15240"/>
                  </a:lnTo>
                  <a:lnTo>
                    <a:pt x="67056" y="15240"/>
                  </a:lnTo>
                  <a:lnTo>
                    <a:pt x="67056" y="13716"/>
                  </a:lnTo>
                  <a:close/>
                </a:path>
                <a:path w="772795" h="384175">
                  <a:moveTo>
                    <a:pt x="73152" y="141732"/>
                  </a:moveTo>
                  <a:lnTo>
                    <a:pt x="71475" y="138620"/>
                  </a:lnTo>
                  <a:lnTo>
                    <a:pt x="71475" y="141465"/>
                  </a:lnTo>
                  <a:lnTo>
                    <a:pt x="70535" y="141300"/>
                  </a:lnTo>
                  <a:lnTo>
                    <a:pt x="71094" y="140741"/>
                  </a:lnTo>
                  <a:lnTo>
                    <a:pt x="71475" y="141465"/>
                  </a:lnTo>
                  <a:lnTo>
                    <a:pt x="71475" y="138620"/>
                  </a:lnTo>
                  <a:lnTo>
                    <a:pt x="62484" y="121920"/>
                  </a:lnTo>
                  <a:lnTo>
                    <a:pt x="60960" y="121920"/>
                  </a:lnTo>
                  <a:lnTo>
                    <a:pt x="70345" y="139357"/>
                  </a:lnTo>
                  <a:lnTo>
                    <a:pt x="67056" y="137160"/>
                  </a:lnTo>
                  <a:lnTo>
                    <a:pt x="67056" y="138684"/>
                  </a:lnTo>
                  <a:lnTo>
                    <a:pt x="69494" y="141122"/>
                  </a:lnTo>
                  <a:lnTo>
                    <a:pt x="54864" y="138684"/>
                  </a:lnTo>
                  <a:lnTo>
                    <a:pt x="54864" y="140208"/>
                  </a:lnTo>
                  <a:lnTo>
                    <a:pt x="71628" y="143256"/>
                  </a:lnTo>
                  <a:lnTo>
                    <a:pt x="73152" y="141732"/>
                  </a:lnTo>
                  <a:close/>
                </a:path>
                <a:path w="772795" h="384175">
                  <a:moveTo>
                    <a:pt x="73152" y="13716"/>
                  </a:moveTo>
                  <a:lnTo>
                    <a:pt x="68580" y="13716"/>
                  </a:lnTo>
                  <a:lnTo>
                    <a:pt x="68580" y="15240"/>
                  </a:lnTo>
                  <a:lnTo>
                    <a:pt x="73152" y="15240"/>
                  </a:lnTo>
                  <a:lnTo>
                    <a:pt x="73152" y="13716"/>
                  </a:lnTo>
                  <a:close/>
                </a:path>
                <a:path w="772795" h="384175">
                  <a:moveTo>
                    <a:pt x="79248" y="13716"/>
                  </a:moveTo>
                  <a:lnTo>
                    <a:pt x="74676" y="13716"/>
                  </a:lnTo>
                  <a:lnTo>
                    <a:pt x="74676" y="15240"/>
                  </a:lnTo>
                  <a:lnTo>
                    <a:pt x="79248" y="15240"/>
                  </a:lnTo>
                  <a:lnTo>
                    <a:pt x="79248" y="13716"/>
                  </a:lnTo>
                  <a:close/>
                </a:path>
                <a:path w="772795" h="384175">
                  <a:moveTo>
                    <a:pt x="85344" y="12192"/>
                  </a:moveTo>
                  <a:lnTo>
                    <a:pt x="80772" y="12192"/>
                  </a:lnTo>
                  <a:lnTo>
                    <a:pt x="80772" y="13716"/>
                  </a:lnTo>
                  <a:lnTo>
                    <a:pt x="85344" y="13716"/>
                  </a:lnTo>
                  <a:lnTo>
                    <a:pt x="85344" y="12192"/>
                  </a:lnTo>
                  <a:close/>
                </a:path>
                <a:path w="772795" h="384175">
                  <a:moveTo>
                    <a:pt x="91440" y="12192"/>
                  </a:moveTo>
                  <a:lnTo>
                    <a:pt x="86868" y="12192"/>
                  </a:lnTo>
                  <a:lnTo>
                    <a:pt x="86868" y="13716"/>
                  </a:lnTo>
                  <a:lnTo>
                    <a:pt x="91440" y="13716"/>
                  </a:lnTo>
                  <a:lnTo>
                    <a:pt x="91440" y="12192"/>
                  </a:lnTo>
                  <a:close/>
                </a:path>
                <a:path w="772795" h="384175">
                  <a:moveTo>
                    <a:pt x="97536" y="12192"/>
                  </a:moveTo>
                  <a:lnTo>
                    <a:pt x="92964" y="12192"/>
                  </a:lnTo>
                  <a:lnTo>
                    <a:pt x="92964" y="13716"/>
                  </a:lnTo>
                  <a:lnTo>
                    <a:pt x="97536" y="13716"/>
                  </a:lnTo>
                  <a:lnTo>
                    <a:pt x="97536" y="12192"/>
                  </a:lnTo>
                  <a:close/>
                </a:path>
                <a:path w="772795" h="384175">
                  <a:moveTo>
                    <a:pt x="103632" y="10668"/>
                  </a:moveTo>
                  <a:lnTo>
                    <a:pt x="99060" y="12192"/>
                  </a:lnTo>
                  <a:lnTo>
                    <a:pt x="99060" y="13716"/>
                  </a:lnTo>
                  <a:lnTo>
                    <a:pt x="103632" y="12192"/>
                  </a:lnTo>
                  <a:lnTo>
                    <a:pt x="103632" y="10668"/>
                  </a:lnTo>
                  <a:close/>
                </a:path>
                <a:path w="772795" h="384175">
                  <a:moveTo>
                    <a:pt x="109728" y="10668"/>
                  </a:moveTo>
                  <a:lnTo>
                    <a:pt x="105156" y="10668"/>
                  </a:lnTo>
                  <a:lnTo>
                    <a:pt x="105156" y="12192"/>
                  </a:lnTo>
                  <a:lnTo>
                    <a:pt x="109728" y="12192"/>
                  </a:lnTo>
                  <a:lnTo>
                    <a:pt x="109728" y="10668"/>
                  </a:lnTo>
                  <a:close/>
                </a:path>
                <a:path w="772795" h="384175">
                  <a:moveTo>
                    <a:pt x="115824" y="10668"/>
                  </a:moveTo>
                  <a:lnTo>
                    <a:pt x="111252" y="10668"/>
                  </a:lnTo>
                  <a:lnTo>
                    <a:pt x="111252" y="12192"/>
                  </a:lnTo>
                  <a:lnTo>
                    <a:pt x="115824" y="12192"/>
                  </a:lnTo>
                  <a:lnTo>
                    <a:pt x="115824" y="10668"/>
                  </a:lnTo>
                  <a:close/>
                </a:path>
                <a:path w="772795" h="384175">
                  <a:moveTo>
                    <a:pt x="121920" y="10668"/>
                  </a:moveTo>
                  <a:lnTo>
                    <a:pt x="117348" y="10668"/>
                  </a:lnTo>
                  <a:lnTo>
                    <a:pt x="117348" y="12192"/>
                  </a:lnTo>
                  <a:lnTo>
                    <a:pt x="121920" y="12192"/>
                  </a:lnTo>
                  <a:lnTo>
                    <a:pt x="121920" y="10668"/>
                  </a:lnTo>
                  <a:close/>
                </a:path>
                <a:path w="772795" h="384175">
                  <a:moveTo>
                    <a:pt x="128016" y="9144"/>
                  </a:moveTo>
                  <a:lnTo>
                    <a:pt x="123444" y="10668"/>
                  </a:lnTo>
                  <a:lnTo>
                    <a:pt x="123444" y="12192"/>
                  </a:lnTo>
                  <a:lnTo>
                    <a:pt x="128016" y="10668"/>
                  </a:lnTo>
                  <a:lnTo>
                    <a:pt x="128016" y="9144"/>
                  </a:lnTo>
                  <a:close/>
                </a:path>
                <a:path w="772795" h="384175">
                  <a:moveTo>
                    <a:pt x="134112" y="9144"/>
                  </a:moveTo>
                  <a:lnTo>
                    <a:pt x="129540" y="9144"/>
                  </a:lnTo>
                  <a:lnTo>
                    <a:pt x="129540" y="10668"/>
                  </a:lnTo>
                  <a:lnTo>
                    <a:pt x="134112" y="10668"/>
                  </a:lnTo>
                  <a:lnTo>
                    <a:pt x="134112" y="9144"/>
                  </a:lnTo>
                  <a:close/>
                </a:path>
                <a:path w="772795" h="384175">
                  <a:moveTo>
                    <a:pt x="140208" y="9144"/>
                  </a:moveTo>
                  <a:lnTo>
                    <a:pt x="135636" y="9144"/>
                  </a:lnTo>
                  <a:lnTo>
                    <a:pt x="135636" y="10668"/>
                  </a:lnTo>
                  <a:lnTo>
                    <a:pt x="140208" y="10668"/>
                  </a:lnTo>
                  <a:lnTo>
                    <a:pt x="140208" y="9144"/>
                  </a:lnTo>
                  <a:close/>
                </a:path>
                <a:path w="772795" h="384175">
                  <a:moveTo>
                    <a:pt x="144780" y="361188"/>
                  </a:moveTo>
                  <a:lnTo>
                    <a:pt x="143256" y="359664"/>
                  </a:lnTo>
                  <a:lnTo>
                    <a:pt x="138684" y="377952"/>
                  </a:lnTo>
                  <a:lnTo>
                    <a:pt x="138684" y="329184"/>
                  </a:lnTo>
                  <a:lnTo>
                    <a:pt x="137160" y="329184"/>
                  </a:lnTo>
                  <a:lnTo>
                    <a:pt x="137160" y="377952"/>
                  </a:lnTo>
                  <a:lnTo>
                    <a:pt x="132588" y="359664"/>
                  </a:lnTo>
                  <a:lnTo>
                    <a:pt x="131064" y="361188"/>
                  </a:lnTo>
                  <a:lnTo>
                    <a:pt x="137160" y="384048"/>
                  </a:lnTo>
                  <a:lnTo>
                    <a:pt x="138684" y="384048"/>
                  </a:lnTo>
                  <a:lnTo>
                    <a:pt x="144780" y="361188"/>
                  </a:lnTo>
                  <a:close/>
                </a:path>
                <a:path w="772795" h="384175">
                  <a:moveTo>
                    <a:pt x="144780" y="291084"/>
                  </a:moveTo>
                  <a:lnTo>
                    <a:pt x="142989" y="286169"/>
                  </a:lnTo>
                  <a:lnTo>
                    <a:pt x="142989" y="291884"/>
                  </a:lnTo>
                  <a:lnTo>
                    <a:pt x="137922" y="307086"/>
                  </a:lnTo>
                  <a:lnTo>
                    <a:pt x="133096" y="292608"/>
                  </a:lnTo>
                  <a:lnTo>
                    <a:pt x="132842" y="291884"/>
                  </a:lnTo>
                  <a:lnTo>
                    <a:pt x="133134" y="291084"/>
                  </a:lnTo>
                  <a:lnTo>
                    <a:pt x="137922" y="277939"/>
                  </a:lnTo>
                  <a:lnTo>
                    <a:pt x="142989" y="291884"/>
                  </a:lnTo>
                  <a:lnTo>
                    <a:pt x="142989" y="286169"/>
                  </a:lnTo>
                  <a:lnTo>
                    <a:pt x="139230" y="275844"/>
                  </a:lnTo>
                  <a:lnTo>
                    <a:pt x="138684" y="274320"/>
                  </a:lnTo>
                  <a:lnTo>
                    <a:pt x="137160" y="274320"/>
                  </a:lnTo>
                  <a:lnTo>
                    <a:pt x="131064" y="291084"/>
                  </a:lnTo>
                  <a:lnTo>
                    <a:pt x="131064" y="292608"/>
                  </a:lnTo>
                  <a:lnTo>
                    <a:pt x="137160" y="309372"/>
                  </a:lnTo>
                  <a:lnTo>
                    <a:pt x="138684" y="309372"/>
                  </a:lnTo>
                  <a:lnTo>
                    <a:pt x="144780" y="292608"/>
                  </a:lnTo>
                  <a:lnTo>
                    <a:pt x="144780" y="291084"/>
                  </a:lnTo>
                  <a:close/>
                </a:path>
                <a:path w="772795" h="384175">
                  <a:moveTo>
                    <a:pt x="146304" y="9144"/>
                  </a:moveTo>
                  <a:lnTo>
                    <a:pt x="141732" y="9144"/>
                  </a:lnTo>
                  <a:lnTo>
                    <a:pt x="141732" y="10668"/>
                  </a:lnTo>
                  <a:lnTo>
                    <a:pt x="146304" y="10668"/>
                  </a:lnTo>
                  <a:lnTo>
                    <a:pt x="146304" y="9144"/>
                  </a:lnTo>
                  <a:close/>
                </a:path>
                <a:path w="772795" h="384175">
                  <a:moveTo>
                    <a:pt x="152400" y="7620"/>
                  </a:moveTo>
                  <a:lnTo>
                    <a:pt x="147828" y="9144"/>
                  </a:lnTo>
                  <a:lnTo>
                    <a:pt x="147828" y="10668"/>
                  </a:lnTo>
                  <a:lnTo>
                    <a:pt x="152400" y="9144"/>
                  </a:lnTo>
                  <a:lnTo>
                    <a:pt x="152400" y="7620"/>
                  </a:lnTo>
                  <a:close/>
                </a:path>
                <a:path w="772795" h="384175">
                  <a:moveTo>
                    <a:pt x="156972" y="7620"/>
                  </a:moveTo>
                  <a:lnTo>
                    <a:pt x="140208" y="0"/>
                  </a:lnTo>
                  <a:lnTo>
                    <a:pt x="140208" y="1524"/>
                  </a:lnTo>
                  <a:lnTo>
                    <a:pt x="152400" y="7620"/>
                  </a:lnTo>
                  <a:lnTo>
                    <a:pt x="153924" y="8382"/>
                  </a:lnTo>
                  <a:lnTo>
                    <a:pt x="153924" y="8813"/>
                  </a:lnTo>
                  <a:lnTo>
                    <a:pt x="141732" y="18288"/>
                  </a:lnTo>
                  <a:lnTo>
                    <a:pt x="141732" y="19812"/>
                  </a:lnTo>
                  <a:lnTo>
                    <a:pt x="156972" y="9144"/>
                  </a:lnTo>
                  <a:lnTo>
                    <a:pt x="156972" y="7620"/>
                  </a:lnTo>
                  <a:close/>
                </a:path>
                <a:path w="772795" h="384175">
                  <a:moveTo>
                    <a:pt x="772668" y="102108"/>
                  </a:moveTo>
                  <a:lnTo>
                    <a:pt x="770128" y="98298"/>
                  </a:lnTo>
                  <a:lnTo>
                    <a:pt x="770128" y="102108"/>
                  </a:lnTo>
                  <a:lnTo>
                    <a:pt x="757428" y="102108"/>
                  </a:lnTo>
                  <a:lnTo>
                    <a:pt x="757428" y="83058"/>
                  </a:lnTo>
                  <a:lnTo>
                    <a:pt x="770128" y="102108"/>
                  </a:lnTo>
                  <a:lnTo>
                    <a:pt x="770128" y="98298"/>
                  </a:lnTo>
                  <a:lnTo>
                    <a:pt x="757428" y="79248"/>
                  </a:lnTo>
                  <a:lnTo>
                    <a:pt x="627888" y="79248"/>
                  </a:lnTo>
                  <a:lnTo>
                    <a:pt x="627888" y="80772"/>
                  </a:lnTo>
                  <a:lnTo>
                    <a:pt x="755904" y="80772"/>
                  </a:lnTo>
                  <a:lnTo>
                    <a:pt x="755904" y="103632"/>
                  </a:lnTo>
                  <a:lnTo>
                    <a:pt x="771144" y="103632"/>
                  </a:lnTo>
                  <a:lnTo>
                    <a:pt x="771144" y="185928"/>
                  </a:lnTo>
                  <a:lnTo>
                    <a:pt x="627888" y="185928"/>
                  </a:lnTo>
                  <a:lnTo>
                    <a:pt x="627888" y="80772"/>
                  </a:lnTo>
                  <a:lnTo>
                    <a:pt x="626364" y="80772"/>
                  </a:lnTo>
                  <a:lnTo>
                    <a:pt x="626364" y="187452"/>
                  </a:lnTo>
                  <a:lnTo>
                    <a:pt x="772668" y="187452"/>
                  </a:lnTo>
                  <a:lnTo>
                    <a:pt x="772668" y="185928"/>
                  </a:lnTo>
                  <a:lnTo>
                    <a:pt x="772668" y="102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3850638" y="6460643"/>
            <a:ext cx="93345" cy="5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r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ead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()</a:t>
            </a:r>
            <a:r>
              <a:rPr sz="100" spc="10" dirty="0">
                <a:solidFill>
                  <a:srgbClr val="5353D4"/>
                </a:solidFill>
                <a:latin typeface="Arial MT"/>
                <a:cs typeface="Arial MT"/>
              </a:rPr>
              <a:t>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f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ill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t</a:t>
            </a:r>
            <a:r>
              <a:rPr sz="100" spc="-15" dirty="0">
                <a:solidFill>
                  <a:srgbClr val="5353D4"/>
                </a:solidFill>
                <a:latin typeface="Arial MT"/>
                <a:cs typeface="Arial MT"/>
              </a:rPr>
              <a:t>h</a:t>
            </a: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e  </a:t>
            </a:r>
            <a:r>
              <a:rPr sz="100" spc="-10" dirty="0">
                <a:solidFill>
                  <a:srgbClr val="5353D4"/>
                </a:solidFill>
                <a:latin typeface="Arial MT"/>
                <a:cs typeface="Arial MT"/>
              </a:rPr>
              <a:t>code..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3787140" y="6533388"/>
            <a:ext cx="70485" cy="7620"/>
          </a:xfrm>
          <a:custGeom>
            <a:avLst/>
            <a:gdLst/>
            <a:ahLst/>
            <a:cxnLst/>
            <a:rect l="l" t="t" r="r" b="b"/>
            <a:pathLst>
              <a:path w="70485" h="7620">
                <a:moveTo>
                  <a:pt x="70104" y="0"/>
                </a:moveTo>
                <a:lnTo>
                  <a:pt x="65532" y="0"/>
                </a:lnTo>
                <a:lnTo>
                  <a:pt x="65532" y="1524"/>
                </a:lnTo>
                <a:lnTo>
                  <a:pt x="70104" y="1524"/>
                </a:lnTo>
                <a:lnTo>
                  <a:pt x="70104" y="0"/>
                </a:lnTo>
                <a:close/>
              </a:path>
              <a:path w="70485" h="7620">
                <a:moveTo>
                  <a:pt x="64008" y="0"/>
                </a:moveTo>
                <a:lnTo>
                  <a:pt x="59436" y="0"/>
                </a:lnTo>
                <a:lnTo>
                  <a:pt x="59436" y="1524"/>
                </a:lnTo>
                <a:lnTo>
                  <a:pt x="64008" y="1524"/>
                </a:lnTo>
                <a:lnTo>
                  <a:pt x="64008" y="0"/>
                </a:lnTo>
                <a:close/>
              </a:path>
              <a:path w="70485" h="7620">
                <a:moveTo>
                  <a:pt x="57912" y="0"/>
                </a:moveTo>
                <a:lnTo>
                  <a:pt x="53340" y="1524"/>
                </a:lnTo>
                <a:lnTo>
                  <a:pt x="53340" y="3048"/>
                </a:lnTo>
                <a:lnTo>
                  <a:pt x="57912" y="1524"/>
                </a:lnTo>
                <a:lnTo>
                  <a:pt x="57912" y="0"/>
                </a:lnTo>
                <a:close/>
              </a:path>
              <a:path w="70485" h="7620">
                <a:moveTo>
                  <a:pt x="51816" y="1524"/>
                </a:moveTo>
                <a:lnTo>
                  <a:pt x="47244" y="1524"/>
                </a:lnTo>
                <a:lnTo>
                  <a:pt x="47244" y="3048"/>
                </a:lnTo>
                <a:lnTo>
                  <a:pt x="51816" y="3048"/>
                </a:lnTo>
                <a:lnTo>
                  <a:pt x="51816" y="1524"/>
                </a:lnTo>
                <a:close/>
              </a:path>
              <a:path w="70485" h="7620">
                <a:moveTo>
                  <a:pt x="45720" y="1524"/>
                </a:moveTo>
                <a:lnTo>
                  <a:pt x="41148" y="1524"/>
                </a:lnTo>
                <a:lnTo>
                  <a:pt x="41148" y="3048"/>
                </a:lnTo>
                <a:lnTo>
                  <a:pt x="45720" y="3048"/>
                </a:lnTo>
                <a:lnTo>
                  <a:pt x="45720" y="1524"/>
                </a:lnTo>
                <a:close/>
              </a:path>
              <a:path w="70485" h="7620">
                <a:moveTo>
                  <a:pt x="39624" y="3048"/>
                </a:moveTo>
                <a:lnTo>
                  <a:pt x="35052" y="3048"/>
                </a:lnTo>
                <a:lnTo>
                  <a:pt x="35052" y="4572"/>
                </a:lnTo>
                <a:lnTo>
                  <a:pt x="39624" y="4572"/>
                </a:lnTo>
                <a:lnTo>
                  <a:pt x="39624" y="3048"/>
                </a:lnTo>
                <a:close/>
              </a:path>
              <a:path w="70485" h="7620">
                <a:moveTo>
                  <a:pt x="33528" y="3048"/>
                </a:moveTo>
                <a:lnTo>
                  <a:pt x="28956" y="3048"/>
                </a:lnTo>
                <a:lnTo>
                  <a:pt x="28956" y="4572"/>
                </a:lnTo>
                <a:lnTo>
                  <a:pt x="33528" y="4572"/>
                </a:lnTo>
                <a:lnTo>
                  <a:pt x="33528" y="3048"/>
                </a:lnTo>
                <a:close/>
              </a:path>
              <a:path w="70485" h="7620">
                <a:moveTo>
                  <a:pt x="27432" y="3048"/>
                </a:moveTo>
                <a:lnTo>
                  <a:pt x="22860" y="4572"/>
                </a:lnTo>
                <a:lnTo>
                  <a:pt x="22860" y="6096"/>
                </a:lnTo>
                <a:lnTo>
                  <a:pt x="27432" y="4572"/>
                </a:lnTo>
                <a:lnTo>
                  <a:pt x="27432" y="3048"/>
                </a:lnTo>
                <a:close/>
              </a:path>
              <a:path w="70485" h="7620">
                <a:moveTo>
                  <a:pt x="21336" y="4572"/>
                </a:moveTo>
                <a:lnTo>
                  <a:pt x="16764" y="4572"/>
                </a:lnTo>
                <a:lnTo>
                  <a:pt x="16764" y="6096"/>
                </a:lnTo>
                <a:lnTo>
                  <a:pt x="21336" y="6096"/>
                </a:lnTo>
                <a:lnTo>
                  <a:pt x="21336" y="4572"/>
                </a:lnTo>
                <a:close/>
              </a:path>
              <a:path w="70485" h="7620">
                <a:moveTo>
                  <a:pt x="15240" y="4572"/>
                </a:moveTo>
                <a:lnTo>
                  <a:pt x="10668" y="4572"/>
                </a:lnTo>
                <a:lnTo>
                  <a:pt x="10668" y="6096"/>
                </a:lnTo>
                <a:lnTo>
                  <a:pt x="15240" y="6096"/>
                </a:lnTo>
                <a:lnTo>
                  <a:pt x="15240" y="4572"/>
                </a:lnTo>
                <a:close/>
              </a:path>
              <a:path w="70485" h="7620">
                <a:moveTo>
                  <a:pt x="9144" y="6096"/>
                </a:moveTo>
                <a:lnTo>
                  <a:pt x="4572" y="6096"/>
                </a:lnTo>
                <a:lnTo>
                  <a:pt x="4572" y="7620"/>
                </a:lnTo>
                <a:lnTo>
                  <a:pt x="9144" y="7620"/>
                </a:lnTo>
                <a:lnTo>
                  <a:pt x="9144" y="6096"/>
                </a:lnTo>
                <a:close/>
              </a:path>
              <a:path w="70485" h="7620">
                <a:moveTo>
                  <a:pt x="3048" y="6096"/>
                </a:moveTo>
                <a:lnTo>
                  <a:pt x="0" y="6096"/>
                </a:lnTo>
                <a:lnTo>
                  <a:pt x="0" y="7620"/>
                </a:lnTo>
                <a:lnTo>
                  <a:pt x="3048" y="7620"/>
                </a:lnTo>
                <a:lnTo>
                  <a:pt x="3048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4856477" y="6766053"/>
            <a:ext cx="676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353D4"/>
                </a:solidFill>
                <a:latin typeface="Arial"/>
                <a:cs typeface="Arial"/>
              </a:rPr>
              <a:t>D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e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plo</a:t>
            </a:r>
            <a:r>
              <a:rPr sz="900" b="1" spc="-50" dirty="0">
                <a:solidFill>
                  <a:srgbClr val="5353D4"/>
                </a:solidFill>
                <a:latin typeface="Arial"/>
                <a:cs typeface="Arial"/>
              </a:rPr>
              <a:t>y</a:t>
            </a: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me</a:t>
            </a:r>
            <a:r>
              <a:rPr sz="900" b="1" dirty="0">
                <a:solidFill>
                  <a:srgbClr val="5353D4"/>
                </a:solidFill>
                <a:latin typeface="Arial"/>
                <a:cs typeface="Arial"/>
              </a:rPr>
              <a:t>nt</a:t>
            </a:r>
            <a:endParaRPr sz="90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4831077" y="6903213"/>
            <a:ext cx="5226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353D4"/>
                </a:solidFill>
                <a:latin typeface="Arial"/>
                <a:cs typeface="Arial"/>
              </a:rPr>
              <a:t>diagram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tabLst>
                <a:tab pos="290830" algn="l"/>
              </a:tabLst>
            </a:pPr>
            <a:r>
              <a:rPr sz="100" spc="-5" dirty="0">
                <a:solidFill>
                  <a:srgbClr val="5353D4"/>
                </a:solidFill>
                <a:latin typeface="Arial MT"/>
                <a:cs typeface="Arial MT"/>
              </a:rPr>
              <a:t>Window95	</a:t>
            </a:r>
            <a:r>
              <a:rPr sz="100" spc="-7" baseline="55555" dirty="0">
                <a:solidFill>
                  <a:srgbClr val="5353D4"/>
                </a:solidFill>
                <a:latin typeface="Arial MT"/>
                <a:cs typeface="Arial MT"/>
              </a:rPr>
              <a:t>Windows95</a:t>
            </a:r>
            <a:endParaRPr sz="100" baseline="55555">
              <a:latin typeface="Arial MT"/>
              <a:cs typeface="Arial MT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226" name="object 2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?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6043" y="1765811"/>
            <a:ext cx="365569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421640" indent="-172720">
              <a:lnSpc>
                <a:spcPct val="100000"/>
              </a:lnSpc>
              <a:spcBef>
                <a:spcPts val="10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developed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engineered, it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not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manufactured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 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classical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sense.</a:t>
            </a:r>
            <a:endParaRPr sz="1200" dirty="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28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doesn't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"wear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out."</a:t>
            </a:r>
          </a:p>
          <a:p>
            <a:pPr marL="172085" marR="5080" indent="-172720">
              <a:lnSpc>
                <a:spcPct val="100000"/>
              </a:lnSpc>
              <a:spcBef>
                <a:spcPts val="29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Although the industry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moving toward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component-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based construction, </a:t>
            </a:r>
            <a:r>
              <a:rPr sz="1200" dirty="0">
                <a:latin typeface="Arial MT"/>
                <a:cs typeface="Arial MT"/>
              </a:rPr>
              <a:t>most </a:t>
            </a:r>
            <a:r>
              <a:rPr sz="1200" spc="-5" dirty="0">
                <a:latin typeface="Arial MT"/>
                <a:cs typeface="Arial MT"/>
              </a:rPr>
              <a:t>software continues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be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custom-built.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1225296"/>
              <a:ext cx="30784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91857" y="8727440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00200" y="5402579"/>
            <a:ext cx="4572000" cy="2906395"/>
            <a:chOff x="1600200" y="5402579"/>
            <a:chExt cx="4572000" cy="2906395"/>
          </a:xfrm>
        </p:grpSpPr>
        <p:sp>
          <p:nvSpPr>
            <p:cNvPr id="12" name="object 12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6000" y="6088379"/>
              <a:ext cx="3390900" cy="2220595"/>
            </a:xfrm>
            <a:custGeom>
              <a:avLst/>
              <a:gdLst/>
              <a:ahLst/>
              <a:cxnLst/>
              <a:rect l="l" t="t" r="r" b="b"/>
              <a:pathLst>
                <a:path w="3390900" h="2220595">
                  <a:moveTo>
                    <a:pt x="3390899" y="0"/>
                  </a:moveTo>
                  <a:lnTo>
                    <a:pt x="0" y="0"/>
                  </a:lnTo>
                  <a:lnTo>
                    <a:pt x="0" y="2220467"/>
                  </a:lnTo>
                  <a:lnTo>
                    <a:pt x="3390899" y="2220467"/>
                  </a:lnTo>
                  <a:lnTo>
                    <a:pt x="3390899" y="0"/>
                  </a:lnTo>
                  <a:close/>
                </a:path>
              </a:pathLst>
            </a:custGeom>
            <a:solidFill>
              <a:srgbClr val="95E3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12391" y="542188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vs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03575" y="6155259"/>
            <a:ext cx="2857500" cy="1934210"/>
            <a:chOff x="2703575" y="6155259"/>
            <a:chExt cx="2857500" cy="1934210"/>
          </a:xfrm>
        </p:grpSpPr>
        <p:sp>
          <p:nvSpPr>
            <p:cNvPr id="16" name="object 16"/>
            <p:cNvSpPr/>
            <p:nvPr/>
          </p:nvSpPr>
          <p:spPr>
            <a:xfrm>
              <a:off x="2703575" y="6182867"/>
              <a:ext cx="73660" cy="127000"/>
            </a:xfrm>
            <a:custGeom>
              <a:avLst/>
              <a:gdLst/>
              <a:ahLst/>
              <a:cxnLst/>
              <a:rect l="l" t="t" r="r" b="b"/>
              <a:pathLst>
                <a:path w="73660" h="127000">
                  <a:moveTo>
                    <a:pt x="38099" y="0"/>
                  </a:moveTo>
                  <a:lnTo>
                    <a:pt x="0" y="126491"/>
                  </a:lnTo>
                  <a:lnTo>
                    <a:pt x="73151" y="126491"/>
                  </a:lnTo>
                  <a:lnTo>
                    <a:pt x="38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41671" y="6309374"/>
              <a:ext cx="0" cy="1742439"/>
            </a:xfrm>
            <a:custGeom>
              <a:avLst/>
              <a:gdLst/>
              <a:ahLst/>
              <a:cxnLst/>
              <a:rect l="l" t="t" r="r" b="b"/>
              <a:pathLst>
                <a:path h="1742440">
                  <a:moveTo>
                    <a:pt x="0" y="0"/>
                  </a:moveTo>
                  <a:lnTo>
                    <a:pt x="0" y="1741916"/>
                  </a:lnTo>
                </a:path>
              </a:pathLst>
            </a:custGeom>
            <a:ln w="238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40679" y="8011667"/>
              <a:ext cx="120650" cy="78105"/>
            </a:xfrm>
            <a:custGeom>
              <a:avLst/>
              <a:gdLst/>
              <a:ahLst/>
              <a:cxnLst/>
              <a:rect l="l" t="t" r="r" b="b"/>
              <a:pathLst>
                <a:path w="120650" h="78104">
                  <a:moveTo>
                    <a:pt x="0" y="0"/>
                  </a:moveTo>
                  <a:lnTo>
                    <a:pt x="0" y="77723"/>
                  </a:lnTo>
                  <a:lnTo>
                    <a:pt x="120395" y="39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67577" y="6167642"/>
              <a:ext cx="2674620" cy="1884045"/>
            </a:xfrm>
            <a:custGeom>
              <a:avLst/>
              <a:gdLst/>
              <a:ahLst/>
              <a:cxnLst/>
              <a:rect l="l" t="t" r="r" b="b"/>
              <a:pathLst>
                <a:path w="2674620" h="1884045">
                  <a:moveTo>
                    <a:pt x="0" y="1883649"/>
                  </a:moveTo>
                  <a:lnTo>
                    <a:pt x="2674622" y="1883649"/>
                  </a:lnTo>
                </a:path>
                <a:path w="2674620" h="1884045">
                  <a:moveTo>
                    <a:pt x="41143" y="0"/>
                  </a:moveTo>
                  <a:lnTo>
                    <a:pt x="41705" y="64337"/>
                  </a:lnTo>
                  <a:lnTo>
                    <a:pt x="43375" y="128088"/>
                  </a:lnTo>
                  <a:lnTo>
                    <a:pt x="46136" y="191215"/>
                  </a:lnTo>
                  <a:lnTo>
                    <a:pt x="49968" y="253676"/>
                  </a:lnTo>
                  <a:lnTo>
                    <a:pt x="54851" y="315432"/>
                  </a:lnTo>
                  <a:lnTo>
                    <a:pt x="60767" y="376445"/>
                  </a:lnTo>
                  <a:lnTo>
                    <a:pt x="67695" y="436674"/>
                  </a:lnTo>
                  <a:lnTo>
                    <a:pt x="75616" y="496080"/>
                  </a:lnTo>
                  <a:lnTo>
                    <a:pt x="84511" y="554623"/>
                  </a:lnTo>
                  <a:lnTo>
                    <a:pt x="94361" y="612264"/>
                  </a:lnTo>
                  <a:lnTo>
                    <a:pt x="105146" y="668963"/>
                  </a:lnTo>
                  <a:lnTo>
                    <a:pt x="116847" y="724682"/>
                  </a:lnTo>
                  <a:lnTo>
                    <a:pt x="129444" y="779379"/>
                  </a:lnTo>
                  <a:lnTo>
                    <a:pt x="142919" y="833016"/>
                  </a:lnTo>
                  <a:lnTo>
                    <a:pt x="157251" y="885553"/>
                  </a:lnTo>
                  <a:lnTo>
                    <a:pt x="172422" y="936950"/>
                  </a:lnTo>
                  <a:lnTo>
                    <a:pt x="188412" y="987169"/>
                  </a:lnTo>
                  <a:lnTo>
                    <a:pt x="205201" y="1036169"/>
                  </a:lnTo>
                  <a:lnTo>
                    <a:pt x="222771" y="1083911"/>
                  </a:lnTo>
                  <a:lnTo>
                    <a:pt x="241102" y="1130356"/>
                  </a:lnTo>
                  <a:lnTo>
                    <a:pt x="260174" y="1175464"/>
                  </a:lnTo>
                  <a:lnTo>
                    <a:pt x="279968" y="1219194"/>
                  </a:lnTo>
                  <a:lnTo>
                    <a:pt x="300465" y="1261509"/>
                  </a:lnTo>
                  <a:lnTo>
                    <a:pt x="321646" y="1302368"/>
                  </a:lnTo>
                  <a:lnTo>
                    <a:pt x="343491" y="1341732"/>
                  </a:lnTo>
                  <a:lnTo>
                    <a:pt x="365980" y="1379561"/>
                  </a:lnTo>
                  <a:lnTo>
                    <a:pt x="389095" y="1415816"/>
                  </a:lnTo>
                  <a:lnTo>
                    <a:pt x="412816" y="1450456"/>
                  </a:lnTo>
                  <a:lnTo>
                    <a:pt x="437123" y="1483444"/>
                  </a:lnTo>
                  <a:lnTo>
                    <a:pt x="461998" y="1514738"/>
                  </a:lnTo>
                  <a:lnTo>
                    <a:pt x="487420" y="1544300"/>
                  </a:lnTo>
                  <a:lnTo>
                    <a:pt x="539831" y="1598069"/>
                  </a:lnTo>
                  <a:lnTo>
                    <a:pt x="594202" y="1644433"/>
                  </a:lnTo>
                  <a:lnTo>
                    <a:pt x="650376" y="1683077"/>
                  </a:lnTo>
                  <a:lnTo>
                    <a:pt x="708200" y="1713683"/>
                  </a:lnTo>
                  <a:lnTo>
                    <a:pt x="767518" y="1735937"/>
                  </a:lnTo>
                  <a:lnTo>
                    <a:pt x="828175" y="1749521"/>
                  </a:lnTo>
                  <a:lnTo>
                    <a:pt x="890016" y="1754119"/>
                  </a:lnTo>
                  <a:lnTo>
                    <a:pt x="898612" y="1754119"/>
                  </a:lnTo>
                  <a:lnTo>
                    <a:pt x="901636" y="1754119"/>
                  </a:lnTo>
                  <a:lnTo>
                    <a:pt x="899231" y="1754119"/>
                  </a:lnTo>
                  <a:lnTo>
                    <a:pt x="891540" y="1754119"/>
                  </a:lnTo>
                </a:path>
                <a:path w="2674620" h="1884045">
                  <a:moveTo>
                    <a:pt x="877826" y="1755641"/>
                  </a:moveTo>
                  <a:lnTo>
                    <a:pt x="1997959" y="1755641"/>
                  </a:lnTo>
                </a:path>
              </a:pathLst>
            </a:custGeom>
            <a:ln w="24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03214" y="6167642"/>
              <a:ext cx="2287905" cy="1527175"/>
            </a:xfrm>
            <a:custGeom>
              <a:avLst/>
              <a:gdLst/>
              <a:ahLst/>
              <a:cxnLst/>
              <a:rect l="l" t="t" r="r" b="b"/>
              <a:pathLst>
                <a:path w="2287904" h="1527175">
                  <a:moveTo>
                    <a:pt x="0" y="0"/>
                  </a:moveTo>
                  <a:lnTo>
                    <a:pt x="683" y="61481"/>
                  </a:lnTo>
                  <a:lnTo>
                    <a:pt x="2717" y="122341"/>
                  </a:lnTo>
                  <a:lnTo>
                    <a:pt x="6076" y="182533"/>
                  </a:lnTo>
                  <a:lnTo>
                    <a:pt x="10733" y="242013"/>
                  </a:lnTo>
                  <a:lnTo>
                    <a:pt x="16664" y="300735"/>
                  </a:lnTo>
                  <a:lnTo>
                    <a:pt x="23841" y="358653"/>
                  </a:lnTo>
                  <a:lnTo>
                    <a:pt x="32238" y="415722"/>
                  </a:lnTo>
                  <a:lnTo>
                    <a:pt x="41832" y="471897"/>
                  </a:lnTo>
                  <a:lnTo>
                    <a:pt x="52594" y="527132"/>
                  </a:lnTo>
                  <a:lnTo>
                    <a:pt x="64500" y="581383"/>
                  </a:lnTo>
                  <a:lnTo>
                    <a:pt x="77523" y="634603"/>
                  </a:lnTo>
                  <a:lnTo>
                    <a:pt x="91638" y="686747"/>
                  </a:lnTo>
                  <a:lnTo>
                    <a:pt x="106819" y="737771"/>
                  </a:lnTo>
                  <a:lnTo>
                    <a:pt x="123039" y="787628"/>
                  </a:lnTo>
                  <a:lnTo>
                    <a:pt x="140274" y="836273"/>
                  </a:lnTo>
                  <a:lnTo>
                    <a:pt x="158497" y="883661"/>
                  </a:lnTo>
                  <a:lnTo>
                    <a:pt x="177682" y="929746"/>
                  </a:lnTo>
                  <a:lnTo>
                    <a:pt x="197803" y="974483"/>
                  </a:lnTo>
                  <a:lnTo>
                    <a:pt x="218835" y="1017827"/>
                  </a:lnTo>
                  <a:lnTo>
                    <a:pt x="240752" y="1059732"/>
                  </a:lnTo>
                  <a:lnTo>
                    <a:pt x="263527" y="1100154"/>
                  </a:lnTo>
                  <a:lnTo>
                    <a:pt x="287136" y="1139045"/>
                  </a:lnTo>
                  <a:lnTo>
                    <a:pt x="311551" y="1176362"/>
                  </a:lnTo>
                  <a:lnTo>
                    <a:pt x="336748" y="1212059"/>
                  </a:lnTo>
                  <a:lnTo>
                    <a:pt x="362700" y="1246090"/>
                  </a:lnTo>
                  <a:lnTo>
                    <a:pt x="389381" y="1278410"/>
                  </a:lnTo>
                  <a:lnTo>
                    <a:pt x="416766" y="1308974"/>
                  </a:lnTo>
                  <a:lnTo>
                    <a:pt x="444829" y="1337736"/>
                  </a:lnTo>
                  <a:lnTo>
                    <a:pt x="473543" y="1364651"/>
                  </a:lnTo>
                  <a:lnTo>
                    <a:pt x="502883" y="1389674"/>
                  </a:lnTo>
                  <a:lnTo>
                    <a:pt x="563338" y="1433860"/>
                  </a:lnTo>
                  <a:lnTo>
                    <a:pt x="625987" y="1469932"/>
                  </a:lnTo>
                  <a:lnTo>
                    <a:pt x="690621" y="1497527"/>
                  </a:lnTo>
                  <a:lnTo>
                    <a:pt x="757035" y="1516281"/>
                  </a:lnTo>
                  <a:lnTo>
                    <a:pt x="825021" y="1525832"/>
                  </a:lnTo>
                  <a:lnTo>
                    <a:pt x="859539" y="1527043"/>
                  </a:lnTo>
                  <a:lnTo>
                    <a:pt x="868135" y="1527043"/>
                  </a:lnTo>
                  <a:lnTo>
                    <a:pt x="871159" y="1527043"/>
                  </a:lnTo>
                  <a:lnTo>
                    <a:pt x="868754" y="1527043"/>
                  </a:lnTo>
                  <a:lnTo>
                    <a:pt x="861063" y="1527043"/>
                  </a:lnTo>
                </a:path>
                <a:path w="2287904" h="1527175">
                  <a:moveTo>
                    <a:pt x="891540" y="1513318"/>
                  </a:moveTo>
                  <a:lnTo>
                    <a:pt x="891540" y="300216"/>
                  </a:lnTo>
                </a:path>
                <a:path w="2287904" h="1527175">
                  <a:moveTo>
                    <a:pt x="891540" y="300216"/>
                  </a:moveTo>
                  <a:lnTo>
                    <a:pt x="892385" y="366112"/>
                  </a:lnTo>
                  <a:lnTo>
                    <a:pt x="894888" y="430966"/>
                  </a:lnTo>
                  <a:lnTo>
                    <a:pt x="899001" y="494665"/>
                  </a:lnTo>
                  <a:lnTo>
                    <a:pt x="904677" y="557096"/>
                  </a:lnTo>
                  <a:lnTo>
                    <a:pt x="911866" y="618145"/>
                  </a:lnTo>
                  <a:lnTo>
                    <a:pt x="920523" y="677699"/>
                  </a:lnTo>
                  <a:lnTo>
                    <a:pt x="930598" y="735645"/>
                  </a:lnTo>
                  <a:lnTo>
                    <a:pt x="942044" y="791869"/>
                  </a:lnTo>
                  <a:lnTo>
                    <a:pt x="954813" y="846258"/>
                  </a:lnTo>
                  <a:lnTo>
                    <a:pt x="968858" y="898699"/>
                  </a:lnTo>
                  <a:lnTo>
                    <a:pt x="984129" y="949078"/>
                  </a:lnTo>
                  <a:lnTo>
                    <a:pt x="1000581" y="997282"/>
                  </a:lnTo>
                  <a:lnTo>
                    <a:pt x="1018164" y="1043197"/>
                  </a:lnTo>
                  <a:lnTo>
                    <a:pt x="1036830" y="1086711"/>
                  </a:lnTo>
                  <a:lnTo>
                    <a:pt x="1056533" y="1127710"/>
                  </a:lnTo>
                  <a:lnTo>
                    <a:pt x="1077224" y="1166080"/>
                  </a:lnTo>
                  <a:lnTo>
                    <a:pt x="1098855" y="1201708"/>
                  </a:lnTo>
                  <a:lnTo>
                    <a:pt x="1121379" y="1234481"/>
                  </a:lnTo>
                  <a:lnTo>
                    <a:pt x="1168913" y="1291008"/>
                  </a:lnTo>
                  <a:lnTo>
                    <a:pt x="1219442" y="1334755"/>
                  </a:lnTo>
                  <a:lnTo>
                    <a:pt x="1272584" y="1364813"/>
                  </a:lnTo>
                  <a:lnTo>
                    <a:pt x="1327956" y="1380277"/>
                  </a:lnTo>
                  <a:lnTo>
                    <a:pt x="1356359" y="1382252"/>
                  </a:lnTo>
                  <a:lnTo>
                    <a:pt x="1363978" y="1382252"/>
                  </a:lnTo>
                  <a:lnTo>
                    <a:pt x="1357883" y="1382252"/>
                  </a:lnTo>
                </a:path>
                <a:path w="2287904" h="1527175">
                  <a:moveTo>
                    <a:pt x="1363978" y="1383789"/>
                  </a:moveTo>
                  <a:lnTo>
                    <a:pt x="1363978" y="243828"/>
                  </a:lnTo>
                </a:path>
                <a:path w="2287904" h="1527175">
                  <a:moveTo>
                    <a:pt x="1363978" y="243828"/>
                  </a:moveTo>
                  <a:lnTo>
                    <a:pt x="1364977" y="307508"/>
                  </a:lnTo>
                  <a:lnTo>
                    <a:pt x="1367934" y="370081"/>
                  </a:lnTo>
                  <a:lnTo>
                    <a:pt x="1372785" y="431420"/>
                  </a:lnTo>
                  <a:lnTo>
                    <a:pt x="1379469" y="491397"/>
                  </a:lnTo>
                  <a:lnTo>
                    <a:pt x="1387924" y="549886"/>
                  </a:lnTo>
                  <a:lnTo>
                    <a:pt x="1398088" y="606760"/>
                  </a:lnTo>
                  <a:lnTo>
                    <a:pt x="1409899" y="661891"/>
                  </a:lnTo>
                  <a:lnTo>
                    <a:pt x="1423294" y="715153"/>
                  </a:lnTo>
                  <a:lnTo>
                    <a:pt x="1438212" y="766419"/>
                  </a:lnTo>
                  <a:lnTo>
                    <a:pt x="1454591" y="815562"/>
                  </a:lnTo>
                  <a:lnTo>
                    <a:pt x="1472369" y="862454"/>
                  </a:lnTo>
                  <a:lnTo>
                    <a:pt x="1491483" y="906969"/>
                  </a:lnTo>
                  <a:lnTo>
                    <a:pt x="1511872" y="948980"/>
                  </a:lnTo>
                  <a:lnTo>
                    <a:pt x="1533473" y="988360"/>
                  </a:lnTo>
                  <a:lnTo>
                    <a:pt x="1556225" y="1024981"/>
                  </a:lnTo>
                  <a:lnTo>
                    <a:pt x="1580065" y="1058718"/>
                  </a:lnTo>
                  <a:lnTo>
                    <a:pt x="1604932" y="1089442"/>
                  </a:lnTo>
                  <a:lnTo>
                    <a:pt x="1657496" y="1141347"/>
                  </a:lnTo>
                  <a:lnTo>
                    <a:pt x="1713421" y="1179679"/>
                  </a:lnTo>
                  <a:lnTo>
                    <a:pt x="1772210" y="1203424"/>
                  </a:lnTo>
                  <a:lnTo>
                    <a:pt x="1833368" y="1211564"/>
                  </a:lnTo>
                  <a:lnTo>
                    <a:pt x="1840987" y="1211564"/>
                  </a:lnTo>
                  <a:lnTo>
                    <a:pt x="1834892" y="1211564"/>
                  </a:lnTo>
                </a:path>
                <a:path w="2287904" h="1527175">
                  <a:moveTo>
                    <a:pt x="1836416" y="1213102"/>
                  </a:moveTo>
                  <a:lnTo>
                    <a:pt x="1836416" y="185918"/>
                  </a:lnTo>
                </a:path>
                <a:path w="2287904" h="1527175">
                  <a:moveTo>
                    <a:pt x="1836416" y="185918"/>
                  </a:moveTo>
                  <a:lnTo>
                    <a:pt x="1837630" y="246670"/>
                  </a:lnTo>
                  <a:lnTo>
                    <a:pt x="1841215" y="306207"/>
                  </a:lnTo>
                  <a:lnTo>
                    <a:pt x="1847086" y="364371"/>
                  </a:lnTo>
                  <a:lnTo>
                    <a:pt x="1855158" y="421006"/>
                  </a:lnTo>
                  <a:lnTo>
                    <a:pt x="1865346" y="475954"/>
                  </a:lnTo>
                  <a:lnTo>
                    <a:pt x="1877565" y="529058"/>
                  </a:lnTo>
                  <a:lnTo>
                    <a:pt x="1891731" y="580161"/>
                  </a:lnTo>
                  <a:lnTo>
                    <a:pt x="1907757" y="629106"/>
                  </a:lnTo>
                  <a:lnTo>
                    <a:pt x="1925559" y="675736"/>
                  </a:lnTo>
                  <a:lnTo>
                    <a:pt x="1945052" y="719894"/>
                  </a:lnTo>
                  <a:lnTo>
                    <a:pt x="1966150" y="761421"/>
                  </a:lnTo>
                  <a:lnTo>
                    <a:pt x="1988770" y="800163"/>
                  </a:lnTo>
                  <a:lnTo>
                    <a:pt x="2012825" y="835960"/>
                  </a:lnTo>
                  <a:lnTo>
                    <a:pt x="2038231" y="868656"/>
                  </a:lnTo>
                  <a:lnTo>
                    <a:pt x="2064902" y="898094"/>
                  </a:lnTo>
                  <a:lnTo>
                    <a:pt x="2092755" y="924117"/>
                  </a:lnTo>
                  <a:lnTo>
                    <a:pt x="2151661" y="965289"/>
                  </a:lnTo>
                  <a:lnTo>
                    <a:pt x="2214270" y="990913"/>
                  </a:lnTo>
                  <a:lnTo>
                    <a:pt x="2279900" y="999734"/>
                  </a:lnTo>
                  <a:lnTo>
                    <a:pt x="2287520" y="999734"/>
                  </a:lnTo>
                  <a:lnTo>
                    <a:pt x="2281424" y="999734"/>
                  </a:lnTo>
                </a:path>
              </a:pathLst>
            </a:custGeom>
            <a:ln w="123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64624" y="7324355"/>
              <a:ext cx="216535" cy="356870"/>
            </a:xfrm>
            <a:custGeom>
              <a:avLst/>
              <a:gdLst/>
              <a:ahLst/>
              <a:cxnLst/>
              <a:rect l="l" t="t" r="r" b="b"/>
              <a:pathLst>
                <a:path w="216535" h="356870">
                  <a:moveTo>
                    <a:pt x="0" y="0"/>
                  </a:moveTo>
                  <a:lnTo>
                    <a:pt x="216416" y="356605"/>
                  </a:lnTo>
                </a:path>
              </a:pathLst>
            </a:custGeom>
            <a:ln w="7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94755" y="7037832"/>
              <a:ext cx="1551940" cy="657225"/>
            </a:xfrm>
            <a:custGeom>
              <a:avLst/>
              <a:gdLst/>
              <a:ahLst/>
              <a:cxnLst/>
              <a:rect l="l" t="t" r="r" b="b"/>
              <a:pathLst>
                <a:path w="1551939" h="657225">
                  <a:moveTo>
                    <a:pt x="0" y="656853"/>
                  </a:moveTo>
                  <a:lnTo>
                    <a:pt x="32000" y="652273"/>
                  </a:lnTo>
                  <a:lnTo>
                    <a:pt x="64001" y="647709"/>
                  </a:lnTo>
                  <a:lnTo>
                    <a:pt x="92969" y="644650"/>
                  </a:lnTo>
                  <a:lnTo>
                    <a:pt x="118875" y="638564"/>
                  </a:lnTo>
                  <a:lnTo>
                    <a:pt x="144780" y="633984"/>
                  </a:lnTo>
                  <a:lnTo>
                    <a:pt x="169162" y="629420"/>
                  </a:lnTo>
                  <a:lnTo>
                    <a:pt x="190495" y="624840"/>
                  </a:lnTo>
                  <a:lnTo>
                    <a:pt x="210306" y="621797"/>
                  </a:lnTo>
                  <a:lnTo>
                    <a:pt x="230130" y="617232"/>
                  </a:lnTo>
                  <a:lnTo>
                    <a:pt x="251464" y="611131"/>
                  </a:lnTo>
                  <a:lnTo>
                    <a:pt x="274322" y="605029"/>
                  </a:lnTo>
                  <a:lnTo>
                    <a:pt x="298704" y="595885"/>
                  </a:lnTo>
                  <a:lnTo>
                    <a:pt x="324609" y="588261"/>
                  </a:lnTo>
                  <a:lnTo>
                    <a:pt x="353562" y="579133"/>
                  </a:lnTo>
                  <a:lnTo>
                    <a:pt x="382530" y="569988"/>
                  </a:lnTo>
                  <a:lnTo>
                    <a:pt x="413007" y="557785"/>
                  </a:lnTo>
                  <a:lnTo>
                    <a:pt x="478533" y="536453"/>
                  </a:lnTo>
                  <a:lnTo>
                    <a:pt x="545597" y="512062"/>
                  </a:lnTo>
                  <a:lnTo>
                    <a:pt x="614170" y="487687"/>
                  </a:lnTo>
                  <a:lnTo>
                    <a:pt x="684282" y="461775"/>
                  </a:lnTo>
                  <a:lnTo>
                    <a:pt x="720854" y="449588"/>
                  </a:lnTo>
                  <a:lnTo>
                    <a:pt x="755903" y="434341"/>
                  </a:lnTo>
                  <a:lnTo>
                    <a:pt x="787904" y="423675"/>
                  </a:lnTo>
                  <a:lnTo>
                    <a:pt x="821428" y="411488"/>
                  </a:lnTo>
                  <a:lnTo>
                    <a:pt x="851920" y="397763"/>
                  </a:lnTo>
                  <a:lnTo>
                    <a:pt x="882397" y="387097"/>
                  </a:lnTo>
                  <a:lnTo>
                    <a:pt x="912874" y="374910"/>
                  </a:lnTo>
                  <a:lnTo>
                    <a:pt x="941827" y="364244"/>
                  </a:lnTo>
                  <a:lnTo>
                    <a:pt x="969257" y="352056"/>
                  </a:lnTo>
                  <a:lnTo>
                    <a:pt x="999748" y="339853"/>
                  </a:lnTo>
                  <a:lnTo>
                    <a:pt x="1030225" y="327666"/>
                  </a:lnTo>
                  <a:lnTo>
                    <a:pt x="1059179" y="312420"/>
                  </a:lnTo>
                  <a:lnTo>
                    <a:pt x="1091179" y="298711"/>
                  </a:lnTo>
                  <a:lnTo>
                    <a:pt x="1124719" y="281943"/>
                  </a:lnTo>
                  <a:lnTo>
                    <a:pt x="1155196" y="266713"/>
                  </a:lnTo>
                  <a:lnTo>
                    <a:pt x="1190244" y="249945"/>
                  </a:lnTo>
                  <a:lnTo>
                    <a:pt x="1207007" y="239279"/>
                  </a:lnTo>
                  <a:lnTo>
                    <a:pt x="1225293" y="228613"/>
                  </a:lnTo>
                  <a:lnTo>
                    <a:pt x="1243579" y="219468"/>
                  </a:lnTo>
                  <a:lnTo>
                    <a:pt x="1263389" y="207265"/>
                  </a:lnTo>
                  <a:lnTo>
                    <a:pt x="1283214" y="193556"/>
                  </a:lnTo>
                  <a:lnTo>
                    <a:pt x="1304548" y="181369"/>
                  </a:lnTo>
                  <a:lnTo>
                    <a:pt x="1325882" y="167644"/>
                  </a:lnTo>
                  <a:lnTo>
                    <a:pt x="1347216" y="150877"/>
                  </a:lnTo>
                  <a:lnTo>
                    <a:pt x="1371597" y="135646"/>
                  </a:lnTo>
                  <a:lnTo>
                    <a:pt x="1394455" y="117357"/>
                  </a:lnTo>
                  <a:lnTo>
                    <a:pt x="1418837" y="100589"/>
                  </a:lnTo>
                  <a:lnTo>
                    <a:pt x="1443233" y="82300"/>
                  </a:lnTo>
                  <a:lnTo>
                    <a:pt x="1470662" y="64011"/>
                  </a:lnTo>
                  <a:lnTo>
                    <a:pt x="1496568" y="42679"/>
                  </a:lnTo>
                  <a:lnTo>
                    <a:pt x="1522473" y="22869"/>
                  </a:lnTo>
                  <a:lnTo>
                    <a:pt x="1551426" y="0"/>
                  </a:lnTo>
                </a:path>
              </a:pathLst>
            </a:custGeom>
            <a:ln w="12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67327" y="7665719"/>
              <a:ext cx="52069" cy="58419"/>
            </a:xfrm>
            <a:custGeom>
              <a:avLst/>
              <a:gdLst/>
              <a:ahLst/>
              <a:cxnLst/>
              <a:rect l="l" t="t" r="r" b="b"/>
              <a:pathLst>
                <a:path w="52070" h="58420">
                  <a:moveTo>
                    <a:pt x="25907" y="0"/>
                  </a:moveTo>
                  <a:lnTo>
                    <a:pt x="16073" y="2381"/>
                  </a:lnTo>
                  <a:lnTo>
                    <a:pt x="7810" y="8762"/>
                  </a:lnTo>
                  <a:lnTo>
                    <a:pt x="2119" y="18002"/>
                  </a:lnTo>
                  <a:lnTo>
                    <a:pt x="0" y="28955"/>
                  </a:lnTo>
                  <a:lnTo>
                    <a:pt x="1904" y="39909"/>
                  </a:lnTo>
                  <a:lnTo>
                    <a:pt x="7238" y="49148"/>
                  </a:lnTo>
                  <a:lnTo>
                    <a:pt x="15430" y="55530"/>
                  </a:lnTo>
                  <a:lnTo>
                    <a:pt x="25907" y="57911"/>
                  </a:lnTo>
                  <a:lnTo>
                    <a:pt x="36385" y="55530"/>
                  </a:lnTo>
                  <a:lnTo>
                    <a:pt x="44576" y="49148"/>
                  </a:lnTo>
                  <a:lnTo>
                    <a:pt x="49910" y="39909"/>
                  </a:lnTo>
                  <a:lnTo>
                    <a:pt x="51815" y="28955"/>
                  </a:lnTo>
                  <a:lnTo>
                    <a:pt x="49910" y="18002"/>
                  </a:lnTo>
                  <a:lnTo>
                    <a:pt x="44576" y="8762"/>
                  </a:lnTo>
                  <a:lnTo>
                    <a:pt x="36385" y="2381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67326" y="7665730"/>
              <a:ext cx="52069" cy="58419"/>
            </a:xfrm>
            <a:custGeom>
              <a:avLst/>
              <a:gdLst/>
              <a:ahLst/>
              <a:cxnLst/>
              <a:rect l="l" t="t" r="r" b="b"/>
              <a:pathLst>
                <a:path w="52070" h="58420">
                  <a:moveTo>
                    <a:pt x="51810" y="28955"/>
                  </a:moveTo>
                  <a:lnTo>
                    <a:pt x="49906" y="17998"/>
                  </a:lnTo>
                  <a:lnTo>
                    <a:pt x="44572" y="8760"/>
                  </a:lnTo>
                  <a:lnTo>
                    <a:pt x="36381" y="2380"/>
                  </a:lnTo>
                  <a:lnTo>
                    <a:pt x="25905" y="0"/>
                  </a:lnTo>
                  <a:lnTo>
                    <a:pt x="16071" y="2380"/>
                  </a:lnTo>
                  <a:lnTo>
                    <a:pt x="7809" y="8760"/>
                  </a:lnTo>
                  <a:lnTo>
                    <a:pt x="2119" y="17998"/>
                  </a:lnTo>
                  <a:lnTo>
                    <a:pt x="0" y="28955"/>
                  </a:lnTo>
                  <a:lnTo>
                    <a:pt x="1904" y="39904"/>
                  </a:lnTo>
                  <a:lnTo>
                    <a:pt x="7238" y="49144"/>
                  </a:lnTo>
                  <a:lnTo>
                    <a:pt x="15428" y="55527"/>
                  </a:lnTo>
                  <a:lnTo>
                    <a:pt x="25905" y="57910"/>
                  </a:lnTo>
                  <a:lnTo>
                    <a:pt x="36381" y="55527"/>
                  </a:lnTo>
                  <a:lnTo>
                    <a:pt x="44572" y="49144"/>
                  </a:lnTo>
                  <a:lnTo>
                    <a:pt x="49906" y="39904"/>
                  </a:lnTo>
                  <a:lnTo>
                    <a:pt x="51810" y="28955"/>
                  </a:lnTo>
                  <a:close/>
                </a:path>
              </a:pathLst>
            </a:custGeom>
            <a:ln w="6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86000" y="6088379"/>
            <a:ext cx="3390900" cy="22205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Times New Roman"/>
              <a:cs typeface="Times New Roman"/>
            </a:endParaRPr>
          </a:p>
          <a:p>
            <a:pPr marL="908050">
              <a:lnSpc>
                <a:spcPts val="800"/>
              </a:lnSpc>
            </a:pPr>
            <a:r>
              <a:rPr sz="700" b="1" spc="-10" dirty="0">
                <a:latin typeface="Arial"/>
                <a:cs typeface="Arial"/>
              </a:rPr>
              <a:t>increased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failure</a:t>
            </a:r>
            <a:endParaRPr sz="700">
              <a:latin typeface="Arial"/>
              <a:cs typeface="Arial"/>
            </a:endParaRPr>
          </a:p>
          <a:p>
            <a:pPr marL="908050">
              <a:lnSpc>
                <a:spcPts val="800"/>
              </a:lnSpc>
            </a:pPr>
            <a:r>
              <a:rPr sz="700" b="1" spc="-5" dirty="0">
                <a:latin typeface="Arial"/>
                <a:cs typeface="Arial"/>
              </a:rPr>
              <a:t>rate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due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to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side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effects</a:t>
            </a:r>
            <a:endParaRPr sz="700">
              <a:latin typeface="Arial"/>
              <a:cs typeface="Arial"/>
            </a:endParaRPr>
          </a:p>
          <a:p>
            <a:pPr marR="2973705" algn="r">
              <a:lnSpc>
                <a:spcPts val="965"/>
              </a:lnSpc>
              <a:spcBef>
                <a:spcPts val="40"/>
              </a:spcBef>
            </a:pPr>
            <a:r>
              <a:rPr sz="900" spc="-5" dirty="0">
                <a:latin typeface="Arial MT"/>
                <a:cs typeface="Arial MT"/>
              </a:rPr>
              <a:t>Failure</a:t>
            </a:r>
            <a:endParaRPr sz="900">
              <a:latin typeface="Arial MT"/>
              <a:cs typeface="Arial MT"/>
            </a:endParaRPr>
          </a:p>
          <a:p>
            <a:pPr marR="2984500" algn="r">
              <a:lnSpc>
                <a:spcPts val="965"/>
              </a:lnSpc>
            </a:pPr>
            <a:r>
              <a:rPr sz="900" spc="-5" dirty="0">
                <a:latin typeface="Arial MT"/>
                <a:cs typeface="Arial MT"/>
              </a:rPr>
              <a:t>rate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00">
              <a:latin typeface="Arial MT"/>
              <a:cs typeface="Arial MT"/>
            </a:endParaRPr>
          </a:p>
          <a:p>
            <a:pPr marL="1031240">
              <a:lnSpc>
                <a:spcPct val="100000"/>
              </a:lnSpc>
              <a:spcBef>
                <a:spcPts val="690"/>
              </a:spcBef>
            </a:pPr>
            <a:r>
              <a:rPr sz="900" dirty="0">
                <a:latin typeface="Arial MT"/>
                <a:cs typeface="Arial MT"/>
              </a:rPr>
              <a:t>change</a:t>
            </a:r>
            <a:endParaRPr sz="900">
              <a:latin typeface="Arial MT"/>
              <a:cs typeface="Arial MT"/>
            </a:endParaRPr>
          </a:p>
          <a:p>
            <a:pPr marL="2382520" algn="ctr">
              <a:lnSpc>
                <a:spcPct val="100000"/>
              </a:lnSpc>
              <a:spcBef>
                <a:spcPts val="565"/>
              </a:spcBef>
            </a:pP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curve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Arial MT"/>
              <a:cs typeface="Arial MT"/>
            </a:endParaRPr>
          </a:p>
          <a:p>
            <a:pPr marL="2523490" marR="93345" algn="ctr">
              <a:lnSpc>
                <a:spcPct val="183300"/>
              </a:lnSpc>
            </a:pPr>
            <a:r>
              <a:rPr sz="900" dirty="0">
                <a:latin typeface="Arial MT"/>
                <a:cs typeface="Arial MT"/>
              </a:rPr>
              <a:t>idealized</a:t>
            </a:r>
            <a:r>
              <a:rPr sz="900" spc="-6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curve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Time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5402579"/>
              <a:ext cx="307847" cy="30784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05194" y="6390138"/>
              <a:ext cx="239395" cy="317500"/>
            </a:xfrm>
            <a:custGeom>
              <a:avLst/>
              <a:gdLst/>
              <a:ahLst/>
              <a:cxnLst/>
              <a:rect l="l" t="t" r="r" b="b"/>
              <a:pathLst>
                <a:path w="239395" h="317500">
                  <a:moveTo>
                    <a:pt x="239273" y="317000"/>
                  </a:moveTo>
                  <a:lnTo>
                    <a:pt x="0" y="0"/>
                  </a:lnTo>
                </a:path>
              </a:pathLst>
            </a:custGeom>
            <a:ln w="76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91857" y="4550157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75103" y="1714500"/>
          <a:ext cx="3886198" cy="2376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914"/>
                <a:gridCol w="979169"/>
                <a:gridCol w="1047115"/>
              </a:tblGrid>
              <a:tr h="304799"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Diagram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Name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35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Phase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Use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Case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Stat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750" b="1" baseline="44444" dirty="0">
                          <a:latin typeface="Arial"/>
                          <a:cs typeface="Arial"/>
                        </a:rPr>
                        <a:t>*</a:t>
                      </a:r>
                      <a:endParaRPr sz="750" baseline="44444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Analysis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Class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Static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Analysis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Activity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Dynamic</a:t>
                      </a:r>
                      <a:r>
                        <a:rPr sz="900" b="1" spc="-7" baseline="41666" dirty="0">
                          <a:latin typeface="Arial"/>
                          <a:cs typeface="Arial"/>
                        </a:rPr>
                        <a:t>**</a:t>
                      </a:r>
                      <a:endParaRPr sz="900" baseline="41666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Analysis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State-Transition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Dynamic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Analysis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Event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Trace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(Interaction)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Dynamic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Design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Sequence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Dynamic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Design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077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Collaboration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Dynamic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Design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Package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Static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Delivery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Deployment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Dynamic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Delivery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247899" y="4192018"/>
            <a:ext cx="2987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97" baseline="41666" dirty="0">
                <a:latin typeface="Tahoma"/>
                <a:cs typeface="Tahoma"/>
              </a:rPr>
              <a:t>*</a:t>
            </a:r>
            <a:r>
              <a:rPr sz="900" spc="65" dirty="0">
                <a:latin typeface="Tahoma"/>
                <a:cs typeface="Tahoma"/>
              </a:rPr>
              <a:t>Static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describes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structural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system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properties</a:t>
            </a:r>
            <a:endParaRPr sz="9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900" spc="97" baseline="41666" dirty="0">
                <a:latin typeface="Tahoma"/>
                <a:cs typeface="Tahoma"/>
              </a:rPr>
              <a:t>**</a:t>
            </a:r>
            <a:r>
              <a:rPr sz="900" spc="65" dirty="0">
                <a:latin typeface="Tahoma"/>
                <a:cs typeface="Tahoma"/>
              </a:rPr>
              <a:t>Dynamic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describes</a:t>
            </a:r>
            <a:r>
              <a:rPr sz="900" spc="-45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behavioral</a:t>
            </a:r>
            <a:r>
              <a:rPr sz="900" spc="-45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system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sz="900" spc="60" dirty="0">
                <a:latin typeface="Tahoma"/>
                <a:cs typeface="Tahoma"/>
              </a:rPr>
              <a:t>properties.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12391" y="5449317"/>
            <a:ext cx="4546600" cy="331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Microsoft Sans Serif"/>
              <a:cs typeface="Microsoft Sans Serif"/>
            </a:endParaRPr>
          </a:p>
          <a:p>
            <a:pPr marL="359410" marR="256540" indent="-172720">
              <a:lnSpc>
                <a:spcPts val="1300"/>
              </a:lnSpc>
            </a:pPr>
            <a:r>
              <a:rPr sz="1200" spc="-5" dirty="0">
                <a:latin typeface="Arial MT"/>
                <a:cs typeface="Arial MT"/>
              </a:rPr>
              <a:t>UML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1.X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defines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twelve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types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diagrams, divided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into three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categories</a:t>
            </a:r>
            <a:endParaRPr sz="1200">
              <a:latin typeface="Arial MT"/>
              <a:cs typeface="Arial MT"/>
            </a:endParaRPr>
          </a:p>
          <a:p>
            <a:pPr marL="359410" indent="-172720">
              <a:lnSpc>
                <a:spcPct val="100000"/>
              </a:lnSpc>
              <a:spcBef>
                <a:spcPts val="120"/>
              </a:spcBef>
              <a:buSzPct val="54166"/>
              <a:buFont typeface="MS UI Gothic"/>
              <a:buChar char="■"/>
              <a:tabLst>
                <a:tab pos="360045" algn="l"/>
              </a:tabLst>
            </a:pPr>
            <a:r>
              <a:rPr sz="1200" spc="-5" dirty="0">
                <a:latin typeface="Arial MT"/>
                <a:cs typeface="Arial MT"/>
              </a:rPr>
              <a:t>Four diagram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types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represent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static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application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structure:</a:t>
            </a:r>
            <a:endParaRPr sz="12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110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dirty="0">
                <a:latin typeface="Arial MT"/>
                <a:cs typeface="Arial MT"/>
              </a:rPr>
              <a:t>Class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Diagram</a:t>
            </a:r>
            <a:endParaRPr sz="8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100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dirty="0">
                <a:latin typeface="Arial MT"/>
                <a:cs typeface="Arial MT"/>
              </a:rPr>
              <a:t>Object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Diagram</a:t>
            </a:r>
            <a:endParaRPr sz="8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95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spc="-5" dirty="0">
                <a:latin typeface="Arial MT"/>
                <a:cs typeface="Arial MT"/>
              </a:rPr>
              <a:t>Component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Diagram</a:t>
            </a:r>
            <a:endParaRPr sz="8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95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spc="-5" dirty="0">
                <a:latin typeface="Arial MT"/>
                <a:cs typeface="Arial MT"/>
              </a:rPr>
              <a:t>Deployment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Diagram</a:t>
            </a:r>
            <a:endParaRPr sz="800">
              <a:latin typeface="Arial MT"/>
              <a:cs typeface="Arial MT"/>
            </a:endParaRPr>
          </a:p>
          <a:p>
            <a:pPr marL="359410" indent="-172720">
              <a:lnSpc>
                <a:spcPct val="100000"/>
              </a:lnSpc>
              <a:spcBef>
                <a:spcPts val="130"/>
              </a:spcBef>
              <a:buSzPct val="54166"/>
              <a:buFont typeface="MS UI Gothic"/>
              <a:buChar char="■"/>
              <a:tabLst>
                <a:tab pos="360045" algn="l"/>
              </a:tabLst>
            </a:pPr>
            <a:r>
              <a:rPr sz="1200" spc="-10" dirty="0">
                <a:latin typeface="Arial MT"/>
                <a:cs typeface="Arial MT"/>
              </a:rPr>
              <a:t>Five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represent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different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aspects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dynamic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behavior</a:t>
            </a:r>
            <a:endParaRPr sz="12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110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dirty="0">
                <a:latin typeface="Arial MT"/>
                <a:cs typeface="Arial MT"/>
              </a:rPr>
              <a:t>Use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Case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Diagram</a:t>
            </a:r>
            <a:endParaRPr sz="8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95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dirty="0">
                <a:latin typeface="Arial MT"/>
                <a:cs typeface="Arial MT"/>
              </a:rPr>
              <a:t>S</a:t>
            </a:r>
            <a:r>
              <a:rPr sz="800" spc="-5" dirty="0">
                <a:latin typeface="Arial MT"/>
                <a:cs typeface="Arial MT"/>
              </a:rPr>
              <a:t>equen</a:t>
            </a:r>
            <a:r>
              <a:rPr sz="800" spc="5" dirty="0">
                <a:latin typeface="Arial MT"/>
                <a:cs typeface="Arial MT"/>
              </a:rPr>
              <a:t>c</a:t>
            </a:r>
            <a:r>
              <a:rPr sz="800" dirty="0">
                <a:latin typeface="Arial MT"/>
                <a:cs typeface="Arial MT"/>
              </a:rPr>
              <a:t>e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</a:t>
            </a:r>
            <a:r>
              <a:rPr sz="800" dirty="0">
                <a:latin typeface="Arial MT"/>
                <a:cs typeface="Arial MT"/>
              </a:rPr>
              <a:t>i</a:t>
            </a:r>
            <a:r>
              <a:rPr sz="800" spc="-5" dirty="0">
                <a:latin typeface="Arial MT"/>
                <a:cs typeface="Arial MT"/>
              </a:rPr>
              <a:t>agra</a:t>
            </a:r>
            <a:r>
              <a:rPr sz="800" dirty="0">
                <a:latin typeface="Arial MT"/>
                <a:cs typeface="Arial MT"/>
              </a:rPr>
              <a:t>m</a:t>
            </a:r>
            <a:endParaRPr sz="8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95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dirty="0">
                <a:latin typeface="Arial MT"/>
                <a:cs typeface="Arial MT"/>
              </a:rPr>
              <a:t>Activity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Diagram</a:t>
            </a:r>
            <a:endParaRPr sz="8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100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spc="-5" dirty="0">
                <a:latin typeface="Arial MT"/>
                <a:cs typeface="Arial MT"/>
              </a:rPr>
              <a:t>Collaboration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Diagram</a:t>
            </a:r>
            <a:endParaRPr sz="8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95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spc="-5" dirty="0">
                <a:latin typeface="Arial MT"/>
                <a:cs typeface="Arial MT"/>
              </a:rPr>
              <a:t>Statechart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Diagram</a:t>
            </a:r>
            <a:endParaRPr sz="800">
              <a:latin typeface="Arial MT"/>
              <a:cs typeface="Arial MT"/>
            </a:endParaRPr>
          </a:p>
          <a:p>
            <a:pPr marL="359410" marR="677545" indent="-172720">
              <a:lnSpc>
                <a:spcPts val="13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360045" algn="l"/>
              </a:tabLst>
            </a:pPr>
            <a:r>
              <a:rPr sz="1200" dirty="0">
                <a:latin typeface="Arial MT"/>
                <a:cs typeface="Arial MT"/>
              </a:rPr>
              <a:t>Three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represent</a:t>
            </a:r>
            <a:r>
              <a:rPr sz="1200" spc="-10" dirty="0">
                <a:latin typeface="Arial MT"/>
                <a:cs typeface="Arial MT"/>
              </a:rPr>
              <a:t> ways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organize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 manage your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application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modules</a:t>
            </a:r>
            <a:endParaRPr sz="12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90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dirty="0">
                <a:latin typeface="Arial MT"/>
                <a:cs typeface="Arial MT"/>
              </a:rPr>
              <a:t>Packages</a:t>
            </a:r>
            <a:endParaRPr sz="8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95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dirty="0">
                <a:latin typeface="Arial MT"/>
                <a:cs typeface="Arial MT"/>
              </a:rPr>
              <a:t>Subsystems</a:t>
            </a:r>
            <a:endParaRPr sz="800">
              <a:latin typeface="Arial MT"/>
              <a:cs typeface="Arial MT"/>
            </a:endParaRPr>
          </a:p>
          <a:p>
            <a:pPr marL="758825" lvl="1" indent="-114935">
              <a:lnSpc>
                <a:spcPct val="100000"/>
              </a:lnSpc>
              <a:spcBef>
                <a:spcPts val="95"/>
              </a:spcBef>
              <a:buSzPct val="56250"/>
              <a:buFont typeface="MS UI Gothic"/>
              <a:buChar char="■"/>
              <a:tabLst>
                <a:tab pos="759460" algn="l"/>
              </a:tabLst>
            </a:pPr>
            <a:r>
              <a:rPr sz="800" spc="-5" dirty="0">
                <a:latin typeface="Arial MT"/>
                <a:cs typeface="Arial MT"/>
              </a:rPr>
              <a:t>Models</a:t>
            </a:r>
            <a:endParaRPr sz="800">
              <a:latin typeface="Arial MT"/>
              <a:cs typeface="Arial MT"/>
            </a:endParaRPr>
          </a:p>
          <a:p>
            <a:pPr marL="187325">
              <a:lnSpc>
                <a:spcPct val="100000"/>
              </a:lnSpc>
              <a:spcBef>
                <a:spcPts val="130"/>
              </a:spcBef>
            </a:pPr>
            <a:r>
              <a:rPr sz="1200" spc="-5" dirty="0">
                <a:latin typeface="Arial MT"/>
                <a:cs typeface="Arial MT"/>
              </a:rPr>
              <a:t>Source: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u="sng" spc="-5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  <a:hlinkClick r:id="rId3"/>
              </a:rPr>
              <a:t>http://www.omg.org/gettingstarted/what_is_uml.htm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8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7943" y="1736855"/>
            <a:ext cx="4188460" cy="271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95"/>
              </a:spcBef>
              <a:buClr>
                <a:srgbClr val="993200"/>
              </a:buClr>
              <a:buSzPct val="55000"/>
              <a:buFont typeface="MS UI Gothic"/>
              <a:buChar char="■"/>
              <a:tabLst>
                <a:tab pos="172720" algn="l"/>
              </a:tabLst>
            </a:pPr>
            <a:r>
              <a:rPr sz="1000" spc="-5" dirty="0">
                <a:latin typeface="Arial MT"/>
                <a:cs typeface="Arial MT"/>
              </a:rPr>
              <a:t>Approach</a:t>
            </a:r>
            <a:endParaRPr sz="1000">
              <a:latin typeface="Arial MT"/>
              <a:cs typeface="Arial MT"/>
            </a:endParaRPr>
          </a:p>
          <a:p>
            <a:pPr marL="371475" marR="47625" lvl="1" indent="-143510">
              <a:lnSpc>
                <a:spcPts val="860"/>
              </a:lnSpc>
              <a:spcBef>
                <a:spcPts val="215"/>
              </a:spcBef>
              <a:buClr>
                <a:srgbClr val="993200"/>
              </a:buClr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spc="-10" dirty="0">
                <a:latin typeface="Arial MT"/>
                <a:cs typeface="Arial MT"/>
              </a:rPr>
              <a:t>UML </a:t>
            </a:r>
            <a:r>
              <a:rPr sz="900" dirty="0">
                <a:latin typeface="Arial MT"/>
                <a:cs typeface="Arial MT"/>
              </a:rPr>
              <a:t>1.X </a:t>
            </a:r>
            <a:r>
              <a:rPr sz="900" spc="-5" dirty="0">
                <a:latin typeface="Arial MT"/>
                <a:cs typeface="Arial MT"/>
              </a:rPr>
              <a:t>defines five </a:t>
            </a:r>
            <a:r>
              <a:rPr sz="900" spc="-10" dirty="0">
                <a:latin typeface="Arial MT"/>
                <a:cs typeface="Arial MT"/>
              </a:rPr>
              <a:t>views </a:t>
            </a:r>
            <a:r>
              <a:rPr sz="900" dirty="0">
                <a:latin typeface="Arial MT"/>
                <a:cs typeface="Arial MT"/>
              </a:rPr>
              <a:t>that let </a:t>
            </a:r>
            <a:r>
              <a:rPr sz="900" spc="-5" dirty="0">
                <a:latin typeface="Arial MT"/>
                <a:cs typeface="Arial MT"/>
              </a:rPr>
              <a:t>you look </a:t>
            </a:r>
            <a:r>
              <a:rPr sz="900" dirty="0">
                <a:latin typeface="Arial MT"/>
                <a:cs typeface="Arial MT"/>
              </a:rPr>
              <a:t>at </a:t>
            </a:r>
            <a:r>
              <a:rPr sz="900" spc="-5" dirty="0">
                <a:latin typeface="Arial MT"/>
                <a:cs typeface="Arial MT"/>
              </a:rPr>
              <a:t>overall </a:t>
            </a:r>
            <a:r>
              <a:rPr sz="900" dirty="0">
                <a:latin typeface="Arial MT"/>
                <a:cs typeface="Arial MT"/>
              </a:rPr>
              <a:t>models from </a:t>
            </a:r>
            <a:r>
              <a:rPr sz="900" spc="-5" dirty="0">
                <a:latin typeface="Arial MT"/>
                <a:cs typeface="Arial MT"/>
              </a:rPr>
              <a:t>various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angles</a:t>
            </a:r>
            <a:endParaRPr sz="900">
              <a:latin typeface="Arial MT"/>
              <a:cs typeface="Arial MT"/>
            </a:endParaRPr>
          </a:p>
          <a:p>
            <a:pPr marL="371475" marR="5080" lvl="1" indent="-143510">
              <a:lnSpc>
                <a:spcPts val="860"/>
              </a:lnSpc>
              <a:spcBef>
                <a:spcPts val="225"/>
              </a:spcBef>
              <a:buClr>
                <a:srgbClr val="993200"/>
              </a:buClr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spc="-5" dirty="0">
                <a:latin typeface="Arial MT"/>
                <a:cs typeface="Arial MT"/>
              </a:rPr>
              <a:t>Layering </a:t>
            </a:r>
            <a:r>
              <a:rPr sz="900" dirty="0">
                <a:latin typeface="Arial MT"/>
                <a:cs typeface="Arial MT"/>
              </a:rPr>
              <a:t>architectural principles </a:t>
            </a:r>
            <a:r>
              <a:rPr sz="900" spc="-5" dirty="0">
                <a:latin typeface="Arial MT"/>
                <a:cs typeface="Arial MT"/>
              </a:rPr>
              <a:t>is </a:t>
            </a:r>
            <a:r>
              <a:rPr sz="900" dirty="0">
                <a:latin typeface="Arial MT"/>
                <a:cs typeface="Arial MT"/>
              </a:rPr>
              <a:t>used to allocate pieces of </a:t>
            </a:r>
            <a:r>
              <a:rPr sz="900" spc="-5" dirty="0">
                <a:latin typeface="Arial MT"/>
                <a:cs typeface="Arial MT"/>
              </a:rPr>
              <a:t>functionality </a:t>
            </a:r>
            <a:r>
              <a:rPr sz="900" dirty="0">
                <a:latin typeface="Arial MT"/>
                <a:cs typeface="Arial MT"/>
              </a:rPr>
              <a:t>to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subsystems</a:t>
            </a:r>
            <a:endParaRPr sz="900">
              <a:latin typeface="Arial MT"/>
              <a:cs typeface="Arial MT"/>
            </a:endParaRPr>
          </a:p>
          <a:p>
            <a:pPr marL="371475" marR="146685" lvl="1" indent="-143510">
              <a:lnSpc>
                <a:spcPct val="80000"/>
              </a:lnSpc>
              <a:spcBef>
                <a:spcPts val="225"/>
              </a:spcBef>
              <a:buClr>
                <a:srgbClr val="993200"/>
              </a:buClr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spc="-5" dirty="0">
                <a:latin typeface="Arial MT"/>
                <a:cs typeface="Arial MT"/>
              </a:rPr>
              <a:t>Partitioning is </a:t>
            </a:r>
            <a:r>
              <a:rPr sz="900" dirty="0">
                <a:latin typeface="Arial MT"/>
                <a:cs typeface="Arial MT"/>
              </a:rPr>
              <a:t>used to </a:t>
            </a:r>
            <a:r>
              <a:rPr sz="900" spc="-5" dirty="0">
                <a:latin typeface="Arial MT"/>
                <a:cs typeface="Arial MT"/>
              </a:rPr>
              <a:t>group related </a:t>
            </a:r>
            <a:r>
              <a:rPr sz="900" dirty="0">
                <a:latin typeface="Arial MT"/>
                <a:cs typeface="Arial MT"/>
              </a:rPr>
              <a:t>pieces of </a:t>
            </a:r>
            <a:r>
              <a:rPr sz="900" spc="-5" dirty="0">
                <a:latin typeface="Arial MT"/>
                <a:cs typeface="Arial MT"/>
              </a:rPr>
              <a:t>functionality into </a:t>
            </a:r>
            <a:r>
              <a:rPr sz="900" dirty="0">
                <a:latin typeface="Arial MT"/>
                <a:cs typeface="Arial MT"/>
              </a:rPr>
              <a:t>packages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within</a:t>
            </a:r>
            <a:r>
              <a:rPr sz="900" dirty="0">
                <a:latin typeface="Arial MT"/>
                <a:cs typeface="Arial MT"/>
              </a:rPr>
              <a:t> subsystems</a:t>
            </a:r>
            <a:endParaRPr sz="900">
              <a:latin typeface="Arial MT"/>
              <a:cs typeface="Arial MT"/>
            </a:endParaRPr>
          </a:p>
          <a:p>
            <a:pPr marL="172085" indent="-172720">
              <a:lnSpc>
                <a:spcPts val="1195"/>
              </a:lnSpc>
              <a:buClr>
                <a:srgbClr val="993200"/>
              </a:buClr>
              <a:buSzPct val="55000"/>
              <a:buFont typeface="MS UI Gothic"/>
              <a:buChar char="■"/>
              <a:tabLst>
                <a:tab pos="172720" algn="l"/>
              </a:tabLst>
            </a:pPr>
            <a:r>
              <a:rPr sz="1000" spc="-10" dirty="0">
                <a:latin typeface="Arial MT"/>
                <a:cs typeface="Arial MT"/>
              </a:rPr>
              <a:t>Views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Related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Diagrams</a:t>
            </a:r>
            <a:endParaRPr sz="10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5"/>
              </a:spcBef>
              <a:buClr>
                <a:srgbClr val="993200"/>
              </a:buClr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spc="-5" dirty="0">
                <a:latin typeface="Arial MT"/>
                <a:cs typeface="Arial MT"/>
              </a:rPr>
              <a:t>Use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Case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View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(application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functionality)</a:t>
            </a:r>
            <a:endParaRPr sz="900">
              <a:latin typeface="Arial MT"/>
              <a:cs typeface="Arial MT"/>
            </a:endParaRPr>
          </a:p>
          <a:p>
            <a:pPr marL="571500" lvl="2" indent="-114935">
              <a:lnSpc>
                <a:spcPts val="835"/>
              </a:lnSpc>
              <a:spcBef>
                <a:spcPts val="10"/>
              </a:spcBef>
              <a:buClr>
                <a:srgbClr val="993200"/>
              </a:buClr>
              <a:buSzPct val="50000"/>
              <a:buFont typeface="MS UI Gothic"/>
              <a:buChar char="■"/>
              <a:tabLst>
                <a:tab pos="571500" algn="l"/>
              </a:tabLst>
            </a:pPr>
            <a:r>
              <a:rPr sz="700" spc="-5" dirty="0">
                <a:latin typeface="Arial MT"/>
                <a:cs typeface="Arial MT"/>
              </a:rPr>
              <a:t>Use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Case</a:t>
            </a:r>
            <a:r>
              <a:rPr sz="700" spc="-10" dirty="0">
                <a:latin typeface="Arial MT"/>
                <a:cs typeface="Arial MT"/>
              </a:rPr>
              <a:t> Diagram</a:t>
            </a:r>
            <a:endParaRPr sz="700">
              <a:latin typeface="Arial MT"/>
              <a:cs typeface="Arial MT"/>
            </a:endParaRPr>
          </a:p>
          <a:p>
            <a:pPr marL="371475" lvl="1" indent="-144145">
              <a:lnSpc>
                <a:spcPts val="1075"/>
              </a:lnSpc>
              <a:buClr>
                <a:srgbClr val="993200"/>
              </a:buClr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dirty="0">
                <a:latin typeface="Arial MT"/>
                <a:cs typeface="Arial MT"/>
              </a:rPr>
              <a:t>Logical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View </a:t>
            </a:r>
            <a:r>
              <a:rPr sz="900" dirty="0">
                <a:latin typeface="Arial MT"/>
                <a:cs typeface="Arial MT"/>
              </a:rPr>
              <a:t>(static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application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structure)</a:t>
            </a:r>
            <a:endParaRPr sz="900">
              <a:latin typeface="Arial MT"/>
              <a:cs typeface="Arial MT"/>
            </a:endParaRPr>
          </a:p>
          <a:p>
            <a:pPr marL="571500" lvl="2" indent="-114935">
              <a:lnSpc>
                <a:spcPct val="100000"/>
              </a:lnSpc>
              <a:spcBef>
                <a:spcPts val="5"/>
              </a:spcBef>
              <a:buClr>
                <a:srgbClr val="993200"/>
              </a:buClr>
              <a:buSzPct val="50000"/>
              <a:buFont typeface="MS UI Gothic"/>
              <a:buChar char="■"/>
              <a:tabLst>
                <a:tab pos="571500" algn="l"/>
              </a:tabLst>
            </a:pPr>
            <a:r>
              <a:rPr sz="700" spc="-5" dirty="0">
                <a:latin typeface="Arial MT"/>
                <a:cs typeface="Arial MT"/>
              </a:rPr>
              <a:t>Class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Diagram</a:t>
            </a:r>
            <a:endParaRPr sz="700">
              <a:latin typeface="Arial MT"/>
              <a:cs typeface="Arial MT"/>
            </a:endParaRPr>
          </a:p>
          <a:p>
            <a:pPr marL="571500" lvl="2" indent="-114935">
              <a:lnSpc>
                <a:spcPts val="835"/>
              </a:lnSpc>
              <a:buClr>
                <a:srgbClr val="993200"/>
              </a:buClr>
              <a:buSzPct val="50000"/>
              <a:buFont typeface="MS UI Gothic"/>
              <a:buChar char="■"/>
              <a:tabLst>
                <a:tab pos="571500" algn="l"/>
              </a:tabLst>
            </a:pPr>
            <a:r>
              <a:rPr sz="700" spc="-5" dirty="0">
                <a:latin typeface="Arial MT"/>
                <a:cs typeface="Arial MT"/>
              </a:rPr>
              <a:t>Object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Diagram</a:t>
            </a:r>
            <a:endParaRPr sz="700">
              <a:latin typeface="Arial MT"/>
              <a:cs typeface="Arial MT"/>
            </a:endParaRPr>
          </a:p>
          <a:p>
            <a:pPr marL="371475" lvl="1" indent="-144145">
              <a:lnSpc>
                <a:spcPts val="1075"/>
              </a:lnSpc>
              <a:buClr>
                <a:srgbClr val="993200"/>
              </a:buClr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dirty="0">
                <a:latin typeface="Arial MT"/>
                <a:cs typeface="Arial MT"/>
              </a:rPr>
              <a:t>Process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View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(dynamic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application</a:t>
            </a:r>
            <a:r>
              <a:rPr sz="900" spc="-5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behavior)</a:t>
            </a:r>
            <a:endParaRPr sz="900">
              <a:latin typeface="Arial MT"/>
              <a:cs typeface="Arial MT"/>
            </a:endParaRPr>
          </a:p>
          <a:p>
            <a:pPr marL="571500" lvl="2" indent="-114935">
              <a:lnSpc>
                <a:spcPct val="100000"/>
              </a:lnSpc>
              <a:spcBef>
                <a:spcPts val="10"/>
              </a:spcBef>
              <a:buClr>
                <a:srgbClr val="993200"/>
              </a:buClr>
              <a:buSzPct val="50000"/>
              <a:buFont typeface="MS UI Gothic"/>
              <a:buChar char="■"/>
              <a:tabLst>
                <a:tab pos="571500" algn="l"/>
              </a:tabLst>
            </a:pPr>
            <a:r>
              <a:rPr sz="700" spc="-10" dirty="0">
                <a:latin typeface="Arial MT"/>
                <a:cs typeface="Arial MT"/>
              </a:rPr>
              <a:t>Sequence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Diagram</a:t>
            </a:r>
            <a:endParaRPr sz="700">
              <a:latin typeface="Arial MT"/>
              <a:cs typeface="Arial MT"/>
            </a:endParaRPr>
          </a:p>
          <a:p>
            <a:pPr marL="571500" lvl="2" indent="-114935">
              <a:lnSpc>
                <a:spcPct val="100000"/>
              </a:lnSpc>
              <a:buClr>
                <a:srgbClr val="993200"/>
              </a:buClr>
              <a:buSzPct val="50000"/>
              <a:buFont typeface="MS UI Gothic"/>
              <a:buChar char="■"/>
              <a:tabLst>
                <a:tab pos="571500" algn="l"/>
              </a:tabLst>
            </a:pPr>
            <a:r>
              <a:rPr sz="700" spc="-5" dirty="0">
                <a:latin typeface="Arial MT"/>
                <a:cs typeface="Arial MT"/>
              </a:rPr>
              <a:t>Activity</a:t>
            </a:r>
            <a:r>
              <a:rPr sz="700" spc="-2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Diagram</a:t>
            </a:r>
            <a:endParaRPr sz="700">
              <a:latin typeface="Arial MT"/>
              <a:cs typeface="Arial MT"/>
            </a:endParaRPr>
          </a:p>
          <a:p>
            <a:pPr marL="571500" lvl="2" indent="-114935">
              <a:lnSpc>
                <a:spcPct val="100000"/>
              </a:lnSpc>
              <a:buClr>
                <a:srgbClr val="993200"/>
              </a:buClr>
              <a:buSzPct val="50000"/>
              <a:buFont typeface="MS UI Gothic"/>
              <a:buChar char="■"/>
              <a:tabLst>
                <a:tab pos="571500" algn="l"/>
              </a:tabLst>
            </a:pPr>
            <a:r>
              <a:rPr sz="700" spc="-5" dirty="0">
                <a:latin typeface="Arial MT"/>
                <a:cs typeface="Arial MT"/>
              </a:rPr>
              <a:t>Collaboration </a:t>
            </a:r>
            <a:r>
              <a:rPr sz="700" spc="-10" dirty="0">
                <a:latin typeface="Arial MT"/>
                <a:cs typeface="Arial MT"/>
              </a:rPr>
              <a:t>Diagram</a:t>
            </a:r>
            <a:endParaRPr sz="700">
              <a:latin typeface="Arial MT"/>
              <a:cs typeface="Arial MT"/>
            </a:endParaRPr>
          </a:p>
          <a:p>
            <a:pPr marL="571500" lvl="2" indent="-114935">
              <a:lnSpc>
                <a:spcPts val="835"/>
              </a:lnSpc>
              <a:buClr>
                <a:srgbClr val="993200"/>
              </a:buClr>
              <a:buSzPct val="50000"/>
              <a:buFont typeface="MS UI Gothic"/>
              <a:buChar char="■"/>
              <a:tabLst>
                <a:tab pos="571500" algn="l"/>
              </a:tabLst>
            </a:pPr>
            <a:r>
              <a:rPr sz="700" spc="-10" dirty="0">
                <a:latin typeface="Arial MT"/>
                <a:cs typeface="Arial MT"/>
              </a:rPr>
              <a:t>Statechart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Diagram</a:t>
            </a:r>
            <a:endParaRPr sz="700">
              <a:latin typeface="Arial MT"/>
              <a:cs typeface="Arial MT"/>
            </a:endParaRPr>
          </a:p>
          <a:p>
            <a:pPr marL="371475" lvl="1" indent="-144145">
              <a:lnSpc>
                <a:spcPts val="1075"/>
              </a:lnSpc>
              <a:buClr>
                <a:srgbClr val="993200"/>
              </a:buClr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spc="-5" dirty="0">
                <a:latin typeface="Arial MT"/>
                <a:cs typeface="Arial MT"/>
              </a:rPr>
              <a:t>Implementation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View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(application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packaging)</a:t>
            </a:r>
            <a:endParaRPr sz="900">
              <a:latin typeface="Arial MT"/>
              <a:cs typeface="Arial MT"/>
            </a:endParaRPr>
          </a:p>
          <a:p>
            <a:pPr marL="571500" lvl="2" indent="-114935">
              <a:lnSpc>
                <a:spcPts val="835"/>
              </a:lnSpc>
              <a:spcBef>
                <a:spcPts val="10"/>
              </a:spcBef>
              <a:buClr>
                <a:srgbClr val="993200"/>
              </a:buClr>
              <a:buSzPct val="50000"/>
              <a:buFont typeface="MS UI Gothic"/>
              <a:buChar char="■"/>
              <a:tabLst>
                <a:tab pos="571500" algn="l"/>
              </a:tabLst>
            </a:pPr>
            <a:r>
              <a:rPr sz="700" spc="-10" dirty="0">
                <a:latin typeface="Arial MT"/>
                <a:cs typeface="Arial MT"/>
              </a:rPr>
              <a:t>Component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Diagram</a:t>
            </a:r>
            <a:endParaRPr sz="700">
              <a:latin typeface="Arial MT"/>
              <a:cs typeface="Arial MT"/>
            </a:endParaRPr>
          </a:p>
          <a:p>
            <a:pPr marL="371475" lvl="1" indent="-144145">
              <a:lnSpc>
                <a:spcPts val="1075"/>
              </a:lnSpc>
              <a:buClr>
                <a:srgbClr val="993200"/>
              </a:buClr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spc="-5" dirty="0">
                <a:latin typeface="Arial MT"/>
                <a:cs typeface="Arial MT"/>
              </a:rPr>
              <a:t>Deployment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View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(application</a:t>
            </a:r>
            <a:r>
              <a:rPr sz="900" spc="-5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delivery)</a:t>
            </a:r>
            <a:endParaRPr sz="900">
              <a:latin typeface="Arial MT"/>
              <a:cs typeface="Arial MT"/>
            </a:endParaRPr>
          </a:p>
          <a:p>
            <a:pPr marL="571500" lvl="2" indent="-114935">
              <a:lnSpc>
                <a:spcPct val="100000"/>
              </a:lnSpc>
              <a:spcBef>
                <a:spcPts val="5"/>
              </a:spcBef>
              <a:buClr>
                <a:srgbClr val="993200"/>
              </a:buClr>
              <a:buSzPct val="50000"/>
              <a:buFont typeface="MS UI Gothic"/>
              <a:buChar char="■"/>
              <a:tabLst>
                <a:tab pos="571500" algn="l"/>
              </a:tabLst>
            </a:pPr>
            <a:r>
              <a:rPr sz="700" spc="-10" dirty="0">
                <a:latin typeface="Arial MT"/>
                <a:cs typeface="Arial MT"/>
              </a:rPr>
              <a:t>Deployment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Diagram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90333" y="8725916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00200" y="5402579"/>
            <a:ext cx="4572000" cy="1473835"/>
            <a:chOff x="1600200" y="5402579"/>
            <a:chExt cx="4572000" cy="1473835"/>
          </a:xfrm>
        </p:grpSpPr>
        <p:sp>
          <p:nvSpPr>
            <p:cNvPr id="12" name="object 12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5940551"/>
              <a:ext cx="832103" cy="6476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400" y="6472427"/>
              <a:ext cx="406907" cy="40385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94991" y="6897116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latin typeface="Arial MT"/>
                <a:cs typeface="Arial MT"/>
              </a:rPr>
              <a:t>F</a:t>
            </a:r>
            <a:r>
              <a:rPr sz="600" spc="-5" dirty="0">
                <a:latin typeface="Arial MT"/>
                <a:cs typeface="Arial MT"/>
              </a:rPr>
              <a:t>un</a:t>
            </a:r>
            <a:r>
              <a:rPr sz="600" dirty="0">
                <a:latin typeface="Arial MT"/>
                <a:cs typeface="Arial MT"/>
              </a:rPr>
              <a:t>ct</a:t>
            </a:r>
            <a:r>
              <a:rPr sz="600" spc="5" dirty="0">
                <a:latin typeface="Arial MT"/>
                <a:cs typeface="Arial MT"/>
              </a:rPr>
              <a:t>i</a:t>
            </a:r>
            <a:r>
              <a:rPr sz="600" spc="-5" dirty="0">
                <a:latin typeface="Arial MT"/>
                <a:cs typeface="Arial MT"/>
              </a:rPr>
              <a:t>onal  </a:t>
            </a:r>
            <a:r>
              <a:rPr sz="600" dirty="0">
                <a:latin typeface="Arial MT"/>
                <a:cs typeface="Arial MT"/>
              </a:rPr>
              <a:t>view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2468" y="7082535"/>
            <a:ext cx="405384" cy="4033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108450" y="7506716"/>
            <a:ext cx="217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 MT"/>
                <a:cs typeface="Arial MT"/>
              </a:rPr>
              <a:t>S</a:t>
            </a:r>
            <a:r>
              <a:rPr sz="600" dirty="0">
                <a:latin typeface="Arial MT"/>
                <a:cs typeface="Arial MT"/>
              </a:rPr>
              <a:t>t</a:t>
            </a:r>
            <a:r>
              <a:rPr sz="600" spc="-5" dirty="0">
                <a:latin typeface="Arial MT"/>
                <a:cs typeface="Arial MT"/>
              </a:rPr>
              <a:t>a</a:t>
            </a:r>
            <a:r>
              <a:rPr sz="600" dirty="0">
                <a:latin typeface="Arial MT"/>
                <a:cs typeface="Arial MT"/>
              </a:rPr>
              <a:t>t</a:t>
            </a:r>
            <a:r>
              <a:rPr sz="600" spc="5" dirty="0">
                <a:latin typeface="Arial MT"/>
                <a:cs typeface="Arial MT"/>
              </a:rPr>
              <a:t>i</a:t>
            </a:r>
            <a:r>
              <a:rPr sz="600" dirty="0">
                <a:latin typeface="Arial MT"/>
                <a:cs typeface="Arial MT"/>
              </a:rPr>
              <a:t>c  </a:t>
            </a:r>
            <a:r>
              <a:rPr sz="600" spc="-20" dirty="0">
                <a:latin typeface="Arial MT"/>
                <a:cs typeface="Arial MT"/>
              </a:rPr>
              <a:t>V</a:t>
            </a:r>
            <a:r>
              <a:rPr sz="600" spc="5" dirty="0">
                <a:latin typeface="Arial MT"/>
                <a:cs typeface="Arial MT"/>
              </a:rPr>
              <a:t>i</a:t>
            </a:r>
            <a:r>
              <a:rPr sz="600" spc="-5" dirty="0">
                <a:latin typeface="Arial MT"/>
                <a:cs typeface="Arial MT"/>
              </a:rPr>
              <a:t>ew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02252" y="7006335"/>
            <a:ext cx="405384" cy="40335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347462" y="7430516"/>
            <a:ext cx="388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 MT"/>
                <a:cs typeface="Arial MT"/>
              </a:rPr>
              <a:t>Behav</a:t>
            </a:r>
            <a:r>
              <a:rPr sz="600" spc="10" dirty="0">
                <a:latin typeface="Arial MT"/>
                <a:cs typeface="Arial MT"/>
              </a:rPr>
              <a:t>i</a:t>
            </a:r>
            <a:r>
              <a:rPr sz="600" spc="-5" dirty="0">
                <a:latin typeface="Arial MT"/>
                <a:cs typeface="Arial MT"/>
              </a:rPr>
              <a:t>o</a:t>
            </a:r>
            <a:r>
              <a:rPr sz="600" dirty="0">
                <a:latin typeface="Arial MT"/>
                <a:cs typeface="Arial MT"/>
              </a:rPr>
              <a:t>r</a:t>
            </a:r>
            <a:r>
              <a:rPr sz="600" spc="-5" dirty="0">
                <a:latin typeface="Arial MT"/>
                <a:cs typeface="Arial MT"/>
              </a:rPr>
              <a:t>al  View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500" y="6358128"/>
            <a:ext cx="406907" cy="40385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156705" y="6782816"/>
            <a:ext cx="452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 MT"/>
                <a:cs typeface="Arial MT"/>
              </a:rPr>
              <a:t>A</a:t>
            </a:r>
            <a:r>
              <a:rPr sz="600" dirty="0">
                <a:latin typeface="Arial MT"/>
                <a:cs typeface="Arial MT"/>
              </a:rPr>
              <a:t>rch</a:t>
            </a:r>
            <a:r>
              <a:rPr sz="600" spc="5" dirty="0">
                <a:latin typeface="Arial MT"/>
                <a:cs typeface="Arial MT"/>
              </a:rPr>
              <a:t>i</a:t>
            </a:r>
            <a:r>
              <a:rPr sz="600" dirty="0">
                <a:latin typeface="Arial MT"/>
                <a:cs typeface="Arial MT"/>
              </a:rPr>
              <a:t>t</a:t>
            </a:r>
            <a:r>
              <a:rPr sz="600" spc="-5" dirty="0">
                <a:latin typeface="Arial MT"/>
                <a:cs typeface="Arial MT"/>
              </a:rPr>
              <a:t>e</a:t>
            </a:r>
            <a:r>
              <a:rPr sz="600" dirty="0">
                <a:latin typeface="Arial MT"/>
                <a:cs typeface="Arial MT"/>
              </a:rPr>
              <a:t>ct</a:t>
            </a:r>
            <a:r>
              <a:rPr sz="600" spc="-5" dirty="0">
                <a:latin typeface="Arial MT"/>
                <a:cs typeface="Arial MT"/>
              </a:rPr>
              <a:t>u</a:t>
            </a:r>
            <a:r>
              <a:rPr sz="600" dirty="0">
                <a:latin typeface="Arial MT"/>
                <a:cs typeface="Arial MT"/>
              </a:rPr>
              <a:t>r</a:t>
            </a:r>
            <a:r>
              <a:rPr sz="600" spc="-5" dirty="0">
                <a:latin typeface="Arial MT"/>
                <a:cs typeface="Arial MT"/>
              </a:rPr>
              <a:t>al  View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96655" y="7135939"/>
            <a:ext cx="111760" cy="72390"/>
            <a:chOff x="2196655" y="7135939"/>
            <a:chExt cx="111760" cy="72390"/>
          </a:xfrm>
        </p:grpSpPr>
        <p:sp>
          <p:nvSpPr>
            <p:cNvPr id="23" name="object 23"/>
            <p:cNvSpPr/>
            <p:nvPr/>
          </p:nvSpPr>
          <p:spPr>
            <a:xfrm>
              <a:off x="2197607" y="7136892"/>
              <a:ext cx="109855" cy="70485"/>
            </a:xfrm>
            <a:custGeom>
              <a:avLst/>
              <a:gdLst/>
              <a:ahLst/>
              <a:cxnLst/>
              <a:rect l="l" t="t" r="r" b="b"/>
              <a:pathLst>
                <a:path w="109855" h="70484">
                  <a:moveTo>
                    <a:pt x="54863" y="0"/>
                  </a:moveTo>
                  <a:lnTo>
                    <a:pt x="33432" y="2690"/>
                  </a:lnTo>
                  <a:lnTo>
                    <a:pt x="16001" y="10096"/>
                  </a:lnTo>
                  <a:lnTo>
                    <a:pt x="4286" y="21216"/>
                  </a:lnTo>
                  <a:lnTo>
                    <a:pt x="0" y="35051"/>
                  </a:lnTo>
                  <a:lnTo>
                    <a:pt x="4286" y="48887"/>
                  </a:lnTo>
                  <a:lnTo>
                    <a:pt x="16001" y="60007"/>
                  </a:lnTo>
                  <a:lnTo>
                    <a:pt x="33432" y="67413"/>
                  </a:lnTo>
                  <a:lnTo>
                    <a:pt x="54863" y="70103"/>
                  </a:lnTo>
                  <a:lnTo>
                    <a:pt x="76295" y="67413"/>
                  </a:lnTo>
                  <a:lnTo>
                    <a:pt x="93725" y="60007"/>
                  </a:lnTo>
                  <a:lnTo>
                    <a:pt x="105441" y="48887"/>
                  </a:lnTo>
                  <a:lnTo>
                    <a:pt x="109727" y="35051"/>
                  </a:lnTo>
                  <a:lnTo>
                    <a:pt x="105441" y="21216"/>
                  </a:lnTo>
                  <a:lnTo>
                    <a:pt x="93725" y="10096"/>
                  </a:lnTo>
                  <a:lnTo>
                    <a:pt x="76295" y="2690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97607" y="7136892"/>
              <a:ext cx="109855" cy="70485"/>
            </a:xfrm>
            <a:custGeom>
              <a:avLst/>
              <a:gdLst/>
              <a:ahLst/>
              <a:cxnLst/>
              <a:rect l="l" t="t" r="r" b="b"/>
              <a:pathLst>
                <a:path w="109855" h="70484">
                  <a:moveTo>
                    <a:pt x="109727" y="35051"/>
                  </a:moveTo>
                  <a:lnTo>
                    <a:pt x="105441" y="21216"/>
                  </a:lnTo>
                  <a:lnTo>
                    <a:pt x="93725" y="10096"/>
                  </a:lnTo>
                  <a:lnTo>
                    <a:pt x="76295" y="2690"/>
                  </a:lnTo>
                  <a:lnTo>
                    <a:pt x="54863" y="0"/>
                  </a:lnTo>
                  <a:lnTo>
                    <a:pt x="33432" y="2690"/>
                  </a:lnTo>
                  <a:lnTo>
                    <a:pt x="16001" y="10096"/>
                  </a:lnTo>
                  <a:lnTo>
                    <a:pt x="4286" y="21216"/>
                  </a:lnTo>
                  <a:lnTo>
                    <a:pt x="0" y="35051"/>
                  </a:lnTo>
                  <a:lnTo>
                    <a:pt x="4286" y="48887"/>
                  </a:lnTo>
                  <a:lnTo>
                    <a:pt x="16001" y="60007"/>
                  </a:lnTo>
                  <a:lnTo>
                    <a:pt x="33432" y="67413"/>
                  </a:lnTo>
                  <a:lnTo>
                    <a:pt x="54863" y="70103"/>
                  </a:lnTo>
                  <a:lnTo>
                    <a:pt x="76295" y="67413"/>
                  </a:lnTo>
                  <a:lnTo>
                    <a:pt x="93725" y="60007"/>
                  </a:lnTo>
                  <a:lnTo>
                    <a:pt x="105441" y="48887"/>
                  </a:lnTo>
                  <a:lnTo>
                    <a:pt x="109727" y="3505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23007" y="7214989"/>
            <a:ext cx="67310" cy="5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" spc="-30" dirty="0">
                <a:latin typeface="Arial MT"/>
                <a:cs typeface="Arial MT"/>
              </a:rPr>
              <a:t>P</a:t>
            </a:r>
            <a:r>
              <a:rPr sz="200" spc="-15" dirty="0">
                <a:latin typeface="Arial MT"/>
                <a:cs typeface="Arial MT"/>
              </a:rPr>
              <a:t>l</a:t>
            </a:r>
            <a:r>
              <a:rPr sz="200" spc="-35" dirty="0">
                <a:latin typeface="Arial MT"/>
                <a:cs typeface="Arial MT"/>
              </a:rPr>
              <a:t>a</a:t>
            </a:r>
            <a:r>
              <a:rPr sz="200" spc="-5" dirty="0">
                <a:latin typeface="Arial MT"/>
                <a:cs typeface="Arial MT"/>
              </a:rPr>
              <a:t>y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19300" y="7152132"/>
            <a:ext cx="59690" cy="99060"/>
          </a:xfrm>
          <a:custGeom>
            <a:avLst/>
            <a:gdLst/>
            <a:ahLst/>
            <a:cxnLst/>
            <a:rect l="l" t="t" r="r" b="b"/>
            <a:pathLst>
              <a:path w="59689" h="99059">
                <a:moveTo>
                  <a:pt x="44195" y="16763"/>
                </a:moveTo>
                <a:lnTo>
                  <a:pt x="44195" y="7619"/>
                </a:lnTo>
                <a:lnTo>
                  <a:pt x="38099" y="0"/>
                </a:lnTo>
                <a:lnTo>
                  <a:pt x="30479" y="0"/>
                </a:lnTo>
                <a:lnTo>
                  <a:pt x="22859" y="0"/>
                </a:lnTo>
                <a:lnTo>
                  <a:pt x="16763" y="7619"/>
                </a:lnTo>
                <a:lnTo>
                  <a:pt x="16763" y="16763"/>
                </a:lnTo>
                <a:lnTo>
                  <a:pt x="16763" y="25907"/>
                </a:lnTo>
                <a:lnTo>
                  <a:pt x="22859" y="33527"/>
                </a:lnTo>
                <a:lnTo>
                  <a:pt x="30479" y="33527"/>
                </a:lnTo>
                <a:lnTo>
                  <a:pt x="38099" y="33527"/>
                </a:lnTo>
                <a:lnTo>
                  <a:pt x="44195" y="25907"/>
                </a:lnTo>
                <a:lnTo>
                  <a:pt x="44195" y="16763"/>
                </a:lnTo>
                <a:close/>
              </a:path>
              <a:path w="59689" h="99059">
                <a:moveTo>
                  <a:pt x="30479" y="33527"/>
                </a:moveTo>
                <a:lnTo>
                  <a:pt x="30479" y="62483"/>
                </a:lnTo>
              </a:path>
              <a:path w="59689" h="99059">
                <a:moveTo>
                  <a:pt x="9143" y="41147"/>
                </a:moveTo>
                <a:lnTo>
                  <a:pt x="50291" y="41147"/>
                </a:lnTo>
              </a:path>
              <a:path w="59689" h="99059">
                <a:moveTo>
                  <a:pt x="0" y="99059"/>
                </a:moveTo>
                <a:lnTo>
                  <a:pt x="30479" y="62483"/>
                </a:lnTo>
              </a:path>
              <a:path w="59689" h="99059">
                <a:moveTo>
                  <a:pt x="30479" y="62483"/>
                </a:moveTo>
                <a:lnTo>
                  <a:pt x="59435" y="99059"/>
                </a:lnTo>
              </a:path>
            </a:pathLst>
          </a:custGeom>
          <a:ln w="3175">
            <a:solidFill>
              <a:srgbClr val="9900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09647" y="7259186"/>
            <a:ext cx="84455" cy="5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" spc="-30" dirty="0">
                <a:latin typeface="Arial MT"/>
                <a:cs typeface="Arial MT"/>
              </a:rPr>
              <a:t>P</a:t>
            </a:r>
            <a:r>
              <a:rPr sz="200" spc="-15" dirty="0">
                <a:latin typeface="Arial MT"/>
                <a:cs typeface="Arial MT"/>
              </a:rPr>
              <a:t>l</a:t>
            </a:r>
            <a:r>
              <a:rPr sz="200" spc="-35" dirty="0">
                <a:latin typeface="Arial MT"/>
                <a:cs typeface="Arial MT"/>
              </a:rPr>
              <a:t>ay</a:t>
            </a:r>
            <a:r>
              <a:rPr sz="200" spc="-20" dirty="0">
                <a:latin typeface="Arial MT"/>
                <a:cs typeface="Arial MT"/>
              </a:rPr>
              <a:t>e</a:t>
            </a:r>
            <a:r>
              <a:rPr sz="200" spc="-5" dirty="0">
                <a:latin typeface="Arial MT"/>
                <a:cs typeface="Arial MT"/>
              </a:rPr>
              <a:t>r</a:t>
            </a:r>
            <a:endParaRPr sz="2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076259" y="7169467"/>
            <a:ext cx="232410" cy="207645"/>
            <a:chOff x="2076259" y="7169467"/>
            <a:chExt cx="232410" cy="207645"/>
          </a:xfrm>
        </p:grpSpPr>
        <p:sp>
          <p:nvSpPr>
            <p:cNvPr id="29" name="object 29"/>
            <p:cNvSpPr/>
            <p:nvPr/>
          </p:nvSpPr>
          <p:spPr>
            <a:xfrm>
              <a:off x="2138172" y="7178040"/>
              <a:ext cx="58419" cy="9525"/>
            </a:xfrm>
            <a:custGeom>
              <a:avLst/>
              <a:gdLst/>
              <a:ahLst/>
              <a:cxnLst/>
              <a:rect l="l" t="t" r="r" b="b"/>
              <a:pathLst>
                <a:path w="58419" h="9525">
                  <a:moveTo>
                    <a:pt x="0" y="9143"/>
                  </a:moveTo>
                  <a:lnTo>
                    <a:pt x="57911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77796" y="7170420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20">
                  <a:moveTo>
                    <a:pt x="18287" y="7619"/>
                  </a:moveTo>
                  <a:lnTo>
                    <a:pt x="0" y="19811"/>
                  </a:lnTo>
                </a:path>
                <a:path w="18414" h="20320">
                  <a:moveTo>
                    <a:pt x="18287" y="76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77212" y="7187184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20">
                  <a:moveTo>
                    <a:pt x="60959" y="0"/>
                  </a:moveTo>
                  <a:lnTo>
                    <a:pt x="0" y="7619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97607" y="7307580"/>
              <a:ext cx="109855" cy="68580"/>
            </a:xfrm>
            <a:custGeom>
              <a:avLst/>
              <a:gdLst/>
              <a:ahLst/>
              <a:cxnLst/>
              <a:rect l="l" t="t" r="r" b="b"/>
              <a:pathLst>
                <a:path w="109855" h="68579">
                  <a:moveTo>
                    <a:pt x="54863" y="0"/>
                  </a:moveTo>
                  <a:lnTo>
                    <a:pt x="33432" y="2666"/>
                  </a:lnTo>
                  <a:lnTo>
                    <a:pt x="16001" y="9905"/>
                  </a:lnTo>
                  <a:lnTo>
                    <a:pt x="4286" y="20573"/>
                  </a:lnTo>
                  <a:lnTo>
                    <a:pt x="0" y="33527"/>
                  </a:lnTo>
                  <a:lnTo>
                    <a:pt x="4286" y="47363"/>
                  </a:lnTo>
                  <a:lnTo>
                    <a:pt x="16001" y="58483"/>
                  </a:lnTo>
                  <a:lnTo>
                    <a:pt x="33432" y="65889"/>
                  </a:lnTo>
                  <a:lnTo>
                    <a:pt x="54863" y="68579"/>
                  </a:lnTo>
                  <a:lnTo>
                    <a:pt x="76295" y="65889"/>
                  </a:lnTo>
                  <a:lnTo>
                    <a:pt x="93725" y="58483"/>
                  </a:lnTo>
                  <a:lnTo>
                    <a:pt x="105441" y="47363"/>
                  </a:lnTo>
                  <a:lnTo>
                    <a:pt x="109727" y="33527"/>
                  </a:lnTo>
                  <a:lnTo>
                    <a:pt x="105441" y="20573"/>
                  </a:lnTo>
                  <a:lnTo>
                    <a:pt x="93725" y="9905"/>
                  </a:lnTo>
                  <a:lnTo>
                    <a:pt x="76295" y="2666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97607" y="7307580"/>
              <a:ext cx="109855" cy="68580"/>
            </a:xfrm>
            <a:custGeom>
              <a:avLst/>
              <a:gdLst/>
              <a:ahLst/>
              <a:cxnLst/>
              <a:rect l="l" t="t" r="r" b="b"/>
              <a:pathLst>
                <a:path w="109855" h="68579">
                  <a:moveTo>
                    <a:pt x="109727" y="33527"/>
                  </a:moveTo>
                  <a:lnTo>
                    <a:pt x="105441" y="20573"/>
                  </a:lnTo>
                  <a:lnTo>
                    <a:pt x="93725" y="9905"/>
                  </a:lnTo>
                  <a:lnTo>
                    <a:pt x="76295" y="2666"/>
                  </a:lnTo>
                  <a:lnTo>
                    <a:pt x="54863" y="0"/>
                  </a:lnTo>
                  <a:lnTo>
                    <a:pt x="33432" y="2666"/>
                  </a:lnTo>
                  <a:lnTo>
                    <a:pt x="16001" y="9905"/>
                  </a:lnTo>
                  <a:lnTo>
                    <a:pt x="4286" y="20573"/>
                  </a:lnTo>
                  <a:lnTo>
                    <a:pt x="0" y="33527"/>
                  </a:lnTo>
                  <a:lnTo>
                    <a:pt x="4286" y="47363"/>
                  </a:lnTo>
                  <a:lnTo>
                    <a:pt x="16001" y="58483"/>
                  </a:lnTo>
                  <a:lnTo>
                    <a:pt x="33432" y="65889"/>
                  </a:lnTo>
                  <a:lnTo>
                    <a:pt x="54863" y="68579"/>
                  </a:lnTo>
                  <a:lnTo>
                    <a:pt x="76295" y="65889"/>
                  </a:lnTo>
                  <a:lnTo>
                    <a:pt x="93725" y="58483"/>
                  </a:lnTo>
                  <a:lnTo>
                    <a:pt x="105441" y="47363"/>
                  </a:lnTo>
                  <a:lnTo>
                    <a:pt x="109727" y="3352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166619" y="7385677"/>
            <a:ext cx="176530" cy="5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" spc="-30" dirty="0">
                <a:latin typeface="Arial MT"/>
                <a:cs typeface="Arial MT"/>
              </a:rPr>
              <a:t>V</a:t>
            </a:r>
            <a:r>
              <a:rPr sz="200" spc="-5" dirty="0">
                <a:latin typeface="Arial MT"/>
                <a:cs typeface="Arial MT"/>
              </a:rPr>
              <a:t>i</a:t>
            </a:r>
            <a:r>
              <a:rPr sz="200" spc="-35" dirty="0">
                <a:latin typeface="Arial MT"/>
                <a:cs typeface="Arial MT"/>
              </a:rPr>
              <a:t>e</a:t>
            </a:r>
            <a:r>
              <a:rPr sz="200" spc="-5" dirty="0">
                <a:latin typeface="Arial MT"/>
                <a:cs typeface="Arial MT"/>
              </a:rPr>
              <a:t>w</a:t>
            </a:r>
            <a:r>
              <a:rPr sz="200" spc="-45" dirty="0">
                <a:latin typeface="Arial MT"/>
                <a:cs typeface="Arial MT"/>
              </a:rPr>
              <a:t> </a:t>
            </a:r>
            <a:r>
              <a:rPr sz="200" spc="-40" dirty="0">
                <a:latin typeface="Arial MT"/>
                <a:cs typeface="Arial MT"/>
              </a:rPr>
              <a:t>H</a:t>
            </a:r>
            <a:r>
              <a:rPr sz="200" spc="-15" dirty="0">
                <a:latin typeface="Arial MT"/>
                <a:cs typeface="Arial MT"/>
              </a:rPr>
              <a:t>i</a:t>
            </a:r>
            <a:r>
              <a:rPr sz="200" spc="-20" dirty="0">
                <a:latin typeface="Arial MT"/>
                <a:cs typeface="Arial MT"/>
              </a:rPr>
              <a:t>g</a:t>
            </a:r>
            <a:r>
              <a:rPr sz="200" spc="5" dirty="0">
                <a:latin typeface="Arial MT"/>
                <a:cs typeface="Arial MT"/>
              </a:rPr>
              <a:t>h</a:t>
            </a:r>
            <a:r>
              <a:rPr sz="200" spc="-30" dirty="0">
                <a:latin typeface="Arial MT"/>
                <a:cs typeface="Arial MT"/>
              </a:rPr>
              <a:t>S</a:t>
            </a:r>
            <a:r>
              <a:rPr sz="200" spc="-20" dirty="0">
                <a:latin typeface="Arial MT"/>
                <a:cs typeface="Arial MT"/>
              </a:rPr>
              <a:t>c</a:t>
            </a:r>
            <a:r>
              <a:rPr sz="200" spc="-35" dirty="0">
                <a:latin typeface="Arial MT"/>
                <a:cs typeface="Arial MT"/>
              </a:rPr>
              <a:t>o</a:t>
            </a:r>
            <a:r>
              <a:rPr sz="200" spc="-25" dirty="0">
                <a:latin typeface="Arial MT"/>
                <a:cs typeface="Arial MT"/>
              </a:rPr>
              <a:t>r</a:t>
            </a:r>
            <a:r>
              <a:rPr sz="200" spc="-5" dirty="0">
                <a:latin typeface="Arial MT"/>
                <a:cs typeface="Arial MT"/>
              </a:rPr>
              <a:t>e</a:t>
            </a:r>
            <a:endParaRPr sz="2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076259" y="7219759"/>
            <a:ext cx="508000" cy="868044"/>
            <a:chOff x="2076259" y="7219759"/>
            <a:chExt cx="508000" cy="868044"/>
          </a:xfrm>
        </p:grpSpPr>
        <p:sp>
          <p:nvSpPr>
            <p:cNvPr id="36" name="object 36"/>
            <p:cNvSpPr/>
            <p:nvPr/>
          </p:nvSpPr>
          <p:spPr>
            <a:xfrm>
              <a:off x="2139696" y="7263383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79">
                  <a:moveTo>
                    <a:pt x="0" y="0"/>
                  </a:moveTo>
                  <a:lnTo>
                    <a:pt x="62483" y="42671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82368" y="7284719"/>
              <a:ext cx="20320" cy="21590"/>
            </a:xfrm>
            <a:custGeom>
              <a:avLst/>
              <a:gdLst/>
              <a:ahLst/>
              <a:cxnLst/>
              <a:rect l="l" t="t" r="r" b="b"/>
              <a:pathLst>
                <a:path w="20319" h="21590">
                  <a:moveTo>
                    <a:pt x="19811" y="21335"/>
                  </a:moveTo>
                  <a:lnTo>
                    <a:pt x="6095" y="0"/>
                  </a:lnTo>
                </a:path>
                <a:path w="20319" h="21590">
                  <a:moveTo>
                    <a:pt x="19811" y="21335"/>
                  </a:moveTo>
                  <a:lnTo>
                    <a:pt x="0" y="182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77212" y="7220711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79">
                  <a:moveTo>
                    <a:pt x="62483" y="4267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70760" y="7491983"/>
              <a:ext cx="79375" cy="48895"/>
            </a:xfrm>
            <a:custGeom>
              <a:avLst/>
              <a:gdLst/>
              <a:ahLst/>
              <a:cxnLst/>
              <a:rect l="l" t="t" r="r" b="b"/>
              <a:pathLst>
                <a:path w="79375" h="48895">
                  <a:moveTo>
                    <a:pt x="76199" y="0"/>
                  </a:moveTo>
                  <a:lnTo>
                    <a:pt x="3047" y="0"/>
                  </a:lnTo>
                  <a:lnTo>
                    <a:pt x="0" y="3047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76199" y="48767"/>
                  </a:lnTo>
                  <a:lnTo>
                    <a:pt x="79247" y="45719"/>
                  </a:lnTo>
                  <a:lnTo>
                    <a:pt x="79247" y="7619"/>
                  </a:lnTo>
                  <a:lnTo>
                    <a:pt x="79247" y="3047"/>
                  </a:lnTo>
                  <a:lnTo>
                    <a:pt x="7619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70760" y="7491983"/>
              <a:ext cx="79375" cy="48895"/>
            </a:xfrm>
            <a:custGeom>
              <a:avLst/>
              <a:gdLst/>
              <a:ahLst/>
              <a:cxnLst/>
              <a:rect l="l" t="t" r="r" b="b"/>
              <a:pathLst>
                <a:path w="79375" h="48895">
                  <a:moveTo>
                    <a:pt x="79247" y="7619"/>
                  </a:moveTo>
                  <a:lnTo>
                    <a:pt x="79247" y="3047"/>
                  </a:lnTo>
                  <a:lnTo>
                    <a:pt x="76199" y="0"/>
                  </a:lnTo>
                  <a:lnTo>
                    <a:pt x="73151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3047"/>
                  </a:lnTo>
                  <a:lnTo>
                    <a:pt x="0" y="7619"/>
                  </a:lnTo>
                  <a:lnTo>
                    <a:pt x="0" y="41147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6095" y="48767"/>
                  </a:lnTo>
                  <a:lnTo>
                    <a:pt x="73151" y="48767"/>
                  </a:lnTo>
                  <a:lnTo>
                    <a:pt x="76199" y="48767"/>
                  </a:lnTo>
                  <a:lnTo>
                    <a:pt x="79247" y="45719"/>
                  </a:lnTo>
                  <a:lnTo>
                    <a:pt x="79247" y="41147"/>
                  </a:lnTo>
                  <a:lnTo>
                    <a:pt x="79247" y="761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97252" y="8005577"/>
              <a:ext cx="71755" cy="5080"/>
            </a:xfrm>
            <a:custGeom>
              <a:avLst/>
              <a:gdLst/>
              <a:ahLst/>
              <a:cxnLst/>
              <a:rect l="l" t="t" r="r" b="b"/>
              <a:pathLst>
                <a:path w="71755" h="5079">
                  <a:moveTo>
                    <a:pt x="71622" y="0"/>
                  </a:moveTo>
                  <a:lnTo>
                    <a:pt x="0" y="0"/>
                  </a:lnTo>
                  <a:lnTo>
                    <a:pt x="0" y="4566"/>
                  </a:lnTo>
                  <a:lnTo>
                    <a:pt x="71622" y="4566"/>
                  </a:lnTo>
                  <a:lnTo>
                    <a:pt x="71622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95727" y="8004047"/>
              <a:ext cx="73660" cy="6350"/>
            </a:xfrm>
            <a:custGeom>
              <a:avLst/>
              <a:gdLst/>
              <a:ahLst/>
              <a:cxnLst/>
              <a:rect l="l" t="t" r="r" b="b"/>
              <a:pathLst>
                <a:path w="73660" h="6350">
                  <a:moveTo>
                    <a:pt x="0" y="6095"/>
                  </a:moveTo>
                  <a:lnTo>
                    <a:pt x="73151" y="6095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6095"/>
                  </a:lnTo>
                  <a:close/>
                </a:path>
              </a:pathLst>
            </a:custGeom>
            <a:ln w="3175">
              <a:solidFill>
                <a:srgbClr val="0000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95727" y="8036051"/>
              <a:ext cx="78105" cy="50800"/>
            </a:xfrm>
            <a:custGeom>
              <a:avLst/>
              <a:gdLst/>
              <a:ahLst/>
              <a:cxnLst/>
              <a:rect l="l" t="t" r="r" b="b"/>
              <a:pathLst>
                <a:path w="78105" h="50800">
                  <a:moveTo>
                    <a:pt x="76199" y="0"/>
                  </a:moveTo>
                  <a:lnTo>
                    <a:pt x="1523" y="0"/>
                  </a:lnTo>
                  <a:lnTo>
                    <a:pt x="0" y="4571"/>
                  </a:lnTo>
                  <a:lnTo>
                    <a:pt x="0" y="45719"/>
                  </a:lnTo>
                  <a:lnTo>
                    <a:pt x="1523" y="50291"/>
                  </a:lnTo>
                  <a:lnTo>
                    <a:pt x="76199" y="50291"/>
                  </a:lnTo>
                  <a:lnTo>
                    <a:pt x="77723" y="45719"/>
                  </a:lnTo>
                  <a:lnTo>
                    <a:pt x="77723" y="9143"/>
                  </a:lnTo>
                  <a:lnTo>
                    <a:pt x="77723" y="4571"/>
                  </a:lnTo>
                  <a:lnTo>
                    <a:pt x="7619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95727" y="8036051"/>
              <a:ext cx="78105" cy="50800"/>
            </a:xfrm>
            <a:custGeom>
              <a:avLst/>
              <a:gdLst/>
              <a:ahLst/>
              <a:cxnLst/>
              <a:rect l="l" t="t" r="r" b="b"/>
              <a:pathLst>
                <a:path w="78105" h="50800">
                  <a:moveTo>
                    <a:pt x="77723" y="9143"/>
                  </a:moveTo>
                  <a:lnTo>
                    <a:pt x="77723" y="4571"/>
                  </a:lnTo>
                  <a:lnTo>
                    <a:pt x="76199" y="0"/>
                  </a:lnTo>
                  <a:lnTo>
                    <a:pt x="73151" y="0"/>
                  </a:lnTo>
                  <a:lnTo>
                    <a:pt x="6095" y="0"/>
                  </a:lnTo>
                  <a:lnTo>
                    <a:pt x="1523" y="0"/>
                  </a:lnTo>
                  <a:lnTo>
                    <a:pt x="0" y="4571"/>
                  </a:lnTo>
                  <a:lnTo>
                    <a:pt x="0" y="9143"/>
                  </a:lnTo>
                  <a:lnTo>
                    <a:pt x="0" y="41147"/>
                  </a:lnTo>
                  <a:lnTo>
                    <a:pt x="0" y="45719"/>
                  </a:lnTo>
                  <a:lnTo>
                    <a:pt x="1523" y="50291"/>
                  </a:lnTo>
                  <a:lnTo>
                    <a:pt x="6095" y="50291"/>
                  </a:lnTo>
                  <a:lnTo>
                    <a:pt x="73151" y="50291"/>
                  </a:lnTo>
                  <a:lnTo>
                    <a:pt x="76199" y="50291"/>
                  </a:lnTo>
                  <a:lnTo>
                    <a:pt x="77723" y="45719"/>
                  </a:lnTo>
                  <a:lnTo>
                    <a:pt x="77723" y="41147"/>
                  </a:lnTo>
                  <a:lnTo>
                    <a:pt x="77723" y="914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03931" y="8036051"/>
              <a:ext cx="79375" cy="50800"/>
            </a:xfrm>
            <a:custGeom>
              <a:avLst/>
              <a:gdLst/>
              <a:ahLst/>
              <a:cxnLst/>
              <a:rect l="l" t="t" r="r" b="b"/>
              <a:pathLst>
                <a:path w="79375" h="50800">
                  <a:moveTo>
                    <a:pt x="76199" y="0"/>
                  </a:moveTo>
                  <a:lnTo>
                    <a:pt x="3047" y="0"/>
                  </a:lnTo>
                  <a:lnTo>
                    <a:pt x="0" y="4571"/>
                  </a:lnTo>
                  <a:lnTo>
                    <a:pt x="0" y="45719"/>
                  </a:lnTo>
                  <a:lnTo>
                    <a:pt x="3047" y="50291"/>
                  </a:lnTo>
                  <a:lnTo>
                    <a:pt x="76199" y="50291"/>
                  </a:lnTo>
                  <a:lnTo>
                    <a:pt x="79247" y="45719"/>
                  </a:lnTo>
                  <a:lnTo>
                    <a:pt x="79247" y="9143"/>
                  </a:lnTo>
                  <a:lnTo>
                    <a:pt x="79247" y="4571"/>
                  </a:lnTo>
                  <a:lnTo>
                    <a:pt x="7619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03931" y="8036051"/>
              <a:ext cx="79375" cy="50800"/>
            </a:xfrm>
            <a:custGeom>
              <a:avLst/>
              <a:gdLst/>
              <a:ahLst/>
              <a:cxnLst/>
              <a:rect l="l" t="t" r="r" b="b"/>
              <a:pathLst>
                <a:path w="79375" h="50800">
                  <a:moveTo>
                    <a:pt x="79247" y="9143"/>
                  </a:moveTo>
                  <a:lnTo>
                    <a:pt x="79247" y="4571"/>
                  </a:lnTo>
                  <a:lnTo>
                    <a:pt x="76199" y="0"/>
                  </a:lnTo>
                  <a:lnTo>
                    <a:pt x="73151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4571"/>
                  </a:lnTo>
                  <a:lnTo>
                    <a:pt x="0" y="9143"/>
                  </a:lnTo>
                  <a:lnTo>
                    <a:pt x="0" y="41147"/>
                  </a:lnTo>
                  <a:lnTo>
                    <a:pt x="0" y="45719"/>
                  </a:lnTo>
                  <a:lnTo>
                    <a:pt x="3047" y="50291"/>
                  </a:lnTo>
                  <a:lnTo>
                    <a:pt x="6095" y="50291"/>
                  </a:lnTo>
                  <a:lnTo>
                    <a:pt x="73151" y="50291"/>
                  </a:lnTo>
                  <a:lnTo>
                    <a:pt x="76199" y="50291"/>
                  </a:lnTo>
                  <a:lnTo>
                    <a:pt x="79247" y="45719"/>
                  </a:lnTo>
                  <a:lnTo>
                    <a:pt x="79247" y="41147"/>
                  </a:lnTo>
                  <a:lnTo>
                    <a:pt x="79247" y="914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398266" y="8034067"/>
            <a:ext cx="19304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latin typeface="Arial MT"/>
                <a:cs typeface="Arial MT"/>
              </a:rPr>
              <a:t>Pour </a:t>
            </a:r>
            <a:r>
              <a:rPr sz="100" spc="-15" dirty="0">
                <a:latin typeface="Arial MT"/>
                <a:cs typeface="Arial MT"/>
              </a:rPr>
              <a:t>Coffee</a:t>
            </a:r>
            <a:r>
              <a:rPr sz="100" spc="25" dirty="0">
                <a:latin typeface="Arial MT"/>
                <a:cs typeface="Arial MT"/>
              </a:rPr>
              <a:t>       </a:t>
            </a:r>
            <a:r>
              <a:rPr sz="100" spc="-15" dirty="0">
                <a:latin typeface="Arial MT"/>
                <a:cs typeface="Arial MT"/>
              </a:rPr>
              <a:t>DrinkBeverage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170747" y="7495603"/>
            <a:ext cx="476250" cy="582930"/>
            <a:chOff x="2170747" y="7495603"/>
            <a:chExt cx="476250" cy="582930"/>
          </a:xfrm>
        </p:grpSpPr>
        <p:sp>
          <p:nvSpPr>
            <p:cNvPr id="49" name="object 49"/>
            <p:cNvSpPr/>
            <p:nvPr/>
          </p:nvSpPr>
          <p:spPr>
            <a:xfrm>
              <a:off x="2261616" y="7507224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143" y="6095"/>
                  </a:moveTo>
                  <a:lnTo>
                    <a:pt x="0" y="10667"/>
                  </a:lnTo>
                </a:path>
                <a:path w="9525" h="10795">
                  <a:moveTo>
                    <a:pt x="9143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75332" y="7580382"/>
              <a:ext cx="74930" cy="3175"/>
            </a:xfrm>
            <a:custGeom>
              <a:avLst/>
              <a:gdLst/>
              <a:ahLst/>
              <a:cxnLst/>
              <a:rect l="l" t="t" r="r" b="b"/>
              <a:pathLst>
                <a:path w="74930" h="3175">
                  <a:moveTo>
                    <a:pt x="74670" y="0"/>
                  </a:moveTo>
                  <a:lnTo>
                    <a:pt x="0" y="0"/>
                  </a:lnTo>
                  <a:lnTo>
                    <a:pt x="0" y="3042"/>
                  </a:lnTo>
                  <a:lnTo>
                    <a:pt x="74670" y="3042"/>
                  </a:lnTo>
                  <a:lnTo>
                    <a:pt x="7467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25852" y="8046720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19" h="30479">
                  <a:moveTo>
                    <a:pt x="19811" y="15239"/>
                  </a:moveTo>
                  <a:lnTo>
                    <a:pt x="19811" y="6095"/>
                  </a:lnTo>
                  <a:lnTo>
                    <a:pt x="15239" y="0"/>
                  </a:lnTo>
                  <a:lnTo>
                    <a:pt x="9143" y="0"/>
                  </a:lnTo>
                  <a:lnTo>
                    <a:pt x="4571" y="0"/>
                  </a:lnTo>
                  <a:lnTo>
                    <a:pt x="0" y="6095"/>
                  </a:lnTo>
                  <a:lnTo>
                    <a:pt x="0" y="15239"/>
                  </a:lnTo>
                  <a:lnTo>
                    <a:pt x="0" y="24383"/>
                  </a:lnTo>
                  <a:lnTo>
                    <a:pt x="4571" y="30479"/>
                  </a:lnTo>
                  <a:lnTo>
                    <a:pt x="9143" y="30479"/>
                  </a:lnTo>
                  <a:lnTo>
                    <a:pt x="15239" y="30479"/>
                  </a:lnTo>
                  <a:lnTo>
                    <a:pt x="19811" y="24383"/>
                  </a:lnTo>
                  <a:lnTo>
                    <a:pt x="19811" y="1523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28900" y="805129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90">
                  <a:moveTo>
                    <a:pt x="10667" y="0"/>
                  </a:moveTo>
                  <a:lnTo>
                    <a:pt x="3047" y="0"/>
                  </a:lnTo>
                  <a:lnTo>
                    <a:pt x="0" y="4571"/>
                  </a:lnTo>
                  <a:lnTo>
                    <a:pt x="0" y="16763"/>
                  </a:lnTo>
                  <a:lnTo>
                    <a:pt x="3047" y="21335"/>
                  </a:lnTo>
                  <a:lnTo>
                    <a:pt x="10667" y="21335"/>
                  </a:lnTo>
                  <a:lnTo>
                    <a:pt x="13715" y="16763"/>
                  </a:lnTo>
                  <a:lnTo>
                    <a:pt x="13715" y="10667"/>
                  </a:lnTo>
                  <a:lnTo>
                    <a:pt x="13715" y="4571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28900" y="805129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90">
                  <a:moveTo>
                    <a:pt x="13715" y="10667"/>
                  </a:moveTo>
                  <a:lnTo>
                    <a:pt x="13715" y="4571"/>
                  </a:lnTo>
                  <a:lnTo>
                    <a:pt x="10667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4571"/>
                  </a:lnTo>
                  <a:lnTo>
                    <a:pt x="0" y="10667"/>
                  </a:lnTo>
                  <a:lnTo>
                    <a:pt x="0" y="16763"/>
                  </a:lnTo>
                  <a:lnTo>
                    <a:pt x="3047" y="21335"/>
                  </a:lnTo>
                  <a:lnTo>
                    <a:pt x="6095" y="21335"/>
                  </a:lnTo>
                  <a:lnTo>
                    <a:pt x="10667" y="21335"/>
                  </a:lnTo>
                  <a:lnTo>
                    <a:pt x="13715" y="16763"/>
                  </a:lnTo>
                  <a:lnTo>
                    <a:pt x="13715" y="1066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99360" y="7629144"/>
              <a:ext cx="79375" cy="48895"/>
            </a:xfrm>
            <a:custGeom>
              <a:avLst/>
              <a:gdLst/>
              <a:ahLst/>
              <a:cxnLst/>
              <a:rect l="l" t="t" r="r" b="b"/>
              <a:pathLst>
                <a:path w="79375" h="48895">
                  <a:moveTo>
                    <a:pt x="76199" y="0"/>
                  </a:moveTo>
                  <a:lnTo>
                    <a:pt x="3047" y="0"/>
                  </a:lnTo>
                  <a:lnTo>
                    <a:pt x="0" y="3047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76199" y="48767"/>
                  </a:lnTo>
                  <a:lnTo>
                    <a:pt x="79247" y="45719"/>
                  </a:lnTo>
                  <a:lnTo>
                    <a:pt x="79247" y="7619"/>
                  </a:lnTo>
                  <a:lnTo>
                    <a:pt x="79247" y="3047"/>
                  </a:lnTo>
                  <a:lnTo>
                    <a:pt x="7619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99360" y="7629144"/>
              <a:ext cx="79375" cy="48895"/>
            </a:xfrm>
            <a:custGeom>
              <a:avLst/>
              <a:gdLst/>
              <a:ahLst/>
              <a:cxnLst/>
              <a:rect l="l" t="t" r="r" b="b"/>
              <a:pathLst>
                <a:path w="79375" h="48895">
                  <a:moveTo>
                    <a:pt x="79247" y="7619"/>
                  </a:moveTo>
                  <a:lnTo>
                    <a:pt x="79247" y="3047"/>
                  </a:lnTo>
                  <a:lnTo>
                    <a:pt x="76199" y="0"/>
                  </a:lnTo>
                  <a:lnTo>
                    <a:pt x="73151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3047"/>
                  </a:lnTo>
                  <a:lnTo>
                    <a:pt x="0" y="7619"/>
                  </a:lnTo>
                  <a:lnTo>
                    <a:pt x="0" y="41147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6095" y="48767"/>
                  </a:lnTo>
                  <a:lnTo>
                    <a:pt x="73151" y="48767"/>
                  </a:lnTo>
                  <a:lnTo>
                    <a:pt x="76199" y="48767"/>
                  </a:lnTo>
                  <a:lnTo>
                    <a:pt x="79247" y="45719"/>
                  </a:lnTo>
                  <a:lnTo>
                    <a:pt x="79247" y="41147"/>
                  </a:lnTo>
                  <a:lnTo>
                    <a:pt x="79247" y="761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06396" y="7629144"/>
              <a:ext cx="79375" cy="48895"/>
            </a:xfrm>
            <a:custGeom>
              <a:avLst/>
              <a:gdLst/>
              <a:ahLst/>
              <a:cxnLst/>
              <a:rect l="l" t="t" r="r" b="b"/>
              <a:pathLst>
                <a:path w="79375" h="48895">
                  <a:moveTo>
                    <a:pt x="77723" y="0"/>
                  </a:moveTo>
                  <a:lnTo>
                    <a:pt x="3047" y="0"/>
                  </a:lnTo>
                  <a:lnTo>
                    <a:pt x="0" y="3047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77723" y="48767"/>
                  </a:lnTo>
                  <a:lnTo>
                    <a:pt x="79247" y="45719"/>
                  </a:lnTo>
                  <a:lnTo>
                    <a:pt x="79247" y="7619"/>
                  </a:lnTo>
                  <a:lnTo>
                    <a:pt x="79247" y="3047"/>
                  </a:lnTo>
                  <a:lnTo>
                    <a:pt x="7772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06396" y="7629144"/>
              <a:ext cx="137160" cy="407034"/>
            </a:xfrm>
            <a:custGeom>
              <a:avLst/>
              <a:gdLst/>
              <a:ahLst/>
              <a:cxnLst/>
              <a:rect l="l" t="t" r="r" b="b"/>
              <a:pathLst>
                <a:path w="137160" h="407034">
                  <a:moveTo>
                    <a:pt x="79247" y="7619"/>
                  </a:moveTo>
                  <a:lnTo>
                    <a:pt x="79247" y="3047"/>
                  </a:lnTo>
                  <a:lnTo>
                    <a:pt x="77723" y="0"/>
                  </a:lnTo>
                  <a:lnTo>
                    <a:pt x="73151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3047"/>
                  </a:lnTo>
                  <a:lnTo>
                    <a:pt x="0" y="7619"/>
                  </a:lnTo>
                  <a:lnTo>
                    <a:pt x="0" y="41147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6095" y="48767"/>
                  </a:lnTo>
                  <a:lnTo>
                    <a:pt x="73151" y="48767"/>
                  </a:lnTo>
                  <a:lnTo>
                    <a:pt x="77723" y="48767"/>
                  </a:lnTo>
                  <a:lnTo>
                    <a:pt x="79247" y="45719"/>
                  </a:lnTo>
                  <a:lnTo>
                    <a:pt x="79247" y="41147"/>
                  </a:lnTo>
                  <a:lnTo>
                    <a:pt x="79247" y="7619"/>
                  </a:lnTo>
                  <a:close/>
                </a:path>
                <a:path w="137160" h="407034">
                  <a:moveTo>
                    <a:pt x="137159" y="50291"/>
                  </a:moveTo>
                  <a:lnTo>
                    <a:pt x="137159" y="406907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38984" y="8022336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70">
                  <a:moveTo>
                    <a:pt x="4571" y="13715"/>
                  </a:moveTo>
                  <a:lnTo>
                    <a:pt x="7619" y="0"/>
                  </a:lnTo>
                </a:path>
                <a:path w="7619" h="13970">
                  <a:moveTo>
                    <a:pt x="4571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73808" y="7578852"/>
              <a:ext cx="76200" cy="5080"/>
            </a:xfrm>
            <a:custGeom>
              <a:avLst/>
              <a:gdLst/>
              <a:ahLst/>
              <a:cxnLst/>
              <a:rect l="l" t="t" r="r" b="b"/>
              <a:pathLst>
                <a:path w="76200" h="5079">
                  <a:moveTo>
                    <a:pt x="0" y="4571"/>
                  </a:moveTo>
                  <a:lnTo>
                    <a:pt x="76199" y="4571"/>
                  </a:lnTo>
                  <a:lnTo>
                    <a:pt x="76199" y="0"/>
                  </a:lnTo>
                  <a:lnTo>
                    <a:pt x="0" y="0"/>
                  </a:lnTo>
                  <a:lnTo>
                    <a:pt x="0" y="4571"/>
                  </a:lnTo>
                  <a:close/>
                </a:path>
              </a:pathLst>
            </a:custGeom>
            <a:ln w="3175">
              <a:solidFill>
                <a:srgbClr val="0000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82952" y="7626096"/>
              <a:ext cx="111760" cy="53340"/>
            </a:xfrm>
            <a:custGeom>
              <a:avLst/>
              <a:gdLst/>
              <a:ahLst/>
              <a:cxnLst/>
              <a:rect l="l" t="t" r="r" b="b"/>
              <a:pathLst>
                <a:path w="111760" h="53340">
                  <a:moveTo>
                    <a:pt x="108203" y="0"/>
                  </a:moveTo>
                  <a:lnTo>
                    <a:pt x="3047" y="0"/>
                  </a:lnTo>
                  <a:lnTo>
                    <a:pt x="0" y="4571"/>
                  </a:lnTo>
                  <a:lnTo>
                    <a:pt x="0" y="50291"/>
                  </a:lnTo>
                  <a:lnTo>
                    <a:pt x="3047" y="53339"/>
                  </a:lnTo>
                  <a:lnTo>
                    <a:pt x="108203" y="53339"/>
                  </a:lnTo>
                  <a:lnTo>
                    <a:pt x="111251" y="50291"/>
                  </a:lnTo>
                  <a:lnTo>
                    <a:pt x="111251" y="9143"/>
                  </a:lnTo>
                  <a:lnTo>
                    <a:pt x="111251" y="457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82952" y="7626096"/>
              <a:ext cx="111760" cy="53340"/>
            </a:xfrm>
            <a:custGeom>
              <a:avLst/>
              <a:gdLst/>
              <a:ahLst/>
              <a:cxnLst/>
              <a:rect l="l" t="t" r="r" b="b"/>
              <a:pathLst>
                <a:path w="111760" h="53340">
                  <a:moveTo>
                    <a:pt x="111251" y="9143"/>
                  </a:moveTo>
                  <a:lnTo>
                    <a:pt x="111251" y="4571"/>
                  </a:lnTo>
                  <a:lnTo>
                    <a:pt x="108203" y="0"/>
                  </a:lnTo>
                  <a:lnTo>
                    <a:pt x="105155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4571"/>
                  </a:lnTo>
                  <a:lnTo>
                    <a:pt x="0" y="9143"/>
                  </a:lnTo>
                  <a:lnTo>
                    <a:pt x="0" y="45719"/>
                  </a:lnTo>
                  <a:lnTo>
                    <a:pt x="0" y="50291"/>
                  </a:lnTo>
                  <a:lnTo>
                    <a:pt x="3047" y="53339"/>
                  </a:lnTo>
                  <a:lnTo>
                    <a:pt x="6095" y="53339"/>
                  </a:lnTo>
                  <a:lnTo>
                    <a:pt x="105155" y="53339"/>
                  </a:lnTo>
                  <a:lnTo>
                    <a:pt x="108203" y="53339"/>
                  </a:lnTo>
                  <a:lnTo>
                    <a:pt x="111251" y="50291"/>
                  </a:lnTo>
                  <a:lnTo>
                    <a:pt x="111251" y="45719"/>
                  </a:lnTo>
                  <a:lnTo>
                    <a:pt x="111251" y="914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1700" y="7626096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4" h="53340">
                  <a:moveTo>
                    <a:pt x="89915" y="0"/>
                  </a:moveTo>
                  <a:lnTo>
                    <a:pt x="1523" y="0"/>
                  </a:lnTo>
                  <a:lnTo>
                    <a:pt x="0" y="4571"/>
                  </a:lnTo>
                  <a:lnTo>
                    <a:pt x="0" y="50291"/>
                  </a:lnTo>
                  <a:lnTo>
                    <a:pt x="1523" y="53339"/>
                  </a:lnTo>
                  <a:lnTo>
                    <a:pt x="89915" y="53339"/>
                  </a:lnTo>
                  <a:lnTo>
                    <a:pt x="92963" y="50291"/>
                  </a:lnTo>
                  <a:lnTo>
                    <a:pt x="92963" y="9143"/>
                  </a:lnTo>
                  <a:lnTo>
                    <a:pt x="92963" y="4571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71700" y="7626096"/>
              <a:ext cx="93345" cy="53340"/>
            </a:xfrm>
            <a:custGeom>
              <a:avLst/>
              <a:gdLst/>
              <a:ahLst/>
              <a:cxnLst/>
              <a:rect l="l" t="t" r="r" b="b"/>
              <a:pathLst>
                <a:path w="93344" h="53340">
                  <a:moveTo>
                    <a:pt x="92963" y="9143"/>
                  </a:moveTo>
                  <a:lnTo>
                    <a:pt x="92963" y="4571"/>
                  </a:lnTo>
                  <a:lnTo>
                    <a:pt x="89915" y="0"/>
                  </a:lnTo>
                  <a:lnTo>
                    <a:pt x="86867" y="0"/>
                  </a:lnTo>
                  <a:lnTo>
                    <a:pt x="6095" y="0"/>
                  </a:lnTo>
                  <a:lnTo>
                    <a:pt x="1523" y="0"/>
                  </a:lnTo>
                  <a:lnTo>
                    <a:pt x="0" y="4571"/>
                  </a:lnTo>
                  <a:lnTo>
                    <a:pt x="0" y="9143"/>
                  </a:lnTo>
                  <a:lnTo>
                    <a:pt x="0" y="45719"/>
                  </a:lnTo>
                  <a:lnTo>
                    <a:pt x="0" y="50291"/>
                  </a:lnTo>
                  <a:lnTo>
                    <a:pt x="1523" y="53339"/>
                  </a:lnTo>
                  <a:lnTo>
                    <a:pt x="6095" y="53339"/>
                  </a:lnTo>
                  <a:lnTo>
                    <a:pt x="86867" y="53339"/>
                  </a:lnTo>
                  <a:lnTo>
                    <a:pt x="89915" y="53339"/>
                  </a:lnTo>
                  <a:lnTo>
                    <a:pt x="92963" y="50291"/>
                  </a:lnTo>
                  <a:lnTo>
                    <a:pt x="92963" y="45719"/>
                  </a:lnTo>
                  <a:lnTo>
                    <a:pt x="92963" y="914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29840" y="7496556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79">
                  <a:moveTo>
                    <a:pt x="9143" y="0"/>
                  </a:moveTo>
                  <a:lnTo>
                    <a:pt x="0" y="15239"/>
                  </a:lnTo>
                  <a:lnTo>
                    <a:pt x="9143" y="30479"/>
                  </a:lnTo>
                  <a:lnTo>
                    <a:pt x="21335" y="1523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29840" y="7496556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79">
                  <a:moveTo>
                    <a:pt x="9143" y="0"/>
                  </a:moveTo>
                  <a:lnTo>
                    <a:pt x="21335" y="15239"/>
                  </a:lnTo>
                  <a:lnTo>
                    <a:pt x="9143" y="30479"/>
                  </a:lnTo>
                  <a:lnTo>
                    <a:pt x="0" y="15239"/>
                  </a:lnTo>
                  <a:lnTo>
                    <a:pt x="9143" y="0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99132" y="749960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59">
                  <a:moveTo>
                    <a:pt x="10667" y="0"/>
                  </a:moveTo>
                  <a:lnTo>
                    <a:pt x="3047" y="0"/>
                  </a:lnTo>
                  <a:lnTo>
                    <a:pt x="0" y="6095"/>
                  </a:lnTo>
                  <a:lnTo>
                    <a:pt x="0" y="18287"/>
                  </a:lnTo>
                  <a:lnTo>
                    <a:pt x="3047" y="22859"/>
                  </a:lnTo>
                  <a:lnTo>
                    <a:pt x="10667" y="22859"/>
                  </a:lnTo>
                  <a:lnTo>
                    <a:pt x="13715" y="18287"/>
                  </a:lnTo>
                  <a:lnTo>
                    <a:pt x="13715" y="12191"/>
                  </a:lnTo>
                  <a:lnTo>
                    <a:pt x="13715" y="6095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99132" y="7499604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59">
                  <a:moveTo>
                    <a:pt x="13715" y="12191"/>
                  </a:moveTo>
                  <a:lnTo>
                    <a:pt x="13715" y="6095"/>
                  </a:lnTo>
                  <a:lnTo>
                    <a:pt x="10667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6095"/>
                  </a:lnTo>
                  <a:lnTo>
                    <a:pt x="0" y="12191"/>
                  </a:lnTo>
                  <a:lnTo>
                    <a:pt x="0" y="18287"/>
                  </a:lnTo>
                  <a:lnTo>
                    <a:pt x="3047" y="22859"/>
                  </a:lnTo>
                  <a:lnTo>
                    <a:pt x="6095" y="22859"/>
                  </a:lnTo>
                  <a:lnTo>
                    <a:pt x="10667" y="22859"/>
                  </a:lnTo>
                  <a:lnTo>
                    <a:pt x="13715" y="18287"/>
                  </a:lnTo>
                  <a:lnTo>
                    <a:pt x="13715" y="1219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141219" y="7625636"/>
            <a:ext cx="474345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00" spc="-20" dirty="0">
                <a:latin typeface="Arial MT"/>
                <a:cs typeface="Arial MT"/>
              </a:rPr>
              <a:t>P</a:t>
            </a:r>
            <a:r>
              <a:rPr sz="100" spc="-15" dirty="0">
                <a:latin typeface="Arial MT"/>
                <a:cs typeface="Arial MT"/>
              </a:rPr>
              <a:t>u</a:t>
            </a:r>
            <a:r>
              <a:rPr sz="100" dirty="0">
                <a:latin typeface="Arial MT"/>
                <a:cs typeface="Arial MT"/>
              </a:rPr>
              <a:t>t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15" dirty="0">
                <a:latin typeface="Arial MT"/>
                <a:cs typeface="Arial MT"/>
              </a:rPr>
              <a:t>C</a:t>
            </a:r>
            <a:r>
              <a:rPr sz="100" spc="-25" dirty="0">
                <a:latin typeface="Arial MT"/>
                <a:cs typeface="Arial MT"/>
              </a:rPr>
              <a:t>o</a:t>
            </a:r>
            <a:r>
              <a:rPr sz="100" spc="-10" dirty="0">
                <a:latin typeface="Arial MT"/>
                <a:cs typeface="Arial MT"/>
              </a:rPr>
              <a:t>f</a:t>
            </a:r>
            <a:r>
              <a:rPr sz="100" spc="-20" dirty="0">
                <a:latin typeface="Arial MT"/>
                <a:cs typeface="Arial MT"/>
              </a:rPr>
              <a:t>f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dirty="0">
                <a:latin typeface="Arial MT"/>
                <a:cs typeface="Arial MT"/>
              </a:rPr>
              <a:t>e</a:t>
            </a:r>
            <a:r>
              <a:rPr sz="100" spc="-20" dirty="0">
                <a:latin typeface="Arial MT"/>
                <a:cs typeface="Arial MT"/>
              </a:rPr>
              <a:t> </a:t>
            </a:r>
            <a:r>
              <a:rPr sz="100" spc="-15" dirty="0">
                <a:latin typeface="Arial MT"/>
                <a:cs typeface="Arial MT"/>
              </a:rPr>
              <a:t>i</a:t>
            </a:r>
            <a:r>
              <a:rPr sz="100" dirty="0">
                <a:latin typeface="Arial MT"/>
                <a:cs typeface="Arial MT"/>
              </a:rPr>
              <a:t>n</a:t>
            </a:r>
            <a:r>
              <a:rPr sz="100" spc="-20" dirty="0">
                <a:latin typeface="Arial MT"/>
                <a:cs typeface="Arial MT"/>
              </a:rPr>
              <a:t> </a:t>
            </a:r>
            <a:r>
              <a:rPr sz="100" spc="-30" dirty="0">
                <a:latin typeface="Arial MT"/>
                <a:cs typeface="Arial MT"/>
              </a:rPr>
              <a:t>F</a:t>
            </a:r>
            <a:r>
              <a:rPr sz="100" spc="-15" dirty="0">
                <a:latin typeface="Arial MT"/>
                <a:cs typeface="Arial MT"/>
              </a:rPr>
              <a:t>i</a:t>
            </a:r>
            <a:r>
              <a:rPr sz="100" dirty="0">
                <a:latin typeface="Arial MT"/>
                <a:cs typeface="Arial MT"/>
              </a:rPr>
              <a:t>l</a:t>
            </a:r>
            <a:r>
              <a:rPr sz="100" spc="-10" dirty="0">
                <a:latin typeface="Arial MT"/>
                <a:cs typeface="Arial MT"/>
              </a:rPr>
              <a:t>t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dirty="0">
                <a:latin typeface="Arial MT"/>
                <a:cs typeface="Arial MT"/>
              </a:rPr>
              <a:t>r        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20" dirty="0">
                <a:latin typeface="Arial MT"/>
                <a:cs typeface="Arial MT"/>
              </a:rPr>
              <a:t>A</a:t>
            </a:r>
            <a:r>
              <a:rPr sz="100" spc="-15" dirty="0">
                <a:latin typeface="Arial MT"/>
                <a:cs typeface="Arial MT"/>
              </a:rPr>
              <a:t>d</a:t>
            </a:r>
            <a:r>
              <a:rPr sz="100" dirty="0">
                <a:latin typeface="Arial MT"/>
                <a:cs typeface="Arial MT"/>
              </a:rPr>
              <a:t>d</a:t>
            </a:r>
            <a:r>
              <a:rPr sz="100" spc="-25" dirty="0">
                <a:latin typeface="Arial MT"/>
                <a:cs typeface="Arial MT"/>
              </a:rPr>
              <a:t>W</a:t>
            </a:r>
            <a:r>
              <a:rPr sz="100" spc="-15" dirty="0">
                <a:latin typeface="Arial MT"/>
                <a:cs typeface="Arial MT"/>
              </a:rPr>
              <a:t>a</a:t>
            </a:r>
            <a:r>
              <a:rPr sz="100" spc="-10" dirty="0">
                <a:latin typeface="Arial MT"/>
                <a:cs typeface="Arial MT"/>
              </a:rPr>
              <a:t>t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dirty="0">
                <a:latin typeface="Arial MT"/>
                <a:cs typeface="Arial MT"/>
              </a:rPr>
              <a:t>r</a:t>
            </a:r>
            <a:r>
              <a:rPr sz="100" spc="-20" dirty="0">
                <a:latin typeface="Arial MT"/>
                <a:cs typeface="Arial MT"/>
              </a:rPr>
              <a:t> </a:t>
            </a:r>
            <a:r>
              <a:rPr sz="100" spc="-10" dirty="0">
                <a:latin typeface="Arial MT"/>
                <a:cs typeface="Arial MT"/>
              </a:rPr>
              <a:t>t</a:t>
            </a:r>
            <a:r>
              <a:rPr sz="100" dirty="0">
                <a:latin typeface="Arial MT"/>
                <a:cs typeface="Arial MT"/>
              </a:rPr>
              <a:t>o</a:t>
            </a:r>
            <a:r>
              <a:rPr sz="100" spc="-15" dirty="0">
                <a:latin typeface="Arial MT"/>
                <a:cs typeface="Arial MT"/>
              </a:rPr>
              <a:t>R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spc="-10" dirty="0">
                <a:latin typeface="Arial MT"/>
                <a:cs typeface="Arial MT"/>
              </a:rPr>
              <a:t>s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spc="-15" dirty="0">
                <a:latin typeface="Arial MT"/>
                <a:cs typeface="Arial MT"/>
              </a:rPr>
              <a:t>r</a:t>
            </a:r>
            <a:r>
              <a:rPr sz="100" spc="-30" dirty="0">
                <a:latin typeface="Arial MT"/>
                <a:cs typeface="Arial MT"/>
              </a:rPr>
              <a:t>v</a:t>
            </a:r>
            <a:r>
              <a:rPr sz="100" spc="-15" dirty="0">
                <a:latin typeface="Arial MT"/>
                <a:cs typeface="Arial MT"/>
              </a:rPr>
              <a:t>oi</a:t>
            </a:r>
            <a:r>
              <a:rPr sz="100" dirty="0">
                <a:latin typeface="Arial MT"/>
                <a:cs typeface="Arial MT"/>
              </a:rPr>
              <a:t>r         </a:t>
            </a:r>
            <a:r>
              <a:rPr sz="100" spc="10" dirty="0">
                <a:latin typeface="Arial MT"/>
                <a:cs typeface="Arial MT"/>
              </a:rPr>
              <a:t> </a:t>
            </a:r>
            <a:r>
              <a:rPr sz="100" spc="-20" dirty="0">
                <a:latin typeface="Arial MT"/>
                <a:cs typeface="Arial MT"/>
              </a:rPr>
              <a:t>G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dirty="0">
                <a:latin typeface="Arial MT"/>
                <a:cs typeface="Arial MT"/>
              </a:rPr>
              <a:t>t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15" dirty="0">
                <a:latin typeface="Arial MT"/>
                <a:cs typeface="Arial MT"/>
              </a:rPr>
              <a:t>C</a:t>
            </a:r>
            <a:r>
              <a:rPr sz="100" spc="-25" dirty="0">
                <a:latin typeface="Arial MT"/>
                <a:cs typeface="Arial MT"/>
              </a:rPr>
              <a:t>u</a:t>
            </a:r>
            <a:r>
              <a:rPr sz="100" spc="-15" dirty="0">
                <a:latin typeface="Arial MT"/>
                <a:cs typeface="Arial MT"/>
              </a:rPr>
              <a:t>p</a:t>
            </a:r>
            <a:r>
              <a:rPr sz="100" dirty="0">
                <a:latin typeface="Arial MT"/>
                <a:cs typeface="Arial MT"/>
              </a:rPr>
              <a:t>s         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20" dirty="0">
                <a:latin typeface="Arial MT"/>
                <a:cs typeface="Arial MT"/>
              </a:rPr>
              <a:t>G</a:t>
            </a:r>
            <a:r>
              <a:rPr sz="100" spc="-15" dirty="0">
                <a:latin typeface="Arial MT"/>
                <a:cs typeface="Arial MT"/>
              </a:rPr>
              <a:t>e</a:t>
            </a:r>
            <a:r>
              <a:rPr sz="100" dirty="0">
                <a:latin typeface="Arial MT"/>
                <a:cs typeface="Arial MT"/>
              </a:rPr>
              <a:t>t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25" dirty="0">
                <a:latin typeface="Arial MT"/>
                <a:cs typeface="Arial MT"/>
              </a:rPr>
              <a:t>Ca</a:t>
            </a:r>
            <a:r>
              <a:rPr sz="100" dirty="0">
                <a:latin typeface="Arial MT"/>
                <a:cs typeface="Arial MT"/>
              </a:rPr>
              <a:t>n</a:t>
            </a:r>
            <a:r>
              <a:rPr sz="100" spc="-20" dirty="0">
                <a:latin typeface="Arial MT"/>
                <a:cs typeface="Arial MT"/>
              </a:rPr>
              <a:t> </a:t>
            </a:r>
            <a:r>
              <a:rPr sz="100" spc="-25" dirty="0">
                <a:latin typeface="Arial MT"/>
                <a:cs typeface="Arial MT"/>
              </a:rPr>
              <a:t>o</a:t>
            </a:r>
            <a:r>
              <a:rPr sz="100" dirty="0">
                <a:latin typeface="Arial MT"/>
                <a:cs typeface="Arial MT"/>
              </a:rPr>
              <a:t>f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25" dirty="0">
                <a:latin typeface="Arial MT"/>
                <a:cs typeface="Arial MT"/>
              </a:rPr>
              <a:t>Co</a:t>
            </a:r>
            <a:r>
              <a:rPr sz="100" dirty="0">
                <a:latin typeface="Arial MT"/>
                <a:cs typeface="Arial MT"/>
              </a:rPr>
              <a:t>la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169223" y="7705915"/>
            <a:ext cx="98425" cy="52705"/>
            <a:chOff x="2169223" y="7705915"/>
            <a:chExt cx="98425" cy="52705"/>
          </a:xfrm>
        </p:grpSpPr>
        <p:sp>
          <p:nvSpPr>
            <p:cNvPr id="70" name="object 70"/>
            <p:cNvSpPr/>
            <p:nvPr/>
          </p:nvSpPr>
          <p:spPr>
            <a:xfrm>
              <a:off x="2170175" y="7706868"/>
              <a:ext cx="96520" cy="50800"/>
            </a:xfrm>
            <a:custGeom>
              <a:avLst/>
              <a:gdLst/>
              <a:ahLst/>
              <a:cxnLst/>
              <a:rect l="l" t="t" r="r" b="b"/>
              <a:pathLst>
                <a:path w="96519" h="50800">
                  <a:moveTo>
                    <a:pt x="92963" y="0"/>
                  </a:moveTo>
                  <a:lnTo>
                    <a:pt x="3047" y="0"/>
                  </a:lnTo>
                  <a:lnTo>
                    <a:pt x="0" y="4571"/>
                  </a:lnTo>
                  <a:lnTo>
                    <a:pt x="0" y="45719"/>
                  </a:lnTo>
                  <a:lnTo>
                    <a:pt x="3047" y="50291"/>
                  </a:lnTo>
                  <a:lnTo>
                    <a:pt x="92963" y="50291"/>
                  </a:lnTo>
                  <a:lnTo>
                    <a:pt x="96011" y="45719"/>
                  </a:lnTo>
                  <a:lnTo>
                    <a:pt x="96011" y="9143"/>
                  </a:lnTo>
                  <a:lnTo>
                    <a:pt x="96011" y="4571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70175" y="7706868"/>
              <a:ext cx="96520" cy="50800"/>
            </a:xfrm>
            <a:custGeom>
              <a:avLst/>
              <a:gdLst/>
              <a:ahLst/>
              <a:cxnLst/>
              <a:rect l="l" t="t" r="r" b="b"/>
              <a:pathLst>
                <a:path w="96519" h="50800">
                  <a:moveTo>
                    <a:pt x="96011" y="9143"/>
                  </a:moveTo>
                  <a:lnTo>
                    <a:pt x="96011" y="4571"/>
                  </a:lnTo>
                  <a:lnTo>
                    <a:pt x="92963" y="0"/>
                  </a:lnTo>
                  <a:lnTo>
                    <a:pt x="89915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4571"/>
                  </a:lnTo>
                  <a:lnTo>
                    <a:pt x="0" y="9143"/>
                  </a:lnTo>
                  <a:lnTo>
                    <a:pt x="0" y="41147"/>
                  </a:lnTo>
                  <a:lnTo>
                    <a:pt x="0" y="45719"/>
                  </a:lnTo>
                  <a:lnTo>
                    <a:pt x="3047" y="50291"/>
                  </a:lnTo>
                  <a:lnTo>
                    <a:pt x="6095" y="50291"/>
                  </a:lnTo>
                  <a:lnTo>
                    <a:pt x="89915" y="50291"/>
                  </a:lnTo>
                  <a:lnTo>
                    <a:pt x="92963" y="50291"/>
                  </a:lnTo>
                  <a:lnTo>
                    <a:pt x="96011" y="45719"/>
                  </a:lnTo>
                  <a:lnTo>
                    <a:pt x="96011" y="41147"/>
                  </a:lnTo>
                  <a:lnTo>
                    <a:pt x="96011" y="914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162047" y="7704883"/>
            <a:ext cx="116839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20" dirty="0">
                <a:latin typeface="Arial MT"/>
                <a:cs typeface="Arial MT"/>
              </a:rPr>
              <a:t>P</a:t>
            </a:r>
            <a:r>
              <a:rPr sz="100" spc="-25" dirty="0">
                <a:latin typeface="Arial MT"/>
                <a:cs typeface="Arial MT"/>
              </a:rPr>
              <a:t>u</a:t>
            </a:r>
            <a:r>
              <a:rPr sz="100" dirty="0">
                <a:latin typeface="Arial MT"/>
                <a:cs typeface="Arial MT"/>
              </a:rPr>
              <a:t>t </a:t>
            </a:r>
            <a:r>
              <a:rPr sz="100" spc="-20" dirty="0">
                <a:latin typeface="Arial MT"/>
                <a:cs typeface="Arial MT"/>
              </a:rPr>
              <a:t>F</a:t>
            </a:r>
            <a:r>
              <a:rPr sz="100" spc="-15" dirty="0">
                <a:latin typeface="Arial MT"/>
                <a:cs typeface="Arial MT"/>
              </a:rPr>
              <a:t>i</a:t>
            </a:r>
            <a:r>
              <a:rPr sz="100" dirty="0">
                <a:latin typeface="Arial MT"/>
                <a:cs typeface="Arial MT"/>
              </a:rPr>
              <a:t>l</a:t>
            </a:r>
            <a:r>
              <a:rPr sz="100" spc="-10" dirty="0">
                <a:latin typeface="Arial MT"/>
                <a:cs typeface="Arial MT"/>
              </a:rPr>
              <a:t>t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dirty="0">
                <a:latin typeface="Arial MT"/>
                <a:cs typeface="Arial MT"/>
              </a:rPr>
              <a:t>rin</a:t>
            </a:r>
            <a:r>
              <a:rPr sz="100" spc="-20" dirty="0">
                <a:latin typeface="Arial MT"/>
                <a:cs typeface="Arial MT"/>
              </a:rPr>
              <a:t> </a:t>
            </a:r>
            <a:r>
              <a:rPr sz="100" spc="-25" dirty="0">
                <a:latin typeface="Arial MT"/>
                <a:cs typeface="Arial MT"/>
              </a:rPr>
              <a:t>M</a:t>
            </a:r>
            <a:r>
              <a:rPr sz="100" spc="-15" dirty="0">
                <a:latin typeface="Arial MT"/>
                <a:cs typeface="Arial MT"/>
              </a:rPr>
              <a:t>a</a:t>
            </a:r>
            <a:r>
              <a:rPr sz="100" spc="-20" dirty="0">
                <a:latin typeface="Arial MT"/>
                <a:cs typeface="Arial MT"/>
              </a:rPr>
              <a:t>c</a:t>
            </a:r>
            <a:r>
              <a:rPr sz="100" spc="-25" dirty="0">
                <a:latin typeface="Arial MT"/>
                <a:cs typeface="Arial MT"/>
              </a:rPr>
              <a:t>h</a:t>
            </a:r>
            <a:r>
              <a:rPr sz="100" dirty="0">
                <a:latin typeface="Arial MT"/>
                <a:cs typeface="Arial MT"/>
              </a:rPr>
              <a:t>i</a:t>
            </a:r>
            <a:r>
              <a:rPr sz="100" spc="-25" dirty="0">
                <a:latin typeface="Arial MT"/>
                <a:cs typeface="Arial MT"/>
              </a:rPr>
              <a:t>n</a:t>
            </a:r>
            <a:r>
              <a:rPr sz="100" dirty="0">
                <a:latin typeface="Arial MT"/>
                <a:cs typeface="Arial MT"/>
              </a:rPr>
              <a:t>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187511" y="7680007"/>
            <a:ext cx="128905" cy="197485"/>
            <a:chOff x="2187511" y="7680007"/>
            <a:chExt cx="128905" cy="197485"/>
          </a:xfrm>
        </p:grpSpPr>
        <p:sp>
          <p:nvSpPr>
            <p:cNvPr id="74" name="object 74"/>
            <p:cNvSpPr/>
            <p:nvPr/>
          </p:nvSpPr>
          <p:spPr>
            <a:xfrm>
              <a:off x="2215895" y="7680959"/>
              <a:ext cx="0" cy="26034"/>
            </a:xfrm>
            <a:custGeom>
              <a:avLst/>
              <a:gdLst/>
              <a:ahLst/>
              <a:cxnLst/>
              <a:rect l="l" t="t" r="r" b="b"/>
              <a:pathLst>
                <a:path h="26034">
                  <a:moveTo>
                    <a:pt x="0" y="0"/>
                  </a:moveTo>
                  <a:lnTo>
                    <a:pt x="0" y="25907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212847" y="7693151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70">
                  <a:moveTo>
                    <a:pt x="3047" y="13715"/>
                  </a:moveTo>
                  <a:lnTo>
                    <a:pt x="7619" y="0"/>
                  </a:lnTo>
                </a:path>
                <a:path w="7619" h="13970">
                  <a:moveTo>
                    <a:pt x="3047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89987" y="7796789"/>
              <a:ext cx="125095" cy="3175"/>
            </a:xfrm>
            <a:custGeom>
              <a:avLst/>
              <a:gdLst/>
              <a:ahLst/>
              <a:cxnLst/>
              <a:rect l="l" t="t" r="r" b="b"/>
              <a:pathLst>
                <a:path w="125094" h="3175">
                  <a:moveTo>
                    <a:pt x="124962" y="0"/>
                  </a:moveTo>
                  <a:lnTo>
                    <a:pt x="0" y="0"/>
                  </a:lnTo>
                  <a:lnTo>
                    <a:pt x="0" y="3042"/>
                  </a:lnTo>
                  <a:lnTo>
                    <a:pt x="124962" y="3042"/>
                  </a:lnTo>
                  <a:lnTo>
                    <a:pt x="124962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88463" y="7795259"/>
              <a:ext cx="127000" cy="5080"/>
            </a:xfrm>
            <a:custGeom>
              <a:avLst/>
              <a:gdLst/>
              <a:ahLst/>
              <a:cxnLst/>
              <a:rect l="l" t="t" r="r" b="b"/>
              <a:pathLst>
                <a:path w="127000" h="5079">
                  <a:moveTo>
                    <a:pt x="0" y="4571"/>
                  </a:moveTo>
                  <a:lnTo>
                    <a:pt x="126491" y="4571"/>
                  </a:lnTo>
                  <a:lnTo>
                    <a:pt x="126491" y="0"/>
                  </a:lnTo>
                  <a:lnTo>
                    <a:pt x="0" y="0"/>
                  </a:lnTo>
                  <a:lnTo>
                    <a:pt x="0" y="4571"/>
                  </a:lnTo>
                  <a:close/>
                </a:path>
              </a:pathLst>
            </a:custGeom>
            <a:ln w="3175">
              <a:solidFill>
                <a:srgbClr val="0000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07335" y="7680959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203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02763" y="777544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70">
                  <a:moveTo>
                    <a:pt x="4571" y="13715"/>
                  </a:moveTo>
                  <a:lnTo>
                    <a:pt x="7619" y="0"/>
                  </a:lnTo>
                </a:path>
                <a:path w="7619" h="13970">
                  <a:moveTo>
                    <a:pt x="4571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18943" y="7827263"/>
              <a:ext cx="79375" cy="48895"/>
            </a:xfrm>
            <a:custGeom>
              <a:avLst/>
              <a:gdLst/>
              <a:ahLst/>
              <a:cxnLst/>
              <a:rect l="l" t="t" r="r" b="b"/>
              <a:pathLst>
                <a:path w="79375" h="48895">
                  <a:moveTo>
                    <a:pt x="76199" y="0"/>
                  </a:moveTo>
                  <a:lnTo>
                    <a:pt x="3047" y="0"/>
                  </a:lnTo>
                  <a:lnTo>
                    <a:pt x="0" y="4571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76199" y="48767"/>
                  </a:lnTo>
                  <a:lnTo>
                    <a:pt x="79247" y="45719"/>
                  </a:lnTo>
                  <a:lnTo>
                    <a:pt x="79247" y="9143"/>
                  </a:lnTo>
                  <a:lnTo>
                    <a:pt x="79247" y="4571"/>
                  </a:lnTo>
                  <a:lnTo>
                    <a:pt x="7619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18943" y="7827263"/>
              <a:ext cx="79375" cy="48895"/>
            </a:xfrm>
            <a:custGeom>
              <a:avLst/>
              <a:gdLst/>
              <a:ahLst/>
              <a:cxnLst/>
              <a:rect l="l" t="t" r="r" b="b"/>
              <a:pathLst>
                <a:path w="79375" h="48895">
                  <a:moveTo>
                    <a:pt x="79247" y="9143"/>
                  </a:moveTo>
                  <a:lnTo>
                    <a:pt x="79247" y="4571"/>
                  </a:lnTo>
                  <a:lnTo>
                    <a:pt x="76199" y="0"/>
                  </a:lnTo>
                  <a:lnTo>
                    <a:pt x="73151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4571"/>
                  </a:lnTo>
                  <a:lnTo>
                    <a:pt x="0" y="9143"/>
                  </a:lnTo>
                  <a:lnTo>
                    <a:pt x="0" y="41147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6095" y="48767"/>
                  </a:lnTo>
                  <a:lnTo>
                    <a:pt x="73151" y="48767"/>
                  </a:lnTo>
                  <a:lnTo>
                    <a:pt x="76199" y="48767"/>
                  </a:lnTo>
                  <a:lnTo>
                    <a:pt x="79247" y="45719"/>
                  </a:lnTo>
                  <a:lnTo>
                    <a:pt x="79247" y="41147"/>
                  </a:lnTo>
                  <a:lnTo>
                    <a:pt x="79247" y="914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2210815" y="7823755"/>
            <a:ext cx="10033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20" dirty="0">
                <a:latin typeface="Arial MT"/>
                <a:cs typeface="Arial MT"/>
              </a:rPr>
              <a:t>T</a:t>
            </a:r>
            <a:r>
              <a:rPr sz="100" spc="-25" dirty="0">
                <a:latin typeface="Arial MT"/>
                <a:cs typeface="Arial MT"/>
              </a:rPr>
              <a:t>u</a:t>
            </a:r>
            <a:r>
              <a:rPr sz="100" spc="-15" dirty="0">
                <a:latin typeface="Arial MT"/>
                <a:cs typeface="Arial MT"/>
              </a:rPr>
              <a:t>r</a:t>
            </a:r>
            <a:r>
              <a:rPr sz="100" dirty="0">
                <a:latin typeface="Arial MT"/>
                <a:cs typeface="Arial MT"/>
              </a:rPr>
              <a:t>n</a:t>
            </a:r>
            <a:r>
              <a:rPr sz="100" spc="-20" dirty="0">
                <a:latin typeface="Arial MT"/>
                <a:cs typeface="Arial MT"/>
              </a:rPr>
              <a:t> </a:t>
            </a:r>
            <a:r>
              <a:rPr sz="100" spc="-25" dirty="0">
                <a:latin typeface="Arial MT"/>
                <a:cs typeface="Arial MT"/>
              </a:rPr>
              <a:t>o</a:t>
            </a:r>
            <a:r>
              <a:rPr sz="100" dirty="0">
                <a:latin typeface="Arial MT"/>
                <a:cs typeface="Arial MT"/>
              </a:rPr>
              <a:t>n</a:t>
            </a:r>
            <a:r>
              <a:rPr sz="100" spc="-15" dirty="0">
                <a:latin typeface="Arial MT"/>
                <a:cs typeface="Arial MT"/>
              </a:rPr>
              <a:t>M</a:t>
            </a:r>
            <a:r>
              <a:rPr sz="100" spc="-25" dirty="0">
                <a:latin typeface="Arial MT"/>
                <a:cs typeface="Arial MT"/>
              </a:rPr>
              <a:t>a</a:t>
            </a:r>
            <a:r>
              <a:rPr sz="100" spc="-10" dirty="0">
                <a:latin typeface="Arial MT"/>
                <a:cs typeface="Arial MT"/>
              </a:rPr>
              <a:t>c</a:t>
            </a:r>
            <a:r>
              <a:rPr sz="100" spc="-25" dirty="0">
                <a:latin typeface="Arial MT"/>
                <a:cs typeface="Arial MT"/>
              </a:rPr>
              <a:t>h</a:t>
            </a:r>
            <a:r>
              <a:rPr sz="100" spc="-15" dirty="0">
                <a:latin typeface="Arial MT"/>
                <a:cs typeface="Arial MT"/>
              </a:rPr>
              <a:t>in</a:t>
            </a:r>
            <a:r>
              <a:rPr sz="100" dirty="0">
                <a:latin typeface="Arial MT"/>
                <a:cs typeface="Arial MT"/>
              </a:rPr>
              <a:t>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2217991" y="7911655"/>
            <a:ext cx="81280" cy="50800"/>
            <a:chOff x="2217991" y="7911655"/>
            <a:chExt cx="81280" cy="50800"/>
          </a:xfrm>
        </p:grpSpPr>
        <p:sp>
          <p:nvSpPr>
            <p:cNvPr id="84" name="object 84"/>
            <p:cNvSpPr/>
            <p:nvPr/>
          </p:nvSpPr>
          <p:spPr>
            <a:xfrm>
              <a:off x="2218943" y="7912608"/>
              <a:ext cx="79375" cy="48895"/>
            </a:xfrm>
            <a:custGeom>
              <a:avLst/>
              <a:gdLst/>
              <a:ahLst/>
              <a:cxnLst/>
              <a:rect l="l" t="t" r="r" b="b"/>
              <a:pathLst>
                <a:path w="79375" h="48895">
                  <a:moveTo>
                    <a:pt x="76199" y="0"/>
                  </a:moveTo>
                  <a:lnTo>
                    <a:pt x="3047" y="0"/>
                  </a:lnTo>
                  <a:lnTo>
                    <a:pt x="0" y="3047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76199" y="48767"/>
                  </a:lnTo>
                  <a:lnTo>
                    <a:pt x="79247" y="45719"/>
                  </a:lnTo>
                  <a:lnTo>
                    <a:pt x="79247" y="7619"/>
                  </a:lnTo>
                  <a:lnTo>
                    <a:pt x="79247" y="3047"/>
                  </a:lnTo>
                  <a:lnTo>
                    <a:pt x="7619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18943" y="7912608"/>
              <a:ext cx="79375" cy="48895"/>
            </a:xfrm>
            <a:custGeom>
              <a:avLst/>
              <a:gdLst/>
              <a:ahLst/>
              <a:cxnLst/>
              <a:rect l="l" t="t" r="r" b="b"/>
              <a:pathLst>
                <a:path w="79375" h="48895">
                  <a:moveTo>
                    <a:pt x="79247" y="7619"/>
                  </a:moveTo>
                  <a:lnTo>
                    <a:pt x="79247" y="3047"/>
                  </a:lnTo>
                  <a:lnTo>
                    <a:pt x="76199" y="0"/>
                  </a:lnTo>
                  <a:lnTo>
                    <a:pt x="73151" y="0"/>
                  </a:lnTo>
                  <a:lnTo>
                    <a:pt x="6095" y="0"/>
                  </a:lnTo>
                  <a:lnTo>
                    <a:pt x="3047" y="0"/>
                  </a:lnTo>
                  <a:lnTo>
                    <a:pt x="0" y="3047"/>
                  </a:lnTo>
                  <a:lnTo>
                    <a:pt x="0" y="7619"/>
                  </a:lnTo>
                  <a:lnTo>
                    <a:pt x="0" y="41147"/>
                  </a:lnTo>
                  <a:lnTo>
                    <a:pt x="0" y="45719"/>
                  </a:lnTo>
                  <a:lnTo>
                    <a:pt x="3047" y="48767"/>
                  </a:lnTo>
                  <a:lnTo>
                    <a:pt x="6095" y="48767"/>
                  </a:lnTo>
                  <a:lnTo>
                    <a:pt x="73151" y="48767"/>
                  </a:lnTo>
                  <a:lnTo>
                    <a:pt x="76199" y="48767"/>
                  </a:lnTo>
                  <a:lnTo>
                    <a:pt x="79247" y="45719"/>
                  </a:lnTo>
                  <a:lnTo>
                    <a:pt x="79247" y="41147"/>
                  </a:lnTo>
                  <a:lnTo>
                    <a:pt x="79247" y="761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221483" y="7909100"/>
            <a:ext cx="7874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5" dirty="0">
                <a:latin typeface="Arial MT"/>
                <a:cs typeface="Arial MT"/>
              </a:rPr>
              <a:t>BrewCoffee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2210371" y="7757731"/>
            <a:ext cx="49530" cy="156210"/>
            <a:chOff x="2210371" y="7757731"/>
            <a:chExt cx="49530" cy="156210"/>
          </a:xfrm>
        </p:grpSpPr>
        <p:sp>
          <p:nvSpPr>
            <p:cNvPr id="88" name="object 88"/>
            <p:cNvSpPr/>
            <p:nvPr/>
          </p:nvSpPr>
          <p:spPr>
            <a:xfrm>
              <a:off x="2214371" y="775868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30479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11323" y="7775448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70">
                  <a:moveTo>
                    <a:pt x="3047" y="13715"/>
                  </a:moveTo>
                  <a:lnTo>
                    <a:pt x="7619" y="0"/>
                  </a:lnTo>
                </a:path>
                <a:path w="7619" h="13970">
                  <a:moveTo>
                    <a:pt x="3047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253995" y="7802880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5">
                  <a:moveTo>
                    <a:pt x="0" y="0"/>
                  </a:moveTo>
                  <a:lnTo>
                    <a:pt x="0" y="24383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249423" y="7813548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4571" y="13715"/>
                  </a:moveTo>
                  <a:lnTo>
                    <a:pt x="9143" y="0"/>
                  </a:lnTo>
                </a:path>
                <a:path w="9525" h="13970">
                  <a:moveTo>
                    <a:pt x="4571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255519" y="7877556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59">
                  <a:moveTo>
                    <a:pt x="0" y="0"/>
                  </a:moveTo>
                  <a:lnTo>
                    <a:pt x="0" y="35051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250947" y="7898892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70">
                  <a:moveTo>
                    <a:pt x="4571" y="13715"/>
                  </a:moveTo>
                  <a:lnTo>
                    <a:pt x="7619" y="0"/>
                  </a:lnTo>
                </a:path>
                <a:path w="7619" h="13970">
                  <a:moveTo>
                    <a:pt x="4571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2250439" y="7875571"/>
            <a:ext cx="10795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5" dirty="0">
                <a:latin typeface="Arial MT"/>
                <a:cs typeface="Arial MT"/>
              </a:rPr>
              <a:t>^coffeePot.TurnOn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2474023" y="7510843"/>
            <a:ext cx="167005" cy="560070"/>
            <a:chOff x="2474023" y="7510843"/>
            <a:chExt cx="167005" cy="560070"/>
          </a:xfrm>
        </p:grpSpPr>
        <p:sp>
          <p:nvSpPr>
            <p:cNvPr id="96" name="object 96"/>
            <p:cNvSpPr/>
            <p:nvPr/>
          </p:nvSpPr>
          <p:spPr>
            <a:xfrm>
              <a:off x="2474975" y="8065008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10">
                  <a:moveTo>
                    <a:pt x="0" y="0"/>
                  </a:moveTo>
                  <a:lnTo>
                    <a:pt x="28955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494787" y="806043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3" y="4571"/>
                  </a:moveTo>
                  <a:lnTo>
                    <a:pt x="0" y="9143"/>
                  </a:lnTo>
                </a:path>
                <a:path w="9525" h="9525">
                  <a:moveTo>
                    <a:pt x="9143" y="457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84703" y="806348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615183" y="8057388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10667" y="6095"/>
                  </a:moveTo>
                  <a:lnTo>
                    <a:pt x="0" y="12191"/>
                  </a:lnTo>
                </a:path>
                <a:path w="10794" h="12700">
                  <a:moveTo>
                    <a:pt x="10667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52699" y="7511796"/>
              <a:ext cx="83820" cy="535305"/>
            </a:xfrm>
            <a:custGeom>
              <a:avLst/>
              <a:gdLst/>
              <a:ahLst/>
              <a:cxnLst/>
              <a:rect l="l" t="t" r="r" b="b"/>
              <a:pathLst>
                <a:path w="83819" h="535304">
                  <a:moveTo>
                    <a:pt x="0" y="0"/>
                  </a:moveTo>
                  <a:lnTo>
                    <a:pt x="83819" y="0"/>
                  </a:lnTo>
                </a:path>
                <a:path w="83819" h="535304">
                  <a:moveTo>
                    <a:pt x="83819" y="0"/>
                  </a:moveTo>
                  <a:lnTo>
                    <a:pt x="83819" y="534923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31947" y="8033004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70">
                  <a:moveTo>
                    <a:pt x="4571" y="13715"/>
                  </a:moveTo>
                  <a:lnTo>
                    <a:pt x="7619" y="0"/>
                  </a:lnTo>
                </a:path>
                <a:path w="7619" h="13970">
                  <a:moveTo>
                    <a:pt x="4571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2553715" y="7479331"/>
            <a:ext cx="70485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dirty="0">
                <a:latin typeface="Arial MT"/>
                <a:cs typeface="Arial MT"/>
              </a:rPr>
              <a:t>[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15" dirty="0">
                <a:latin typeface="Arial MT"/>
                <a:cs typeface="Arial MT"/>
              </a:rPr>
              <a:t>n</a:t>
            </a:r>
            <a:r>
              <a:rPr sz="100" dirty="0">
                <a:latin typeface="Arial MT"/>
                <a:cs typeface="Arial MT"/>
              </a:rPr>
              <a:t>o</a:t>
            </a:r>
            <a:r>
              <a:rPr sz="100" spc="-10" dirty="0">
                <a:latin typeface="Arial MT"/>
                <a:cs typeface="Arial MT"/>
              </a:rPr>
              <a:t>c</a:t>
            </a:r>
            <a:r>
              <a:rPr sz="100" spc="-25" dirty="0">
                <a:latin typeface="Arial MT"/>
                <a:cs typeface="Arial MT"/>
              </a:rPr>
              <a:t>o</a:t>
            </a:r>
            <a:r>
              <a:rPr sz="100" spc="-15" dirty="0">
                <a:latin typeface="Arial MT"/>
                <a:cs typeface="Arial MT"/>
              </a:rPr>
              <a:t>l</a:t>
            </a:r>
            <a:r>
              <a:rPr sz="100" dirty="0">
                <a:latin typeface="Arial MT"/>
                <a:cs typeface="Arial MT"/>
              </a:rPr>
              <a:t>a</a:t>
            </a:r>
            <a:r>
              <a:rPr sz="100" spc="-20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]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2533459" y="7527607"/>
            <a:ext cx="11430" cy="102870"/>
            <a:chOff x="2533459" y="7527607"/>
            <a:chExt cx="11430" cy="102870"/>
          </a:xfrm>
        </p:grpSpPr>
        <p:sp>
          <p:nvSpPr>
            <p:cNvPr id="104" name="object 104"/>
            <p:cNvSpPr/>
            <p:nvPr/>
          </p:nvSpPr>
          <p:spPr>
            <a:xfrm>
              <a:off x="2538984" y="7528559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0"/>
                  </a:moveTo>
                  <a:lnTo>
                    <a:pt x="0" y="100583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34412" y="7615427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4571" y="13715"/>
                  </a:moveTo>
                  <a:lnTo>
                    <a:pt x="9143" y="0"/>
                  </a:lnTo>
                </a:path>
                <a:path w="9525" h="13970">
                  <a:moveTo>
                    <a:pt x="4571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2530855" y="7547912"/>
            <a:ext cx="8255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dirty="0">
                <a:latin typeface="Arial MT"/>
                <a:cs typeface="Arial MT"/>
              </a:rPr>
              <a:t>[</a:t>
            </a:r>
            <a:r>
              <a:rPr sz="100" spc="-10" dirty="0">
                <a:latin typeface="Arial MT"/>
                <a:cs typeface="Arial MT"/>
              </a:rPr>
              <a:t> f</a:t>
            </a:r>
            <a:r>
              <a:rPr sz="100" spc="-25" dirty="0">
                <a:latin typeface="Arial MT"/>
                <a:cs typeface="Arial MT"/>
              </a:rPr>
              <a:t>o</a:t>
            </a:r>
            <a:r>
              <a:rPr sz="100" spc="-15" dirty="0">
                <a:latin typeface="Arial MT"/>
                <a:cs typeface="Arial MT"/>
              </a:rPr>
              <a:t>u</a:t>
            </a:r>
            <a:r>
              <a:rPr sz="100" spc="-25" dirty="0">
                <a:latin typeface="Arial MT"/>
                <a:cs typeface="Arial MT"/>
              </a:rPr>
              <a:t>n</a:t>
            </a:r>
            <a:r>
              <a:rPr sz="100" dirty="0">
                <a:latin typeface="Arial MT"/>
                <a:cs typeface="Arial MT"/>
              </a:rPr>
              <a:t>d</a:t>
            </a:r>
            <a:r>
              <a:rPr sz="100" spc="-10" dirty="0">
                <a:latin typeface="Arial MT"/>
                <a:cs typeface="Arial MT"/>
              </a:rPr>
              <a:t>c</a:t>
            </a:r>
            <a:r>
              <a:rPr sz="100" spc="-25" dirty="0">
                <a:latin typeface="Arial MT"/>
                <a:cs typeface="Arial MT"/>
              </a:rPr>
              <a:t>o</a:t>
            </a:r>
            <a:r>
              <a:rPr sz="100" dirty="0">
                <a:latin typeface="Arial MT"/>
                <a:cs typeface="Arial MT"/>
              </a:rPr>
              <a:t>la]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350579" y="7506271"/>
            <a:ext cx="179070" cy="530860"/>
            <a:chOff x="2350579" y="7506271"/>
            <a:chExt cx="179070" cy="530860"/>
          </a:xfrm>
        </p:grpSpPr>
        <p:sp>
          <p:nvSpPr>
            <p:cNvPr id="108" name="object 108"/>
            <p:cNvSpPr/>
            <p:nvPr/>
          </p:nvSpPr>
          <p:spPr>
            <a:xfrm>
              <a:off x="2447543" y="7679435"/>
              <a:ext cx="0" cy="320040"/>
            </a:xfrm>
            <a:custGeom>
              <a:avLst/>
              <a:gdLst/>
              <a:ahLst/>
              <a:cxnLst/>
              <a:rect l="l" t="t" r="r" b="b"/>
              <a:pathLst>
                <a:path h="320040">
                  <a:moveTo>
                    <a:pt x="0" y="0"/>
                  </a:moveTo>
                  <a:lnTo>
                    <a:pt x="0" y="320039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42971" y="798575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4571" y="13715"/>
                  </a:moveTo>
                  <a:lnTo>
                    <a:pt x="9143" y="0"/>
                  </a:lnTo>
                </a:path>
                <a:path w="9525" h="13970">
                  <a:moveTo>
                    <a:pt x="4571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30779" y="801319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59">
                  <a:moveTo>
                    <a:pt x="0" y="0"/>
                  </a:moveTo>
                  <a:lnTo>
                    <a:pt x="0" y="22859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26207" y="8022335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4571" y="13715"/>
                  </a:moveTo>
                  <a:lnTo>
                    <a:pt x="9143" y="0"/>
                  </a:lnTo>
                </a:path>
                <a:path w="9525" h="13970">
                  <a:moveTo>
                    <a:pt x="4571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51531" y="7513319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17647" y="7507223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10667" y="6095"/>
                  </a:moveTo>
                  <a:lnTo>
                    <a:pt x="0" y="12191"/>
                  </a:lnTo>
                </a:path>
                <a:path w="10794" h="12700">
                  <a:moveTo>
                    <a:pt x="10667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2201672" y="7476283"/>
            <a:ext cx="273050" cy="5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07645">
              <a:lnSpc>
                <a:spcPts val="114"/>
              </a:lnSpc>
            </a:pPr>
            <a:r>
              <a:rPr sz="100" dirty="0">
                <a:latin typeface="Arial MT"/>
                <a:cs typeface="Arial MT"/>
              </a:rPr>
              <a:t>[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15" dirty="0">
                <a:latin typeface="Arial MT"/>
                <a:cs typeface="Arial MT"/>
              </a:rPr>
              <a:t>n</a:t>
            </a:r>
            <a:r>
              <a:rPr sz="100" dirty="0">
                <a:latin typeface="Arial MT"/>
                <a:cs typeface="Arial MT"/>
              </a:rPr>
              <a:t>o</a:t>
            </a:r>
            <a:r>
              <a:rPr sz="100" spc="-10" dirty="0">
                <a:latin typeface="Arial MT"/>
                <a:cs typeface="Arial MT"/>
              </a:rPr>
              <a:t>c</a:t>
            </a:r>
            <a:r>
              <a:rPr sz="100" spc="-25" dirty="0">
                <a:latin typeface="Arial MT"/>
                <a:cs typeface="Arial MT"/>
              </a:rPr>
              <a:t>o</a:t>
            </a:r>
            <a:r>
              <a:rPr sz="100" spc="-20" dirty="0">
                <a:latin typeface="Arial MT"/>
                <a:cs typeface="Arial MT"/>
              </a:rPr>
              <a:t>f</a:t>
            </a:r>
            <a:r>
              <a:rPr sz="100" spc="-10" dirty="0">
                <a:latin typeface="Arial MT"/>
                <a:cs typeface="Arial MT"/>
              </a:rPr>
              <a:t>f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dirty="0">
                <a:latin typeface="Arial MT"/>
                <a:cs typeface="Arial MT"/>
              </a:rPr>
              <a:t>e</a:t>
            </a:r>
            <a:r>
              <a:rPr sz="100" spc="-20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]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ts val="114"/>
              </a:lnSpc>
            </a:pPr>
            <a:r>
              <a:rPr sz="100" u="sng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              </a:t>
            </a:r>
            <a:r>
              <a:rPr sz="100" u="sng" spc="-5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  </a:t>
            </a:r>
            <a:r>
              <a:rPr sz="100" spc="-5" dirty="0">
                <a:latin typeface="Arial MT"/>
                <a:cs typeface="Arial MT"/>
              </a:rPr>
              <a:t> </a:t>
            </a:r>
            <a:r>
              <a:rPr sz="100" spc="-15" dirty="0">
                <a:latin typeface="Arial MT"/>
                <a:cs typeface="Arial MT"/>
              </a:rPr>
              <a:t>FindBeverage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2306383" y="7542847"/>
            <a:ext cx="9525" cy="31115"/>
            <a:chOff x="2306383" y="7542847"/>
            <a:chExt cx="9525" cy="31115"/>
          </a:xfrm>
        </p:grpSpPr>
        <p:sp>
          <p:nvSpPr>
            <p:cNvPr id="116" name="object 116"/>
            <p:cNvSpPr/>
            <p:nvPr/>
          </p:nvSpPr>
          <p:spPr>
            <a:xfrm>
              <a:off x="2310383" y="7543799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09">
                  <a:moveTo>
                    <a:pt x="0" y="0"/>
                  </a:moveTo>
                  <a:lnTo>
                    <a:pt x="0" y="2895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07335" y="755903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70">
                  <a:moveTo>
                    <a:pt x="3047" y="13715"/>
                  </a:moveTo>
                  <a:lnTo>
                    <a:pt x="7619" y="0"/>
                  </a:lnTo>
                </a:path>
                <a:path w="7619" h="13970">
                  <a:moveTo>
                    <a:pt x="3047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2306827" y="7538768"/>
            <a:ext cx="8890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dirty="0">
                <a:latin typeface="Arial MT"/>
                <a:cs typeface="Arial MT"/>
              </a:rPr>
              <a:t>[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20" dirty="0">
                <a:latin typeface="Arial MT"/>
                <a:cs typeface="Arial MT"/>
              </a:rPr>
              <a:t>f</a:t>
            </a:r>
            <a:r>
              <a:rPr sz="100" spc="-15" dirty="0">
                <a:latin typeface="Arial MT"/>
                <a:cs typeface="Arial MT"/>
              </a:rPr>
              <a:t>o</a:t>
            </a:r>
            <a:r>
              <a:rPr sz="100" spc="-25" dirty="0">
                <a:latin typeface="Arial MT"/>
                <a:cs typeface="Arial MT"/>
              </a:rPr>
              <a:t>un</a:t>
            </a:r>
            <a:r>
              <a:rPr sz="100" dirty="0">
                <a:latin typeface="Arial MT"/>
                <a:cs typeface="Arial MT"/>
              </a:rPr>
              <a:t>d</a:t>
            </a:r>
            <a:r>
              <a:rPr sz="100" spc="-20" dirty="0">
                <a:latin typeface="Arial MT"/>
                <a:cs typeface="Arial MT"/>
              </a:rPr>
              <a:t> c</a:t>
            </a:r>
            <a:r>
              <a:rPr sz="100" spc="-15" dirty="0">
                <a:latin typeface="Arial MT"/>
                <a:cs typeface="Arial MT"/>
              </a:rPr>
              <a:t>o</a:t>
            </a:r>
            <a:r>
              <a:rPr sz="100" spc="-20" dirty="0">
                <a:latin typeface="Arial MT"/>
                <a:cs typeface="Arial MT"/>
              </a:rPr>
              <a:t>f</a:t>
            </a:r>
            <a:r>
              <a:rPr sz="100" spc="-10" dirty="0">
                <a:latin typeface="Arial MT"/>
                <a:cs typeface="Arial MT"/>
              </a:rPr>
              <a:t>f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dirty="0">
                <a:latin typeface="Arial MT"/>
                <a:cs typeface="Arial MT"/>
              </a:rPr>
              <a:t>e]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207323" y="7587043"/>
            <a:ext cx="243204" cy="413384"/>
            <a:chOff x="2207323" y="7587043"/>
            <a:chExt cx="243204" cy="413384"/>
          </a:xfrm>
        </p:grpSpPr>
        <p:sp>
          <p:nvSpPr>
            <p:cNvPr id="120" name="object 120"/>
            <p:cNvSpPr/>
            <p:nvPr/>
          </p:nvSpPr>
          <p:spPr>
            <a:xfrm>
              <a:off x="2337815" y="7587996"/>
              <a:ext cx="106680" cy="41275"/>
            </a:xfrm>
            <a:custGeom>
              <a:avLst/>
              <a:gdLst/>
              <a:ahLst/>
              <a:cxnLst/>
              <a:rect l="l" t="t" r="r" b="b"/>
              <a:pathLst>
                <a:path w="106680" h="41275">
                  <a:moveTo>
                    <a:pt x="0" y="0"/>
                  </a:moveTo>
                  <a:lnTo>
                    <a:pt x="0" y="15239"/>
                  </a:lnTo>
                </a:path>
                <a:path w="106680" h="41275">
                  <a:moveTo>
                    <a:pt x="0" y="15239"/>
                  </a:moveTo>
                  <a:lnTo>
                    <a:pt x="106679" y="15239"/>
                  </a:lnTo>
                </a:path>
                <a:path w="106680" h="41275">
                  <a:moveTo>
                    <a:pt x="106679" y="15239"/>
                  </a:moveTo>
                  <a:lnTo>
                    <a:pt x="106679" y="41147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39923" y="7615428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4571" y="13715"/>
                  </a:moveTo>
                  <a:lnTo>
                    <a:pt x="9143" y="0"/>
                  </a:lnTo>
                </a:path>
                <a:path w="9525" h="13970">
                  <a:moveTo>
                    <a:pt x="4571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10383" y="758799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99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307335" y="7612380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70">
                  <a:moveTo>
                    <a:pt x="3047" y="13715"/>
                  </a:moveTo>
                  <a:lnTo>
                    <a:pt x="7619" y="0"/>
                  </a:lnTo>
                </a:path>
                <a:path w="7619" h="13970">
                  <a:moveTo>
                    <a:pt x="3047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211323" y="7587996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70103" y="0"/>
                  </a:moveTo>
                  <a:lnTo>
                    <a:pt x="70103" y="16763"/>
                  </a:lnTo>
                </a:path>
                <a:path w="70485" h="38100">
                  <a:moveTo>
                    <a:pt x="70103" y="16763"/>
                  </a:moveTo>
                  <a:lnTo>
                    <a:pt x="0" y="16763"/>
                  </a:lnTo>
                </a:path>
                <a:path w="70485" h="38100">
                  <a:moveTo>
                    <a:pt x="0" y="16763"/>
                  </a:moveTo>
                  <a:lnTo>
                    <a:pt x="0" y="38099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208275" y="7612380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3047" y="13715"/>
                  </a:moveTo>
                  <a:lnTo>
                    <a:pt x="6095" y="0"/>
                  </a:lnTo>
                </a:path>
                <a:path w="6350" h="13970">
                  <a:moveTo>
                    <a:pt x="3047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252471" y="7962900"/>
              <a:ext cx="160020" cy="36830"/>
            </a:xfrm>
            <a:custGeom>
              <a:avLst/>
              <a:gdLst/>
              <a:ahLst/>
              <a:cxnLst/>
              <a:rect l="l" t="t" r="r" b="b"/>
              <a:pathLst>
                <a:path w="160019" h="36829">
                  <a:moveTo>
                    <a:pt x="0" y="0"/>
                  </a:moveTo>
                  <a:lnTo>
                    <a:pt x="0" y="12191"/>
                  </a:lnTo>
                </a:path>
                <a:path w="160019" h="36829">
                  <a:moveTo>
                    <a:pt x="0" y="12191"/>
                  </a:moveTo>
                  <a:lnTo>
                    <a:pt x="160019" y="12191"/>
                  </a:lnTo>
                </a:path>
                <a:path w="160019" h="36829">
                  <a:moveTo>
                    <a:pt x="160019" y="12191"/>
                  </a:moveTo>
                  <a:lnTo>
                    <a:pt x="160019" y="3657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09443" y="7985760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70">
                  <a:moveTo>
                    <a:pt x="3047" y="13715"/>
                  </a:moveTo>
                  <a:lnTo>
                    <a:pt x="7619" y="0"/>
                  </a:lnTo>
                </a:path>
                <a:path w="7619" h="13970">
                  <a:moveTo>
                    <a:pt x="3047" y="137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2290063" y="7968536"/>
            <a:ext cx="84455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dirty="0">
                <a:latin typeface="Arial MT"/>
                <a:cs typeface="Arial MT"/>
              </a:rPr>
              <a:t>l</a:t>
            </a:r>
            <a:r>
              <a:rPr sz="100" spc="-15" dirty="0">
                <a:latin typeface="Arial MT"/>
                <a:cs typeface="Arial MT"/>
              </a:rPr>
              <a:t>i</a:t>
            </a:r>
            <a:r>
              <a:rPr sz="100" spc="-25" dirty="0">
                <a:latin typeface="Arial MT"/>
                <a:cs typeface="Arial MT"/>
              </a:rPr>
              <a:t>g</a:t>
            </a:r>
            <a:r>
              <a:rPr sz="100" spc="-15" dirty="0">
                <a:latin typeface="Arial MT"/>
                <a:cs typeface="Arial MT"/>
              </a:rPr>
              <a:t>h</a:t>
            </a:r>
            <a:r>
              <a:rPr sz="100" dirty="0">
                <a:latin typeface="Arial MT"/>
                <a:cs typeface="Arial MT"/>
              </a:rPr>
              <a:t>t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-25" dirty="0">
                <a:latin typeface="Arial MT"/>
                <a:cs typeface="Arial MT"/>
              </a:rPr>
              <a:t>g</a:t>
            </a:r>
            <a:r>
              <a:rPr sz="100" spc="-15" dirty="0">
                <a:latin typeface="Arial MT"/>
                <a:cs typeface="Arial MT"/>
              </a:rPr>
              <a:t>o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spc="5" dirty="0">
                <a:latin typeface="Arial MT"/>
                <a:cs typeface="Arial MT"/>
              </a:rPr>
              <a:t>s</a:t>
            </a:r>
            <a:r>
              <a:rPr sz="100" spc="-15" dirty="0">
                <a:latin typeface="Arial MT"/>
                <a:cs typeface="Arial MT"/>
              </a:rPr>
              <a:t>o</a:t>
            </a:r>
            <a:r>
              <a:rPr sz="100" spc="-25" dirty="0">
                <a:latin typeface="Arial MT"/>
                <a:cs typeface="Arial MT"/>
              </a:rPr>
              <a:t>u</a:t>
            </a:r>
            <a:r>
              <a:rPr sz="100" dirty="0">
                <a:latin typeface="Arial MT"/>
                <a:cs typeface="Arial MT"/>
              </a:rPr>
              <a:t>t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2856547" y="7786687"/>
            <a:ext cx="104139" cy="153035"/>
            <a:chOff x="2856547" y="7786687"/>
            <a:chExt cx="104139" cy="153035"/>
          </a:xfrm>
        </p:grpSpPr>
        <p:sp>
          <p:nvSpPr>
            <p:cNvPr id="130" name="object 130"/>
            <p:cNvSpPr/>
            <p:nvPr/>
          </p:nvSpPr>
          <p:spPr>
            <a:xfrm>
              <a:off x="2859023" y="7789169"/>
              <a:ext cx="100965" cy="149860"/>
            </a:xfrm>
            <a:custGeom>
              <a:avLst/>
              <a:gdLst/>
              <a:ahLst/>
              <a:cxnLst/>
              <a:rect l="l" t="t" r="r" b="b"/>
              <a:pathLst>
                <a:path w="100964" h="149859">
                  <a:moveTo>
                    <a:pt x="100578" y="0"/>
                  </a:moveTo>
                  <a:lnTo>
                    <a:pt x="0" y="0"/>
                  </a:lnTo>
                  <a:lnTo>
                    <a:pt x="0" y="149346"/>
                  </a:lnTo>
                  <a:lnTo>
                    <a:pt x="100578" y="149346"/>
                  </a:lnTo>
                  <a:lnTo>
                    <a:pt x="10057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57499" y="7787640"/>
              <a:ext cx="102235" cy="151130"/>
            </a:xfrm>
            <a:custGeom>
              <a:avLst/>
              <a:gdLst/>
              <a:ahLst/>
              <a:cxnLst/>
              <a:rect l="l" t="t" r="r" b="b"/>
              <a:pathLst>
                <a:path w="102235" h="151129">
                  <a:moveTo>
                    <a:pt x="0" y="150875"/>
                  </a:moveTo>
                  <a:lnTo>
                    <a:pt x="102107" y="150875"/>
                  </a:lnTo>
                  <a:lnTo>
                    <a:pt x="102107" y="0"/>
                  </a:lnTo>
                  <a:lnTo>
                    <a:pt x="0" y="0"/>
                  </a:lnTo>
                  <a:lnTo>
                    <a:pt x="0" y="150875"/>
                  </a:lnTo>
                  <a:close/>
                </a:path>
                <a:path w="102235" h="151129">
                  <a:moveTo>
                    <a:pt x="0" y="150875"/>
                  </a:moveTo>
                  <a:lnTo>
                    <a:pt x="102107" y="150875"/>
                  </a:lnTo>
                  <a:lnTo>
                    <a:pt x="102107" y="53339"/>
                  </a:lnTo>
                  <a:lnTo>
                    <a:pt x="0" y="53339"/>
                  </a:lnTo>
                  <a:lnTo>
                    <a:pt x="0" y="150875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9023" y="7844027"/>
              <a:ext cx="12192" cy="18287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9023" y="7866887"/>
              <a:ext cx="12192" cy="18287"/>
            </a:xfrm>
            <a:prstGeom prst="rect">
              <a:avLst/>
            </a:prstGeom>
          </p:spPr>
        </p:pic>
      </p:grpSp>
      <p:sp>
        <p:nvSpPr>
          <p:cNvPr id="134" name="object 134"/>
          <p:cNvSpPr txBox="1"/>
          <p:nvPr/>
        </p:nvSpPr>
        <p:spPr>
          <a:xfrm>
            <a:off x="2858261" y="7860792"/>
            <a:ext cx="97790" cy="3619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50" spc="-20" dirty="0">
                <a:latin typeface="Arial MT"/>
                <a:cs typeface="Arial MT"/>
              </a:rPr>
              <a:t>score:int=0;</a:t>
            </a:r>
            <a:endParaRPr sz="150">
              <a:latin typeface="Arial MT"/>
              <a:cs typeface="Arial MT"/>
            </a:endParaRPr>
          </a:p>
        </p:txBody>
      </p:sp>
      <p:pic>
        <p:nvPicPr>
          <p:cNvPr id="135" name="object 1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59023" y="7912607"/>
            <a:ext cx="12192" cy="18287"/>
          </a:xfrm>
          <a:prstGeom prst="rect">
            <a:avLst/>
          </a:prstGeom>
        </p:spPr>
      </p:pic>
      <p:sp>
        <p:nvSpPr>
          <p:cNvPr id="136" name="object 136"/>
          <p:cNvSpPr txBox="1"/>
          <p:nvPr/>
        </p:nvSpPr>
        <p:spPr>
          <a:xfrm>
            <a:off x="2857500" y="7897368"/>
            <a:ext cx="102235" cy="41275"/>
          </a:xfrm>
          <a:prstGeom prst="rect">
            <a:avLst/>
          </a:prstGeom>
          <a:solidFill>
            <a:srgbClr val="FFFFCC"/>
          </a:solidFill>
          <a:ln w="3175">
            <a:solidFill>
              <a:srgbClr val="990032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25"/>
              </a:spcBef>
            </a:pPr>
            <a:r>
              <a:rPr sz="150" spc="-25" dirty="0">
                <a:latin typeface="Arial MT"/>
                <a:cs typeface="Arial MT"/>
              </a:rPr>
              <a:t>play()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857500" y="7787640"/>
            <a:ext cx="114935" cy="72390"/>
          </a:xfrm>
          <a:prstGeom prst="rect">
            <a:avLst/>
          </a:prstGeom>
          <a:ln w="3175">
            <a:solidFill>
              <a:srgbClr val="990032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34925" marR="3175">
              <a:lnSpc>
                <a:spcPct val="100000"/>
              </a:lnSpc>
              <a:spcBef>
                <a:spcPts val="40"/>
              </a:spcBef>
            </a:pPr>
            <a:r>
              <a:rPr sz="150" spc="-30" dirty="0">
                <a:latin typeface="Arial MT"/>
                <a:cs typeface="Arial MT"/>
              </a:rPr>
              <a:t>Player</a:t>
            </a:r>
            <a:endParaRPr sz="150">
              <a:latin typeface="Arial MT"/>
              <a:cs typeface="Arial MT"/>
            </a:endParaRPr>
          </a:p>
          <a:p>
            <a:pPr marL="2540">
              <a:lnSpc>
                <a:spcPct val="100000"/>
              </a:lnSpc>
              <a:spcBef>
                <a:spcPts val="65"/>
              </a:spcBef>
            </a:pPr>
            <a:r>
              <a:rPr sz="100" spc="-15" dirty="0">
                <a:latin typeface="Arial MT"/>
                <a:cs typeface="Arial MT"/>
              </a:rPr>
              <a:t>(</a:t>
            </a:r>
            <a:r>
              <a:rPr sz="100" spc="-20" dirty="0">
                <a:latin typeface="Arial MT"/>
                <a:cs typeface="Arial MT"/>
              </a:rPr>
              <a:t>f</a:t>
            </a:r>
            <a:r>
              <a:rPr sz="100" spc="-15" dirty="0">
                <a:latin typeface="Arial MT"/>
                <a:cs typeface="Arial MT"/>
              </a:rPr>
              <a:t>r</a:t>
            </a:r>
            <a:r>
              <a:rPr sz="100" spc="-10" dirty="0">
                <a:latin typeface="Arial MT"/>
                <a:cs typeface="Arial MT"/>
              </a:rPr>
              <a:t>o</a:t>
            </a:r>
            <a:r>
              <a:rPr sz="100" spc="5" dirty="0">
                <a:latin typeface="Arial MT"/>
                <a:cs typeface="Arial MT"/>
              </a:rPr>
              <a:t>m</a:t>
            </a:r>
            <a:r>
              <a:rPr sz="100" spc="-25" dirty="0">
                <a:latin typeface="Arial MT"/>
                <a:cs typeface="Arial MT"/>
              </a:rPr>
              <a:t>U</a:t>
            </a:r>
            <a:r>
              <a:rPr sz="100" spc="-10" dirty="0">
                <a:latin typeface="Arial MT"/>
                <a:cs typeface="Arial MT"/>
              </a:rPr>
              <a:t>s</a:t>
            </a:r>
            <a:r>
              <a:rPr sz="100" dirty="0">
                <a:latin typeface="Arial MT"/>
                <a:cs typeface="Arial MT"/>
              </a:rPr>
              <a:t>e</a:t>
            </a:r>
            <a:r>
              <a:rPr sz="100" spc="-15" dirty="0">
                <a:latin typeface="Arial MT"/>
                <a:cs typeface="Arial MT"/>
              </a:rPr>
              <a:t>C</a:t>
            </a:r>
            <a:r>
              <a:rPr sz="100" spc="-25" dirty="0">
                <a:latin typeface="Arial MT"/>
                <a:cs typeface="Arial MT"/>
              </a:rPr>
              <a:t>a</a:t>
            </a:r>
            <a:r>
              <a:rPr sz="100" spc="-10" dirty="0">
                <a:latin typeface="Arial MT"/>
                <a:cs typeface="Arial MT"/>
              </a:rPr>
              <a:t>s</a:t>
            </a:r>
            <a:r>
              <a:rPr sz="100" dirty="0">
                <a:latin typeface="Arial MT"/>
                <a:cs typeface="Arial MT"/>
              </a:rPr>
              <a:t>e</a:t>
            </a:r>
            <a:r>
              <a:rPr sz="100" spc="-15" dirty="0">
                <a:latin typeface="Arial MT"/>
                <a:cs typeface="Arial MT"/>
              </a:rPr>
              <a:t>V</a:t>
            </a:r>
            <a:r>
              <a:rPr sz="100" dirty="0">
                <a:latin typeface="Arial MT"/>
                <a:cs typeface="Arial MT"/>
              </a:rPr>
              <a:t>i</a:t>
            </a:r>
            <a:r>
              <a:rPr sz="100" spc="-25" dirty="0">
                <a:latin typeface="Arial MT"/>
                <a:cs typeface="Arial MT"/>
              </a:rPr>
              <a:t>e</a:t>
            </a:r>
            <a:r>
              <a:rPr sz="100" spc="-15" dirty="0">
                <a:latin typeface="Arial MT"/>
                <a:cs typeface="Arial MT"/>
              </a:rPr>
              <a:t>w</a:t>
            </a:r>
            <a:r>
              <a:rPr sz="100" spc="5" dirty="0">
                <a:latin typeface="Arial MT"/>
                <a:cs typeface="Arial MT"/>
              </a:rPr>
              <a:t>)</a:t>
            </a:r>
            <a:endParaRPr sz="100">
              <a:latin typeface="Arial MT"/>
              <a:cs typeface="Arial MT"/>
            </a:endParaRPr>
          </a:p>
          <a:p>
            <a:pPr marL="13335" marR="3175">
              <a:lnSpc>
                <a:spcPts val="120"/>
              </a:lnSpc>
              <a:spcBef>
                <a:spcPts val="45"/>
              </a:spcBef>
            </a:pPr>
            <a:r>
              <a:rPr sz="150" spc="-25" dirty="0">
                <a:latin typeface="Arial MT"/>
                <a:cs typeface="Arial MT"/>
              </a:rPr>
              <a:t>name:String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3048571" y="7801927"/>
            <a:ext cx="114935" cy="108585"/>
            <a:chOff x="3048571" y="7801927"/>
            <a:chExt cx="114935" cy="108585"/>
          </a:xfrm>
        </p:grpSpPr>
        <p:sp>
          <p:nvSpPr>
            <p:cNvPr id="139" name="object 139"/>
            <p:cNvSpPr/>
            <p:nvPr/>
          </p:nvSpPr>
          <p:spPr>
            <a:xfrm>
              <a:off x="3051047" y="7804410"/>
              <a:ext cx="111760" cy="105410"/>
            </a:xfrm>
            <a:custGeom>
              <a:avLst/>
              <a:gdLst/>
              <a:ahLst/>
              <a:cxnLst/>
              <a:rect l="l" t="t" r="r" b="b"/>
              <a:pathLst>
                <a:path w="111760" h="105409">
                  <a:moveTo>
                    <a:pt x="111246" y="0"/>
                  </a:moveTo>
                  <a:lnTo>
                    <a:pt x="0" y="0"/>
                  </a:lnTo>
                  <a:lnTo>
                    <a:pt x="0" y="105150"/>
                  </a:lnTo>
                  <a:lnTo>
                    <a:pt x="111246" y="105150"/>
                  </a:lnTo>
                  <a:lnTo>
                    <a:pt x="11124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049523" y="7802880"/>
              <a:ext cx="113030" cy="106680"/>
            </a:xfrm>
            <a:custGeom>
              <a:avLst/>
              <a:gdLst/>
              <a:ahLst/>
              <a:cxnLst/>
              <a:rect l="l" t="t" r="r" b="b"/>
              <a:pathLst>
                <a:path w="113030" h="106679">
                  <a:moveTo>
                    <a:pt x="0" y="106679"/>
                  </a:moveTo>
                  <a:lnTo>
                    <a:pt x="112775" y="106679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  <a:path w="113030" h="106679">
                  <a:moveTo>
                    <a:pt x="0" y="106679"/>
                  </a:moveTo>
                  <a:lnTo>
                    <a:pt x="112775" y="106679"/>
                  </a:lnTo>
                  <a:lnTo>
                    <a:pt x="112775" y="30479"/>
                  </a:lnTo>
                  <a:lnTo>
                    <a:pt x="0" y="30479"/>
                  </a:lnTo>
                  <a:lnTo>
                    <a:pt x="0" y="106679"/>
                  </a:lnTo>
                  <a:close/>
                </a:path>
                <a:path w="113030" h="106679">
                  <a:moveTo>
                    <a:pt x="0" y="106679"/>
                  </a:moveTo>
                  <a:lnTo>
                    <a:pt x="112775" y="106679"/>
                  </a:lnTo>
                  <a:lnTo>
                    <a:pt x="112775" y="62483"/>
                  </a:lnTo>
                  <a:lnTo>
                    <a:pt x="0" y="62483"/>
                  </a:lnTo>
                  <a:lnTo>
                    <a:pt x="0" y="10667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1048" y="7834884"/>
              <a:ext cx="13716" cy="19812"/>
            </a:xfrm>
            <a:prstGeom prst="rect">
              <a:avLst/>
            </a:prstGeom>
          </p:spPr>
        </p:pic>
      </p:grpSp>
      <p:sp>
        <p:nvSpPr>
          <p:cNvPr id="142" name="object 142"/>
          <p:cNvSpPr txBox="1"/>
          <p:nvPr/>
        </p:nvSpPr>
        <p:spPr>
          <a:xfrm>
            <a:off x="3140454" y="7821887"/>
            <a:ext cx="3683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50" dirty="0">
                <a:latin typeface="Arial MT"/>
                <a:cs typeface="Arial MT"/>
              </a:rPr>
              <a:t>1</a:t>
            </a:r>
            <a:endParaRPr sz="150">
              <a:latin typeface="Arial MT"/>
              <a:cs typeface="Arial MT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51048" y="7880604"/>
            <a:ext cx="13716" cy="18287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3051047" y="7804409"/>
            <a:ext cx="111760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indent="31750">
              <a:lnSpc>
                <a:spcPts val="220"/>
              </a:lnSpc>
            </a:pPr>
            <a:r>
              <a:rPr sz="150" spc="-20" dirty="0">
                <a:latin typeface="Arial MT"/>
                <a:cs typeface="Arial MT"/>
              </a:rPr>
              <a:t>Die </a:t>
            </a:r>
            <a:r>
              <a:rPr sz="150" spc="-15" dirty="0">
                <a:latin typeface="Arial MT"/>
                <a:cs typeface="Arial MT"/>
              </a:rPr>
              <a:t> </a:t>
            </a:r>
            <a:r>
              <a:rPr sz="150" spc="-25" dirty="0">
                <a:latin typeface="Arial MT"/>
                <a:cs typeface="Arial MT"/>
              </a:rPr>
              <a:t>faceValue:int=</a:t>
            </a:r>
            <a:endParaRPr sz="15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165"/>
              </a:spcBef>
            </a:pPr>
            <a:r>
              <a:rPr sz="150" spc="-20" dirty="0">
                <a:latin typeface="Arial MT"/>
                <a:cs typeface="Arial MT"/>
              </a:rPr>
              <a:t>roll()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2958655" y="7853743"/>
            <a:ext cx="91440" cy="42545"/>
            <a:chOff x="2958655" y="7853743"/>
            <a:chExt cx="91440" cy="42545"/>
          </a:xfrm>
        </p:grpSpPr>
        <p:sp>
          <p:nvSpPr>
            <p:cNvPr id="146" name="object 146"/>
            <p:cNvSpPr/>
            <p:nvPr/>
          </p:nvSpPr>
          <p:spPr>
            <a:xfrm>
              <a:off x="2959607" y="7854696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44195" y="0"/>
                  </a:moveTo>
                  <a:lnTo>
                    <a:pt x="88391" y="0"/>
                  </a:lnTo>
                </a:path>
                <a:path w="88900">
                  <a:moveTo>
                    <a:pt x="441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040379" y="7871466"/>
              <a:ext cx="9525" cy="24765"/>
            </a:xfrm>
            <a:custGeom>
              <a:avLst/>
              <a:gdLst/>
              <a:ahLst/>
              <a:cxnLst/>
              <a:rect l="l" t="t" r="r" b="b"/>
              <a:pathLst>
                <a:path w="9525" h="24765">
                  <a:moveTo>
                    <a:pt x="9138" y="0"/>
                  </a:moveTo>
                  <a:lnTo>
                    <a:pt x="0" y="0"/>
                  </a:lnTo>
                  <a:lnTo>
                    <a:pt x="0" y="24378"/>
                  </a:lnTo>
                  <a:lnTo>
                    <a:pt x="9138" y="24378"/>
                  </a:lnTo>
                  <a:lnTo>
                    <a:pt x="9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2949954" y="7858463"/>
            <a:ext cx="11430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spc="-90" dirty="0">
                <a:latin typeface="Arial MT"/>
                <a:cs typeface="Arial MT"/>
              </a:rPr>
              <a:t>1</a:t>
            </a:r>
            <a:r>
              <a:rPr sz="150" dirty="0">
                <a:latin typeface="Arial MT"/>
                <a:cs typeface="Arial MT"/>
              </a:rPr>
              <a:t>1            </a:t>
            </a:r>
            <a:r>
              <a:rPr sz="150" spc="-20" dirty="0">
                <a:latin typeface="Arial MT"/>
                <a:cs typeface="Arial MT"/>
              </a:rPr>
              <a:t> </a:t>
            </a:r>
            <a:r>
              <a:rPr sz="150" spc="-90" dirty="0">
                <a:latin typeface="Arial MT"/>
                <a:cs typeface="Arial MT"/>
              </a:rPr>
              <a:t>2</a:t>
            </a:r>
            <a:r>
              <a:rPr sz="150" dirty="0">
                <a:latin typeface="Arial MT"/>
                <a:cs typeface="Arial MT"/>
              </a:rPr>
              <a:t>2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977386" y="7800551"/>
            <a:ext cx="58419" cy="4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i="1" spc="-30" dirty="0">
                <a:latin typeface="Arial"/>
                <a:cs typeface="Arial"/>
              </a:rPr>
              <a:t>R</a:t>
            </a:r>
            <a:r>
              <a:rPr sz="150" i="1" spc="-40" dirty="0">
                <a:latin typeface="Arial"/>
                <a:cs typeface="Arial"/>
              </a:rPr>
              <a:t>o</a:t>
            </a:r>
            <a:r>
              <a:rPr sz="150" i="1" spc="-15" dirty="0">
                <a:latin typeface="Arial"/>
                <a:cs typeface="Arial"/>
              </a:rPr>
              <a:t>ll</a:t>
            </a:r>
            <a:r>
              <a:rPr sz="150" i="1" dirty="0">
                <a:latin typeface="Arial"/>
                <a:cs typeface="Arial"/>
              </a:rPr>
              <a:t>s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2893123" y="7937563"/>
            <a:ext cx="146685" cy="302260"/>
            <a:chOff x="2893123" y="7937563"/>
            <a:chExt cx="146685" cy="302260"/>
          </a:xfrm>
        </p:grpSpPr>
        <p:sp>
          <p:nvSpPr>
            <p:cNvPr id="151" name="object 151"/>
            <p:cNvSpPr/>
            <p:nvPr/>
          </p:nvSpPr>
          <p:spPr>
            <a:xfrm>
              <a:off x="2894075" y="79385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91439"/>
                  </a:moveTo>
                  <a:lnTo>
                    <a:pt x="0" y="0"/>
                  </a:lnTo>
                </a:path>
                <a:path h="120650">
                  <a:moveTo>
                    <a:pt x="0" y="91439"/>
                  </a:moveTo>
                  <a:lnTo>
                    <a:pt x="0" y="12039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953511" y="8039106"/>
              <a:ext cx="70485" cy="53340"/>
            </a:xfrm>
            <a:custGeom>
              <a:avLst/>
              <a:gdLst/>
              <a:ahLst/>
              <a:cxnLst/>
              <a:rect l="l" t="t" r="r" b="b"/>
              <a:pathLst>
                <a:path w="70485" h="53340">
                  <a:moveTo>
                    <a:pt x="70098" y="0"/>
                  </a:moveTo>
                  <a:lnTo>
                    <a:pt x="0" y="0"/>
                  </a:lnTo>
                  <a:lnTo>
                    <a:pt x="0" y="53334"/>
                  </a:lnTo>
                  <a:lnTo>
                    <a:pt x="70098" y="53334"/>
                  </a:lnTo>
                  <a:lnTo>
                    <a:pt x="7009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94075" y="8037576"/>
              <a:ext cx="129539" cy="55244"/>
            </a:xfrm>
            <a:custGeom>
              <a:avLst/>
              <a:gdLst/>
              <a:ahLst/>
              <a:cxnLst/>
              <a:rect l="l" t="t" r="r" b="b"/>
              <a:pathLst>
                <a:path w="129539" h="55245">
                  <a:moveTo>
                    <a:pt x="57911" y="54863"/>
                  </a:moveTo>
                  <a:lnTo>
                    <a:pt x="129539" y="54863"/>
                  </a:lnTo>
                  <a:lnTo>
                    <a:pt x="129539" y="0"/>
                  </a:lnTo>
                  <a:lnTo>
                    <a:pt x="57911" y="0"/>
                  </a:lnTo>
                  <a:lnTo>
                    <a:pt x="57911" y="54863"/>
                  </a:lnTo>
                  <a:close/>
                </a:path>
                <a:path w="129539" h="55245">
                  <a:moveTo>
                    <a:pt x="57911" y="54863"/>
                  </a:moveTo>
                  <a:lnTo>
                    <a:pt x="129539" y="54863"/>
                  </a:lnTo>
                  <a:lnTo>
                    <a:pt x="129539" y="28955"/>
                  </a:lnTo>
                  <a:lnTo>
                    <a:pt x="57911" y="28955"/>
                  </a:lnTo>
                  <a:lnTo>
                    <a:pt x="57911" y="54863"/>
                  </a:lnTo>
                  <a:close/>
                </a:path>
                <a:path w="129539" h="55245">
                  <a:moveTo>
                    <a:pt x="57911" y="54863"/>
                  </a:moveTo>
                  <a:lnTo>
                    <a:pt x="129539" y="54863"/>
                  </a:lnTo>
                  <a:lnTo>
                    <a:pt x="129539" y="39623"/>
                  </a:lnTo>
                  <a:lnTo>
                    <a:pt x="57911" y="39623"/>
                  </a:lnTo>
                  <a:lnTo>
                    <a:pt x="57911" y="54863"/>
                  </a:lnTo>
                  <a:close/>
                </a:path>
                <a:path w="129539" h="55245">
                  <a:moveTo>
                    <a:pt x="0" y="21335"/>
                  </a:moveTo>
                  <a:lnTo>
                    <a:pt x="56387" y="2133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907792" y="7938528"/>
              <a:ext cx="40005" cy="108585"/>
            </a:xfrm>
            <a:custGeom>
              <a:avLst/>
              <a:gdLst/>
              <a:ahLst/>
              <a:cxnLst/>
              <a:rect l="l" t="t" r="r" b="b"/>
              <a:pathLst>
                <a:path w="40005" h="108584">
                  <a:moveTo>
                    <a:pt x="7607" y="0"/>
                  </a:moveTo>
                  <a:lnTo>
                    <a:pt x="0" y="0"/>
                  </a:lnTo>
                  <a:lnTo>
                    <a:pt x="0" y="24371"/>
                  </a:lnTo>
                  <a:lnTo>
                    <a:pt x="7607" y="24371"/>
                  </a:lnTo>
                  <a:lnTo>
                    <a:pt x="7607" y="0"/>
                  </a:lnTo>
                  <a:close/>
                </a:path>
                <a:path w="40005" h="108584">
                  <a:moveTo>
                    <a:pt x="39611" y="83820"/>
                  </a:moveTo>
                  <a:lnTo>
                    <a:pt x="32004" y="83820"/>
                  </a:lnTo>
                  <a:lnTo>
                    <a:pt x="32004" y="108191"/>
                  </a:lnTo>
                  <a:lnTo>
                    <a:pt x="39611" y="108191"/>
                  </a:lnTo>
                  <a:lnTo>
                    <a:pt x="39611" y="83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968751" y="8183886"/>
              <a:ext cx="70485" cy="55244"/>
            </a:xfrm>
            <a:custGeom>
              <a:avLst/>
              <a:gdLst/>
              <a:ahLst/>
              <a:cxnLst/>
              <a:rect l="l" t="t" r="r" b="b"/>
              <a:pathLst>
                <a:path w="70485" h="55245">
                  <a:moveTo>
                    <a:pt x="70098" y="0"/>
                  </a:moveTo>
                  <a:lnTo>
                    <a:pt x="0" y="0"/>
                  </a:lnTo>
                  <a:lnTo>
                    <a:pt x="0" y="54858"/>
                  </a:lnTo>
                  <a:lnTo>
                    <a:pt x="70098" y="54858"/>
                  </a:lnTo>
                  <a:lnTo>
                    <a:pt x="7009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967227" y="8182356"/>
              <a:ext cx="71755" cy="56515"/>
            </a:xfrm>
            <a:custGeom>
              <a:avLst/>
              <a:gdLst/>
              <a:ahLst/>
              <a:cxnLst/>
              <a:rect l="l" t="t" r="r" b="b"/>
              <a:pathLst>
                <a:path w="71755" h="56515">
                  <a:moveTo>
                    <a:pt x="0" y="56387"/>
                  </a:moveTo>
                  <a:lnTo>
                    <a:pt x="71627" y="56387"/>
                  </a:lnTo>
                  <a:lnTo>
                    <a:pt x="71627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  <a:path w="71755" h="56515">
                  <a:moveTo>
                    <a:pt x="0" y="56387"/>
                  </a:moveTo>
                  <a:lnTo>
                    <a:pt x="71627" y="56387"/>
                  </a:lnTo>
                  <a:lnTo>
                    <a:pt x="71627" y="41147"/>
                  </a:lnTo>
                  <a:lnTo>
                    <a:pt x="0" y="41147"/>
                  </a:lnTo>
                  <a:lnTo>
                    <a:pt x="0" y="5638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2927094" y="8009339"/>
            <a:ext cx="3683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50" spc="-45" dirty="0">
                <a:latin typeface="Arial MT"/>
                <a:cs typeface="Arial MT"/>
              </a:rPr>
              <a:t>11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2878835" y="7988813"/>
            <a:ext cx="36830" cy="24765"/>
          </a:xfrm>
          <a:custGeom>
            <a:avLst/>
            <a:gdLst/>
            <a:ahLst/>
            <a:cxnLst/>
            <a:rect l="l" t="t" r="r" b="b"/>
            <a:pathLst>
              <a:path w="36830" h="24765">
                <a:moveTo>
                  <a:pt x="36570" y="0"/>
                </a:moveTo>
                <a:lnTo>
                  <a:pt x="0" y="0"/>
                </a:lnTo>
                <a:lnTo>
                  <a:pt x="0" y="24378"/>
                </a:lnTo>
                <a:lnTo>
                  <a:pt x="36570" y="24378"/>
                </a:lnTo>
                <a:lnTo>
                  <a:pt x="36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2866134" y="7925519"/>
            <a:ext cx="66040" cy="100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5"/>
              </a:spcBef>
            </a:pPr>
            <a:r>
              <a:rPr sz="150" spc="-90" dirty="0">
                <a:latin typeface="Arial MT"/>
                <a:cs typeface="Arial MT"/>
              </a:rPr>
              <a:t>1</a:t>
            </a:r>
            <a:r>
              <a:rPr sz="150" dirty="0">
                <a:latin typeface="Arial MT"/>
                <a:cs typeface="Arial MT"/>
              </a:rPr>
              <a:t>1</a:t>
            </a:r>
            <a:endParaRPr sz="1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" i="1" spc="-25" dirty="0">
                <a:latin typeface="Arial"/>
                <a:cs typeface="Arial"/>
              </a:rPr>
              <a:t>Plays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3022663" y="7907083"/>
            <a:ext cx="104775" cy="157480"/>
            <a:chOff x="3022663" y="7907083"/>
            <a:chExt cx="104775" cy="157480"/>
          </a:xfrm>
        </p:grpSpPr>
        <p:sp>
          <p:nvSpPr>
            <p:cNvPr id="161" name="object 161"/>
            <p:cNvSpPr/>
            <p:nvPr/>
          </p:nvSpPr>
          <p:spPr>
            <a:xfrm>
              <a:off x="3023615" y="7908035"/>
              <a:ext cx="81280" cy="155575"/>
            </a:xfrm>
            <a:custGeom>
              <a:avLst/>
              <a:gdLst/>
              <a:ahLst/>
              <a:cxnLst/>
              <a:rect l="l" t="t" r="r" b="b"/>
              <a:pathLst>
                <a:path w="81280" h="155575">
                  <a:moveTo>
                    <a:pt x="80771" y="124967"/>
                  </a:moveTo>
                  <a:lnTo>
                    <a:pt x="80771" y="0"/>
                  </a:lnTo>
                </a:path>
                <a:path w="81280" h="155575">
                  <a:moveTo>
                    <a:pt x="80771" y="124967"/>
                  </a:moveTo>
                  <a:lnTo>
                    <a:pt x="80771" y="155447"/>
                  </a:lnTo>
                </a:path>
                <a:path w="81280" h="155575">
                  <a:moveTo>
                    <a:pt x="80771" y="155447"/>
                  </a:moveTo>
                  <a:lnTo>
                    <a:pt x="0" y="155447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119627" y="7911089"/>
              <a:ext cx="7620" cy="24765"/>
            </a:xfrm>
            <a:custGeom>
              <a:avLst/>
              <a:gdLst/>
              <a:ahLst/>
              <a:cxnLst/>
              <a:rect l="l" t="t" r="r" b="b"/>
              <a:pathLst>
                <a:path w="7619" h="24765">
                  <a:moveTo>
                    <a:pt x="7614" y="0"/>
                  </a:moveTo>
                  <a:lnTo>
                    <a:pt x="0" y="0"/>
                  </a:lnTo>
                  <a:lnTo>
                    <a:pt x="0" y="24378"/>
                  </a:lnTo>
                  <a:lnTo>
                    <a:pt x="7614" y="24378"/>
                  </a:lnTo>
                  <a:lnTo>
                    <a:pt x="7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3106926" y="7898087"/>
            <a:ext cx="3683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50" spc="-45" dirty="0">
                <a:latin typeface="Arial MT"/>
                <a:cs typeface="Arial MT"/>
              </a:rPr>
              <a:t>11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031236" y="7991868"/>
            <a:ext cx="104139" cy="113030"/>
          </a:xfrm>
          <a:custGeom>
            <a:avLst/>
            <a:gdLst/>
            <a:ahLst/>
            <a:cxnLst/>
            <a:rect l="l" t="t" r="r" b="b"/>
            <a:pathLst>
              <a:path w="104139" h="113029">
                <a:moveTo>
                  <a:pt x="7607" y="88392"/>
                </a:moveTo>
                <a:lnTo>
                  <a:pt x="0" y="88392"/>
                </a:lnTo>
                <a:lnTo>
                  <a:pt x="0" y="112763"/>
                </a:lnTo>
                <a:lnTo>
                  <a:pt x="7607" y="112763"/>
                </a:lnTo>
                <a:lnTo>
                  <a:pt x="7607" y="88392"/>
                </a:lnTo>
                <a:close/>
              </a:path>
              <a:path w="104139" h="113029">
                <a:moveTo>
                  <a:pt x="103619" y="0"/>
                </a:moveTo>
                <a:lnTo>
                  <a:pt x="51816" y="0"/>
                </a:lnTo>
                <a:lnTo>
                  <a:pt x="51816" y="24371"/>
                </a:lnTo>
                <a:lnTo>
                  <a:pt x="103619" y="24371"/>
                </a:lnTo>
                <a:lnTo>
                  <a:pt x="10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3070350" y="7978859"/>
            <a:ext cx="75565" cy="4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i="1" spc="-20" dirty="0">
                <a:latin typeface="Arial"/>
                <a:cs typeface="Arial"/>
              </a:rPr>
              <a:t>I</a:t>
            </a:r>
            <a:r>
              <a:rPr sz="150" i="1" spc="-40" dirty="0">
                <a:latin typeface="Arial"/>
                <a:cs typeface="Arial"/>
              </a:rPr>
              <a:t>n</a:t>
            </a:r>
            <a:r>
              <a:rPr sz="150" i="1" spc="-35" dirty="0">
                <a:latin typeface="Arial"/>
                <a:cs typeface="Arial"/>
              </a:rPr>
              <a:t>c</a:t>
            </a:r>
            <a:r>
              <a:rPr sz="150" i="1" spc="-15" dirty="0">
                <a:latin typeface="Arial"/>
                <a:cs typeface="Arial"/>
              </a:rPr>
              <a:t>l</a:t>
            </a:r>
            <a:r>
              <a:rPr sz="150" i="1" spc="-30" dirty="0">
                <a:latin typeface="Arial"/>
                <a:cs typeface="Arial"/>
              </a:rPr>
              <a:t>ud</a:t>
            </a:r>
            <a:r>
              <a:rPr sz="150" i="1" spc="-40" dirty="0">
                <a:latin typeface="Arial"/>
                <a:cs typeface="Arial"/>
              </a:rPr>
              <a:t>e</a:t>
            </a:r>
            <a:r>
              <a:rPr sz="150" i="1" dirty="0">
                <a:latin typeface="Arial"/>
                <a:cs typeface="Arial"/>
              </a:rPr>
              <a:t>s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2993707" y="7850695"/>
            <a:ext cx="1251585" cy="337820"/>
            <a:chOff x="2993707" y="7850695"/>
            <a:chExt cx="1251585" cy="337820"/>
          </a:xfrm>
        </p:grpSpPr>
        <p:sp>
          <p:nvSpPr>
            <p:cNvPr id="167" name="object 167"/>
            <p:cNvSpPr/>
            <p:nvPr/>
          </p:nvSpPr>
          <p:spPr>
            <a:xfrm>
              <a:off x="2994659" y="8136635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19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008375" y="8164073"/>
              <a:ext cx="7620" cy="24765"/>
            </a:xfrm>
            <a:custGeom>
              <a:avLst/>
              <a:gdLst/>
              <a:ahLst/>
              <a:cxnLst/>
              <a:rect l="l" t="t" r="r" b="b"/>
              <a:pathLst>
                <a:path w="7619" h="24765">
                  <a:moveTo>
                    <a:pt x="7614" y="0"/>
                  </a:moveTo>
                  <a:lnTo>
                    <a:pt x="0" y="0"/>
                  </a:lnTo>
                  <a:lnTo>
                    <a:pt x="0" y="24378"/>
                  </a:lnTo>
                  <a:lnTo>
                    <a:pt x="7614" y="24378"/>
                  </a:lnTo>
                  <a:lnTo>
                    <a:pt x="7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994659" y="8092439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41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008376" y="8086356"/>
              <a:ext cx="7620" cy="102235"/>
            </a:xfrm>
            <a:custGeom>
              <a:avLst/>
              <a:gdLst/>
              <a:ahLst/>
              <a:cxnLst/>
              <a:rect l="l" t="t" r="r" b="b"/>
              <a:pathLst>
                <a:path w="7619" h="102234">
                  <a:moveTo>
                    <a:pt x="7607" y="77724"/>
                  </a:moveTo>
                  <a:lnTo>
                    <a:pt x="0" y="77724"/>
                  </a:lnTo>
                  <a:lnTo>
                    <a:pt x="0" y="102095"/>
                  </a:lnTo>
                  <a:lnTo>
                    <a:pt x="7607" y="102095"/>
                  </a:lnTo>
                  <a:lnTo>
                    <a:pt x="7607" y="77724"/>
                  </a:lnTo>
                  <a:close/>
                </a:path>
                <a:path w="7619" h="102234">
                  <a:moveTo>
                    <a:pt x="7607" y="0"/>
                  </a:moveTo>
                  <a:lnTo>
                    <a:pt x="0" y="0"/>
                  </a:lnTo>
                  <a:lnTo>
                    <a:pt x="0" y="24371"/>
                  </a:lnTo>
                  <a:lnTo>
                    <a:pt x="7607" y="24371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195571" y="7851647"/>
              <a:ext cx="48895" cy="97790"/>
            </a:xfrm>
            <a:custGeom>
              <a:avLst/>
              <a:gdLst/>
              <a:ahLst/>
              <a:cxnLst/>
              <a:rect l="l" t="t" r="r" b="b"/>
              <a:pathLst>
                <a:path w="48895" h="97790">
                  <a:moveTo>
                    <a:pt x="36575" y="16763"/>
                  </a:moveTo>
                  <a:lnTo>
                    <a:pt x="36575" y="7619"/>
                  </a:lnTo>
                  <a:lnTo>
                    <a:pt x="30479" y="0"/>
                  </a:lnTo>
                  <a:lnTo>
                    <a:pt x="24383" y="0"/>
                  </a:lnTo>
                  <a:lnTo>
                    <a:pt x="18287" y="0"/>
                  </a:lnTo>
                  <a:lnTo>
                    <a:pt x="13715" y="7619"/>
                  </a:lnTo>
                  <a:lnTo>
                    <a:pt x="13715" y="16763"/>
                  </a:lnTo>
                  <a:lnTo>
                    <a:pt x="13715" y="25907"/>
                  </a:lnTo>
                  <a:lnTo>
                    <a:pt x="18287" y="33527"/>
                  </a:lnTo>
                  <a:lnTo>
                    <a:pt x="24383" y="33527"/>
                  </a:lnTo>
                  <a:lnTo>
                    <a:pt x="30479" y="33527"/>
                  </a:lnTo>
                  <a:lnTo>
                    <a:pt x="36575" y="25907"/>
                  </a:lnTo>
                  <a:lnTo>
                    <a:pt x="36575" y="16763"/>
                  </a:lnTo>
                  <a:close/>
                </a:path>
                <a:path w="48895" h="97790">
                  <a:moveTo>
                    <a:pt x="24383" y="32003"/>
                  </a:moveTo>
                  <a:lnTo>
                    <a:pt x="24383" y="60959"/>
                  </a:lnTo>
                </a:path>
                <a:path w="48895" h="97790">
                  <a:moveTo>
                    <a:pt x="7619" y="41147"/>
                  </a:moveTo>
                  <a:lnTo>
                    <a:pt x="42671" y="41147"/>
                  </a:lnTo>
                </a:path>
                <a:path w="48895" h="97790">
                  <a:moveTo>
                    <a:pt x="0" y="97535"/>
                  </a:moveTo>
                  <a:lnTo>
                    <a:pt x="24383" y="60959"/>
                  </a:lnTo>
                </a:path>
                <a:path w="48895" h="97790">
                  <a:moveTo>
                    <a:pt x="24383" y="60959"/>
                  </a:moveTo>
                  <a:lnTo>
                    <a:pt x="48767" y="9753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4156962" y="7958749"/>
            <a:ext cx="131445" cy="5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" u="sng" spc="-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</a:t>
            </a:r>
            <a:r>
              <a:rPr sz="200" u="sng" spc="-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sz="200" u="sng" spc="-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</a:t>
            </a:r>
            <a:r>
              <a:rPr sz="2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sz="2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r>
              <a:rPr sz="200" u="sng" spc="-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" u="sng" spc="-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</a:t>
            </a:r>
            <a:r>
              <a:rPr sz="2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</a:t>
            </a:r>
            <a:r>
              <a:rPr sz="200" u="sng" spc="-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200" spc="-45" dirty="0">
                <a:latin typeface="Arial MT"/>
                <a:cs typeface="Arial MT"/>
              </a:rPr>
              <a:t>ye</a:t>
            </a:r>
            <a:r>
              <a:rPr sz="200" spc="-5" dirty="0">
                <a:latin typeface="Arial MT"/>
                <a:cs typeface="Arial MT"/>
              </a:rPr>
              <a:t>r</a:t>
            </a:r>
            <a:endParaRPr sz="200">
              <a:latin typeface="Arial MT"/>
              <a:cs typeface="Arial MT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3985831" y="7811071"/>
            <a:ext cx="98425" cy="98425"/>
            <a:chOff x="3985831" y="7811071"/>
            <a:chExt cx="98425" cy="98425"/>
          </a:xfrm>
        </p:grpSpPr>
        <p:sp>
          <p:nvSpPr>
            <p:cNvPr id="174" name="object 174"/>
            <p:cNvSpPr/>
            <p:nvPr/>
          </p:nvSpPr>
          <p:spPr>
            <a:xfrm>
              <a:off x="3988308" y="7813553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4" h="94615">
                  <a:moveTo>
                    <a:pt x="94482" y="0"/>
                  </a:moveTo>
                  <a:lnTo>
                    <a:pt x="0" y="0"/>
                  </a:lnTo>
                  <a:lnTo>
                    <a:pt x="0" y="94482"/>
                  </a:lnTo>
                  <a:lnTo>
                    <a:pt x="94482" y="94482"/>
                  </a:lnTo>
                  <a:lnTo>
                    <a:pt x="9448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986784" y="781202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0" y="96011"/>
                  </a:moveTo>
                  <a:lnTo>
                    <a:pt x="96011" y="96011"/>
                  </a:lnTo>
                  <a:lnTo>
                    <a:pt x="96011" y="0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991356" y="7844033"/>
              <a:ext cx="88900" cy="1905"/>
            </a:xfrm>
            <a:custGeom>
              <a:avLst/>
              <a:gdLst/>
              <a:ahLst/>
              <a:cxnLst/>
              <a:rect l="l" t="t" r="r" b="b"/>
              <a:pathLst>
                <a:path w="88900" h="1904">
                  <a:moveTo>
                    <a:pt x="88386" y="0"/>
                  </a:moveTo>
                  <a:lnTo>
                    <a:pt x="0" y="0"/>
                  </a:lnTo>
                  <a:lnTo>
                    <a:pt x="0" y="1518"/>
                  </a:lnTo>
                  <a:lnTo>
                    <a:pt x="88386" y="1518"/>
                  </a:lnTo>
                  <a:lnTo>
                    <a:pt x="883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3988307" y="7813554"/>
            <a:ext cx="107314" cy="9461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4130" indent="-21590">
              <a:lnSpc>
                <a:spcPts val="229"/>
              </a:lnSpc>
              <a:spcBef>
                <a:spcPts val="30"/>
              </a:spcBef>
            </a:pPr>
            <a:r>
              <a:rPr sz="200" spc="-45" dirty="0">
                <a:latin typeface="Arial MT"/>
                <a:cs typeface="Arial MT"/>
              </a:rPr>
              <a:t>ga</a:t>
            </a:r>
            <a:r>
              <a:rPr sz="200" spc="-65" dirty="0">
                <a:latin typeface="Arial MT"/>
                <a:cs typeface="Arial MT"/>
              </a:rPr>
              <a:t>m</a:t>
            </a:r>
            <a:r>
              <a:rPr sz="200" spc="-10" dirty="0">
                <a:latin typeface="Arial MT"/>
                <a:cs typeface="Arial MT"/>
              </a:rPr>
              <a:t>e</a:t>
            </a:r>
            <a:r>
              <a:rPr sz="200" spc="-5" dirty="0">
                <a:latin typeface="Arial MT"/>
                <a:cs typeface="Arial MT"/>
              </a:rPr>
              <a:t>:</a:t>
            </a:r>
            <a:r>
              <a:rPr sz="200" spc="-40" dirty="0">
                <a:latin typeface="Arial MT"/>
                <a:cs typeface="Arial MT"/>
              </a:rPr>
              <a:t> </a:t>
            </a:r>
            <a:r>
              <a:rPr sz="200" spc="-65" dirty="0">
                <a:latin typeface="Arial MT"/>
                <a:cs typeface="Arial MT"/>
              </a:rPr>
              <a:t>D</a:t>
            </a:r>
            <a:r>
              <a:rPr sz="200" spc="-15" dirty="0">
                <a:latin typeface="Arial MT"/>
                <a:cs typeface="Arial MT"/>
              </a:rPr>
              <a:t>i</a:t>
            </a:r>
            <a:r>
              <a:rPr sz="200" spc="-45" dirty="0">
                <a:latin typeface="Arial MT"/>
                <a:cs typeface="Arial MT"/>
              </a:rPr>
              <a:t>c</a:t>
            </a:r>
            <a:r>
              <a:rPr sz="200" spc="-5" dirty="0">
                <a:latin typeface="Arial MT"/>
                <a:cs typeface="Arial MT"/>
              </a:rPr>
              <a:t>e  </a:t>
            </a:r>
            <a:r>
              <a:rPr sz="200" spc="-40" dirty="0">
                <a:latin typeface="Arial MT"/>
                <a:cs typeface="Arial MT"/>
              </a:rPr>
              <a:t>Game</a:t>
            </a:r>
            <a:endParaRPr sz="200">
              <a:latin typeface="Arial MT"/>
              <a:cs typeface="Arial MT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4012691" y="7705915"/>
            <a:ext cx="458470" cy="168910"/>
            <a:chOff x="4012691" y="7705915"/>
            <a:chExt cx="458470" cy="168910"/>
          </a:xfrm>
        </p:grpSpPr>
        <p:sp>
          <p:nvSpPr>
            <p:cNvPr id="179" name="object 179"/>
            <p:cNvSpPr/>
            <p:nvPr/>
          </p:nvSpPr>
          <p:spPr>
            <a:xfrm>
              <a:off x="4398263" y="7708398"/>
              <a:ext cx="71755" cy="67310"/>
            </a:xfrm>
            <a:custGeom>
              <a:avLst/>
              <a:gdLst/>
              <a:ahLst/>
              <a:cxnLst/>
              <a:rect l="l" t="t" r="r" b="b"/>
              <a:pathLst>
                <a:path w="71754" h="67309">
                  <a:moveTo>
                    <a:pt x="71622" y="0"/>
                  </a:moveTo>
                  <a:lnTo>
                    <a:pt x="0" y="0"/>
                  </a:lnTo>
                  <a:lnTo>
                    <a:pt x="0" y="67050"/>
                  </a:lnTo>
                  <a:lnTo>
                    <a:pt x="71622" y="67050"/>
                  </a:lnTo>
                  <a:lnTo>
                    <a:pt x="7162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396739" y="7706868"/>
              <a:ext cx="73660" cy="68580"/>
            </a:xfrm>
            <a:custGeom>
              <a:avLst/>
              <a:gdLst/>
              <a:ahLst/>
              <a:cxnLst/>
              <a:rect l="l" t="t" r="r" b="b"/>
              <a:pathLst>
                <a:path w="73660" h="68579">
                  <a:moveTo>
                    <a:pt x="0" y="68579"/>
                  </a:moveTo>
                  <a:lnTo>
                    <a:pt x="73151" y="68579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012691" y="7872990"/>
              <a:ext cx="44450" cy="1905"/>
            </a:xfrm>
            <a:custGeom>
              <a:avLst/>
              <a:gdLst/>
              <a:ahLst/>
              <a:cxnLst/>
              <a:rect l="l" t="t" r="r" b="b"/>
              <a:pathLst>
                <a:path w="44450" h="1904">
                  <a:moveTo>
                    <a:pt x="44190" y="0"/>
                  </a:moveTo>
                  <a:lnTo>
                    <a:pt x="0" y="0"/>
                  </a:lnTo>
                  <a:lnTo>
                    <a:pt x="0" y="1518"/>
                  </a:lnTo>
                  <a:lnTo>
                    <a:pt x="44190" y="1518"/>
                  </a:lnTo>
                  <a:lnTo>
                    <a:pt x="441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4391658" y="7696620"/>
            <a:ext cx="86995" cy="5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" spc="-45" dirty="0">
                <a:latin typeface="Arial MT"/>
                <a:cs typeface="Arial MT"/>
              </a:rPr>
              <a:t>d</a:t>
            </a:r>
            <a:r>
              <a:rPr sz="200" spc="-10" dirty="0">
                <a:latin typeface="Arial MT"/>
                <a:cs typeface="Arial MT"/>
              </a:rPr>
              <a:t>1</a:t>
            </a:r>
            <a:r>
              <a:rPr sz="200" spc="-5" dirty="0">
                <a:latin typeface="Arial MT"/>
                <a:cs typeface="Arial MT"/>
              </a:rPr>
              <a:t>:</a:t>
            </a:r>
            <a:r>
              <a:rPr sz="200" spc="-40" dirty="0">
                <a:latin typeface="Arial MT"/>
                <a:cs typeface="Arial MT"/>
              </a:rPr>
              <a:t> </a:t>
            </a:r>
            <a:r>
              <a:rPr sz="200" spc="-55" dirty="0">
                <a:latin typeface="Arial MT"/>
                <a:cs typeface="Arial MT"/>
              </a:rPr>
              <a:t>D</a:t>
            </a:r>
            <a:r>
              <a:rPr sz="200" spc="-25" dirty="0">
                <a:latin typeface="Arial MT"/>
                <a:cs typeface="Arial MT"/>
              </a:rPr>
              <a:t>i</a:t>
            </a:r>
            <a:r>
              <a:rPr sz="200" spc="-5" dirty="0">
                <a:latin typeface="Arial MT"/>
                <a:cs typeface="Arial MT"/>
              </a:rPr>
              <a:t>e</a:t>
            </a:r>
            <a:endParaRPr sz="200">
              <a:latin typeface="Arial MT"/>
              <a:cs typeface="Arial MT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4395787" y="7737354"/>
            <a:ext cx="75565" cy="267970"/>
            <a:chOff x="4395787" y="7737354"/>
            <a:chExt cx="75565" cy="267970"/>
          </a:xfrm>
        </p:grpSpPr>
        <p:sp>
          <p:nvSpPr>
            <p:cNvPr id="184" name="object 184"/>
            <p:cNvSpPr/>
            <p:nvPr/>
          </p:nvSpPr>
          <p:spPr>
            <a:xfrm>
              <a:off x="4404360" y="7737354"/>
              <a:ext cx="56515" cy="1905"/>
            </a:xfrm>
            <a:custGeom>
              <a:avLst/>
              <a:gdLst/>
              <a:ahLst/>
              <a:cxnLst/>
              <a:rect l="l" t="t" r="r" b="b"/>
              <a:pathLst>
                <a:path w="56514" h="1904">
                  <a:moveTo>
                    <a:pt x="56382" y="0"/>
                  </a:moveTo>
                  <a:lnTo>
                    <a:pt x="0" y="0"/>
                  </a:lnTo>
                  <a:lnTo>
                    <a:pt x="0" y="1518"/>
                  </a:lnTo>
                  <a:lnTo>
                    <a:pt x="56382" y="1518"/>
                  </a:lnTo>
                  <a:lnTo>
                    <a:pt x="563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398263" y="7936998"/>
              <a:ext cx="71755" cy="67310"/>
            </a:xfrm>
            <a:custGeom>
              <a:avLst/>
              <a:gdLst/>
              <a:ahLst/>
              <a:cxnLst/>
              <a:rect l="l" t="t" r="r" b="b"/>
              <a:pathLst>
                <a:path w="71754" h="67309">
                  <a:moveTo>
                    <a:pt x="71622" y="0"/>
                  </a:moveTo>
                  <a:lnTo>
                    <a:pt x="0" y="0"/>
                  </a:lnTo>
                  <a:lnTo>
                    <a:pt x="0" y="67050"/>
                  </a:lnTo>
                  <a:lnTo>
                    <a:pt x="71622" y="67050"/>
                  </a:lnTo>
                  <a:lnTo>
                    <a:pt x="7162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396740" y="7935468"/>
              <a:ext cx="73660" cy="68580"/>
            </a:xfrm>
            <a:custGeom>
              <a:avLst/>
              <a:gdLst/>
              <a:ahLst/>
              <a:cxnLst/>
              <a:rect l="l" t="t" r="r" b="b"/>
              <a:pathLst>
                <a:path w="73660" h="68579">
                  <a:moveTo>
                    <a:pt x="0" y="68579"/>
                  </a:moveTo>
                  <a:lnTo>
                    <a:pt x="73151" y="68579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4397501" y="7936230"/>
            <a:ext cx="71755" cy="3175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540" rIns="0" bIns="0" rtlCol="0">
            <a:spAutoFit/>
          </a:bodyPr>
          <a:lstStyle/>
          <a:p>
            <a:pPr marL="6350">
              <a:lnSpc>
                <a:spcPts val="225"/>
              </a:lnSpc>
              <a:spcBef>
                <a:spcPts val="20"/>
              </a:spcBef>
            </a:pPr>
            <a:r>
              <a:rPr sz="200" spc="-45" dirty="0">
                <a:latin typeface="Arial MT"/>
                <a:cs typeface="Arial MT"/>
              </a:rPr>
              <a:t>d</a:t>
            </a:r>
            <a:r>
              <a:rPr sz="200" spc="-10" dirty="0">
                <a:latin typeface="Arial MT"/>
                <a:cs typeface="Arial MT"/>
              </a:rPr>
              <a:t>2</a:t>
            </a:r>
            <a:r>
              <a:rPr sz="200" spc="-5" dirty="0">
                <a:latin typeface="Arial MT"/>
                <a:cs typeface="Arial MT"/>
              </a:rPr>
              <a:t>:</a:t>
            </a:r>
            <a:r>
              <a:rPr sz="200" spc="-40" dirty="0">
                <a:latin typeface="Arial MT"/>
                <a:cs typeface="Arial MT"/>
              </a:rPr>
              <a:t> </a:t>
            </a:r>
            <a:r>
              <a:rPr sz="200" spc="-55" dirty="0">
                <a:latin typeface="Arial MT"/>
                <a:cs typeface="Arial MT"/>
              </a:rPr>
              <a:t>D</a:t>
            </a:r>
            <a:r>
              <a:rPr sz="200" spc="-25" dirty="0">
                <a:latin typeface="Arial MT"/>
                <a:cs typeface="Arial MT"/>
              </a:rPr>
              <a:t>i</a:t>
            </a:r>
            <a:r>
              <a:rPr sz="200" spc="-5" dirty="0">
                <a:latin typeface="Arial MT"/>
                <a:cs typeface="Arial MT"/>
              </a:rPr>
              <a:t>e</a:t>
            </a:r>
            <a:endParaRPr sz="200">
              <a:latin typeface="Arial MT"/>
              <a:cs typeface="Arial MT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4243387" y="7761737"/>
            <a:ext cx="217804" cy="207645"/>
            <a:chOff x="4243387" y="7761737"/>
            <a:chExt cx="217804" cy="207645"/>
          </a:xfrm>
        </p:grpSpPr>
        <p:sp>
          <p:nvSpPr>
            <p:cNvPr id="189" name="object 189"/>
            <p:cNvSpPr/>
            <p:nvPr/>
          </p:nvSpPr>
          <p:spPr>
            <a:xfrm>
              <a:off x="4244340" y="7767827"/>
              <a:ext cx="151130" cy="113030"/>
            </a:xfrm>
            <a:custGeom>
              <a:avLst/>
              <a:gdLst/>
              <a:ahLst/>
              <a:cxnLst/>
              <a:rect l="l" t="t" r="r" b="b"/>
              <a:pathLst>
                <a:path w="151129" h="113029">
                  <a:moveTo>
                    <a:pt x="0" y="112775"/>
                  </a:moveTo>
                  <a:lnTo>
                    <a:pt x="150875" y="0"/>
                  </a:lnTo>
                </a:path>
                <a:path w="151129" h="113029">
                  <a:moveTo>
                    <a:pt x="42671" y="48767"/>
                  </a:moveTo>
                  <a:lnTo>
                    <a:pt x="88391" y="16763"/>
                  </a:lnTo>
                </a:path>
                <a:path w="151129" h="113029">
                  <a:moveTo>
                    <a:pt x="88391" y="16763"/>
                  </a:moveTo>
                  <a:lnTo>
                    <a:pt x="77723" y="35051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65675" y="7761737"/>
              <a:ext cx="78105" cy="27940"/>
            </a:xfrm>
            <a:custGeom>
              <a:avLst/>
              <a:gdLst/>
              <a:ahLst/>
              <a:cxnLst/>
              <a:rect l="l" t="t" r="r" b="b"/>
              <a:pathLst>
                <a:path w="78104" h="27940">
                  <a:moveTo>
                    <a:pt x="77718" y="0"/>
                  </a:moveTo>
                  <a:lnTo>
                    <a:pt x="0" y="0"/>
                  </a:lnTo>
                  <a:lnTo>
                    <a:pt x="0" y="27426"/>
                  </a:lnTo>
                  <a:lnTo>
                    <a:pt x="77718" y="27426"/>
                  </a:lnTo>
                  <a:lnTo>
                    <a:pt x="77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04360" y="7967477"/>
              <a:ext cx="56515" cy="1905"/>
            </a:xfrm>
            <a:custGeom>
              <a:avLst/>
              <a:gdLst/>
              <a:ahLst/>
              <a:cxnLst/>
              <a:rect l="l" t="t" r="r" b="b"/>
              <a:pathLst>
                <a:path w="56514" h="1904">
                  <a:moveTo>
                    <a:pt x="56382" y="0"/>
                  </a:moveTo>
                  <a:lnTo>
                    <a:pt x="0" y="0"/>
                  </a:lnTo>
                  <a:lnTo>
                    <a:pt x="0" y="1518"/>
                  </a:lnTo>
                  <a:lnTo>
                    <a:pt x="56382" y="1518"/>
                  </a:lnTo>
                  <a:lnTo>
                    <a:pt x="563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4252974" y="7746913"/>
            <a:ext cx="105410" cy="5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" spc="-25" dirty="0">
                <a:latin typeface="Arial MT"/>
                <a:cs typeface="Arial MT"/>
              </a:rPr>
              <a:t>2:r1=roll()</a:t>
            </a:r>
            <a:endParaRPr sz="200">
              <a:latin typeface="Arial MT"/>
              <a:cs typeface="Arial MT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4243387" y="7866894"/>
            <a:ext cx="153035" cy="91440"/>
            <a:chOff x="4243387" y="7866894"/>
            <a:chExt cx="153035" cy="91440"/>
          </a:xfrm>
        </p:grpSpPr>
        <p:sp>
          <p:nvSpPr>
            <p:cNvPr id="194" name="object 194"/>
            <p:cNvSpPr/>
            <p:nvPr/>
          </p:nvSpPr>
          <p:spPr>
            <a:xfrm>
              <a:off x="4244340" y="7897368"/>
              <a:ext cx="151130" cy="59690"/>
            </a:xfrm>
            <a:custGeom>
              <a:avLst/>
              <a:gdLst/>
              <a:ahLst/>
              <a:cxnLst/>
              <a:rect l="l" t="t" r="r" b="b"/>
              <a:pathLst>
                <a:path w="151129" h="59690">
                  <a:moveTo>
                    <a:pt x="0" y="9143"/>
                  </a:moveTo>
                  <a:lnTo>
                    <a:pt x="150875" y="59435"/>
                  </a:lnTo>
                </a:path>
                <a:path w="151129" h="59690">
                  <a:moveTo>
                    <a:pt x="59435" y="0"/>
                  </a:moveTo>
                  <a:lnTo>
                    <a:pt x="108203" y="16763"/>
                  </a:lnTo>
                </a:path>
                <a:path w="151129" h="59690">
                  <a:moveTo>
                    <a:pt x="108203" y="16763"/>
                  </a:moveTo>
                  <a:lnTo>
                    <a:pt x="94487" y="3047"/>
                  </a:lnTo>
                </a:path>
                <a:path w="151129" h="59690">
                  <a:moveTo>
                    <a:pt x="108203" y="16763"/>
                  </a:moveTo>
                  <a:lnTo>
                    <a:pt x="91439" y="2133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294631" y="7866894"/>
              <a:ext cx="78105" cy="27940"/>
            </a:xfrm>
            <a:custGeom>
              <a:avLst/>
              <a:gdLst/>
              <a:ahLst/>
              <a:cxnLst/>
              <a:rect l="l" t="t" r="r" b="b"/>
              <a:pathLst>
                <a:path w="78104" h="27940">
                  <a:moveTo>
                    <a:pt x="77718" y="0"/>
                  </a:moveTo>
                  <a:lnTo>
                    <a:pt x="0" y="0"/>
                  </a:lnTo>
                  <a:lnTo>
                    <a:pt x="0" y="27426"/>
                  </a:lnTo>
                  <a:lnTo>
                    <a:pt x="77718" y="27426"/>
                  </a:lnTo>
                  <a:lnTo>
                    <a:pt x="77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4281930" y="7852068"/>
            <a:ext cx="105410" cy="5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" spc="-25" dirty="0">
                <a:latin typeface="Arial MT"/>
                <a:cs typeface="Arial MT"/>
              </a:rPr>
              <a:t>3:r2=roll()</a:t>
            </a:r>
            <a:endParaRPr sz="200">
              <a:latin typeface="Arial MT"/>
              <a:cs typeface="Arial MT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4082795" y="7824216"/>
            <a:ext cx="111760" cy="35560"/>
          </a:xfrm>
          <a:custGeom>
            <a:avLst/>
            <a:gdLst/>
            <a:ahLst/>
            <a:cxnLst/>
            <a:rect l="l" t="t" r="r" b="b"/>
            <a:pathLst>
              <a:path w="111760" h="35559">
                <a:moveTo>
                  <a:pt x="0" y="35051"/>
                </a:moveTo>
                <a:lnTo>
                  <a:pt x="111251" y="35051"/>
                </a:lnTo>
              </a:path>
              <a:path w="111760" h="35559">
                <a:moveTo>
                  <a:pt x="71627" y="9143"/>
                </a:moveTo>
                <a:lnTo>
                  <a:pt x="54863" y="18287"/>
                </a:lnTo>
              </a:path>
              <a:path w="111760" h="35559">
                <a:moveTo>
                  <a:pt x="71627" y="9143"/>
                </a:moveTo>
                <a:lnTo>
                  <a:pt x="54863" y="0"/>
                </a:lnTo>
              </a:path>
            </a:pathLst>
          </a:custGeom>
          <a:ln w="3175">
            <a:solidFill>
              <a:srgbClr val="9900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4085334" y="7777392"/>
            <a:ext cx="90170" cy="5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" spc="-45" dirty="0">
                <a:latin typeface="Arial MT"/>
                <a:cs typeface="Arial MT"/>
              </a:rPr>
              <a:t>1</a:t>
            </a:r>
            <a:r>
              <a:rPr sz="200" spc="-5" dirty="0">
                <a:latin typeface="Arial MT"/>
                <a:cs typeface="Arial MT"/>
              </a:rPr>
              <a:t>:</a:t>
            </a:r>
            <a:r>
              <a:rPr sz="200" spc="-40" dirty="0">
                <a:latin typeface="Arial MT"/>
                <a:cs typeface="Arial MT"/>
              </a:rPr>
              <a:t> </a:t>
            </a:r>
            <a:r>
              <a:rPr sz="200" spc="-45" dirty="0">
                <a:latin typeface="Arial MT"/>
                <a:cs typeface="Arial MT"/>
              </a:rPr>
              <a:t>p</a:t>
            </a:r>
            <a:r>
              <a:rPr sz="200" spc="-25" dirty="0">
                <a:latin typeface="Arial MT"/>
                <a:cs typeface="Arial MT"/>
              </a:rPr>
              <a:t>l</a:t>
            </a:r>
            <a:r>
              <a:rPr sz="200" spc="-45" dirty="0">
                <a:latin typeface="Arial MT"/>
                <a:cs typeface="Arial MT"/>
              </a:rPr>
              <a:t>ay</a:t>
            </a:r>
            <a:r>
              <a:rPr sz="200" dirty="0">
                <a:latin typeface="Arial MT"/>
                <a:cs typeface="Arial MT"/>
              </a:rPr>
              <a:t>(</a:t>
            </a:r>
            <a:r>
              <a:rPr sz="200" spc="-5" dirty="0">
                <a:latin typeface="Arial MT"/>
                <a:cs typeface="Arial MT"/>
              </a:rPr>
              <a:t>)</a:t>
            </a:r>
            <a:endParaRPr sz="200">
              <a:latin typeface="Arial MT"/>
              <a:cs typeface="Arial MT"/>
            </a:endParaRPr>
          </a:p>
        </p:txBody>
      </p:sp>
      <p:grpSp>
        <p:nvGrpSpPr>
          <p:cNvPr id="199" name="object 199"/>
          <p:cNvGrpSpPr/>
          <p:nvPr/>
        </p:nvGrpSpPr>
        <p:grpSpPr>
          <a:xfrm>
            <a:off x="4676203" y="8057959"/>
            <a:ext cx="151765" cy="55244"/>
            <a:chOff x="4676203" y="8057959"/>
            <a:chExt cx="151765" cy="55244"/>
          </a:xfrm>
        </p:grpSpPr>
        <p:sp>
          <p:nvSpPr>
            <p:cNvPr id="200" name="object 200"/>
            <p:cNvSpPr/>
            <p:nvPr/>
          </p:nvSpPr>
          <p:spPr>
            <a:xfrm>
              <a:off x="4678679" y="8060441"/>
              <a:ext cx="147955" cy="52069"/>
            </a:xfrm>
            <a:custGeom>
              <a:avLst/>
              <a:gdLst/>
              <a:ahLst/>
              <a:cxnLst/>
              <a:rect l="l" t="t" r="r" b="b"/>
              <a:pathLst>
                <a:path w="147954" h="52070">
                  <a:moveTo>
                    <a:pt x="147822" y="0"/>
                  </a:moveTo>
                  <a:lnTo>
                    <a:pt x="0" y="0"/>
                  </a:lnTo>
                  <a:lnTo>
                    <a:pt x="0" y="51810"/>
                  </a:lnTo>
                  <a:lnTo>
                    <a:pt x="147822" y="51810"/>
                  </a:lnTo>
                  <a:lnTo>
                    <a:pt x="14782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677155" y="8058911"/>
              <a:ext cx="149860" cy="53340"/>
            </a:xfrm>
            <a:custGeom>
              <a:avLst/>
              <a:gdLst/>
              <a:ahLst/>
              <a:cxnLst/>
              <a:rect l="l" t="t" r="r" b="b"/>
              <a:pathLst>
                <a:path w="149860" h="53340">
                  <a:moveTo>
                    <a:pt x="0" y="53339"/>
                  </a:moveTo>
                  <a:lnTo>
                    <a:pt x="149351" y="53339"/>
                  </a:lnTo>
                  <a:lnTo>
                    <a:pt x="149351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4704077" y="8050469"/>
            <a:ext cx="94615" cy="50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spc="5" dirty="0">
                <a:latin typeface="Arial MT"/>
                <a:cs typeface="Arial MT"/>
              </a:rPr>
              <a:t>d</a:t>
            </a:r>
            <a:r>
              <a:rPr sz="150" dirty="0">
                <a:latin typeface="Arial MT"/>
                <a:cs typeface="Arial MT"/>
              </a:rPr>
              <a:t>1</a:t>
            </a:r>
            <a:r>
              <a:rPr sz="150" spc="-10" dirty="0">
                <a:latin typeface="Arial MT"/>
                <a:cs typeface="Arial MT"/>
              </a:rPr>
              <a:t> </a:t>
            </a:r>
            <a:r>
              <a:rPr sz="150" dirty="0">
                <a:latin typeface="Arial MT"/>
                <a:cs typeface="Arial MT"/>
              </a:rPr>
              <a:t>:</a:t>
            </a:r>
            <a:r>
              <a:rPr sz="150" spc="-5" dirty="0">
                <a:latin typeface="Arial MT"/>
                <a:cs typeface="Arial MT"/>
              </a:rPr>
              <a:t> </a:t>
            </a:r>
            <a:r>
              <a:rPr sz="150" spc="10" dirty="0">
                <a:latin typeface="Arial MT"/>
                <a:cs typeface="Arial MT"/>
              </a:rPr>
              <a:t>D</a:t>
            </a:r>
            <a:r>
              <a:rPr sz="150" dirty="0">
                <a:latin typeface="Arial MT"/>
                <a:cs typeface="Arial MT"/>
              </a:rPr>
              <a:t>ie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4337875" y="8057959"/>
            <a:ext cx="447675" cy="386080"/>
            <a:chOff x="4337875" y="8057959"/>
            <a:chExt cx="447675" cy="386080"/>
          </a:xfrm>
        </p:grpSpPr>
        <p:sp>
          <p:nvSpPr>
            <p:cNvPr id="204" name="object 204"/>
            <p:cNvSpPr/>
            <p:nvPr/>
          </p:nvSpPr>
          <p:spPr>
            <a:xfrm>
              <a:off x="4716780" y="8084825"/>
              <a:ext cx="68580" cy="1905"/>
            </a:xfrm>
            <a:custGeom>
              <a:avLst/>
              <a:gdLst/>
              <a:ahLst/>
              <a:cxnLst/>
              <a:rect l="l" t="t" r="r" b="b"/>
              <a:pathLst>
                <a:path w="68579" h="1904">
                  <a:moveTo>
                    <a:pt x="68574" y="0"/>
                  </a:moveTo>
                  <a:lnTo>
                    <a:pt x="0" y="0"/>
                  </a:lnTo>
                  <a:lnTo>
                    <a:pt x="0" y="1518"/>
                  </a:lnTo>
                  <a:lnTo>
                    <a:pt x="68574" y="1518"/>
                  </a:lnTo>
                  <a:lnTo>
                    <a:pt x="685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751831" y="8130539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19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747260" y="8202173"/>
              <a:ext cx="10795" cy="27940"/>
            </a:xfrm>
            <a:custGeom>
              <a:avLst/>
              <a:gdLst/>
              <a:ahLst/>
              <a:cxnLst/>
              <a:rect l="l" t="t" r="r" b="b"/>
              <a:pathLst>
                <a:path w="10795" h="27940">
                  <a:moveTo>
                    <a:pt x="10662" y="0"/>
                  </a:moveTo>
                  <a:lnTo>
                    <a:pt x="0" y="0"/>
                  </a:lnTo>
                  <a:lnTo>
                    <a:pt x="0" y="27426"/>
                  </a:lnTo>
                  <a:lnTo>
                    <a:pt x="10662" y="27426"/>
                  </a:lnTo>
                  <a:lnTo>
                    <a:pt x="10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745736" y="820064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09">
                  <a:moveTo>
                    <a:pt x="0" y="28955"/>
                  </a:moveTo>
                  <a:lnTo>
                    <a:pt x="12191" y="28955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28955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340352" y="8060441"/>
              <a:ext cx="147955" cy="52069"/>
            </a:xfrm>
            <a:custGeom>
              <a:avLst/>
              <a:gdLst/>
              <a:ahLst/>
              <a:cxnLst/>
              <a:rect l="l" t="t" r="r" b="b"/>
              <a:pathLst>
                <a:path w="147954" h="52070">
                  <a:moveTo>
                    <a:pt x="147822" y="0"/>
                  </a:moveTo>
                  <a:lnTo>
                    <a:pt x="0" y="0"/>
                  </a:lnTo>
                  <a:lnTo>
                    <a:pt x="0" y="51810"/>
                  </a:lnTo>
                  <a:lnTo>
                    <a:pt x="147822" y="51810"/>
                  </a:lnTo>
                  <a:lnTo>
                    <a:pt x="14782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338828" y="8058911"/>
              <a:ext cx="149860" cy="53340"/>
            </a:xfrm>
            <a:custGeom>
              <a:avLst/>
              <a:gdLst/>
              <a:ahLst/>
              <a:cxnLst/>
              <a:rect l="l" t="t" r="r" b="b"/>
              <a:pathLst>
                <a:path w="149860" h="53340">
                  <a:moveTo>
                    <a:pt x="0" y="53339"/>
                  </a:moveTo>
                  <a:lnTo>
                    <a:pt x="149351" y="53339"/>
                  </a:lnTo>
                  <a:lnTo>
                    <a:pt x="149351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4350510" y="8050469"/>
            <a:ext cx="131445" cy="50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dirty="0">
                <a:latin typeface="Arial MT"/>
                <a:cs typeface="Arial MT"/>
              </a:rPr>
              <a:t>:</a:t>
            </a:r>
            <a:r>
              <a:rPr sz="150" spc="-5" dirty="0">
                <a:latin typeface="Arial MT"/>
                <a:cs typeface="Arial MT"/>
              </a:rPr>
              <a:t> </a:t>
            </a:r>
            <a:r>
              <a:rPr sz="150" spc="10" dirty="0">
                <a:latin typeface="Arial MT"/>
                <a:cs typeface="Arial MT"/>
              </a:rPr>
              <a:t>D</a:t>
            </a:r>
            <a:r>
              <a:rPr sz="150" dirty="0">
                <a:latin typeface="Arial MT"/>
                <a:cs typeface="Arial MT"/>
              </a:rPr>
              <a:t>i</a:t>
            </a:r>
            <a:r>
              <a:rPr sz="150" spc="-10" dirty="0">
                <a:latin typeface="Arial MT"/>
                <a:cs typeface="Arial MT"/>
              </a:rPr>
              <a:t>c</a:t>
            </a:r>
            <a:r>
              <a:rPr sz="150" spc="5" dirty="0">
                <a:latin typeface="Arial MT"/>
                <a:cs typeface="Arial MT"/>
              </a:rPr>
              <a:t>e</a:t>
            </a:r>
            <a:r>
              <a:rPr sz="150" dirty="0">
                <a:latin typeface="Arial MT"/>
                <a:cs typeface="Arial MT"/>
              </a:rPr>
              <a:t>G</a:t>
            </a:r>
            <a:r>
              <a:rPr sz="150" spc="-5" dirty="0">
                <a:latin typeface="Arial MT"/>
                <a:cs typeface="Arial MT"/>
              </a:rPr>
              <a:t>a</a:t>
            </a:r>
            <a:r>
              <a:rPr sz="150" spc="5" dirty="0">
                <a:latin typeface="Arial MT"/>
                <a:cs typeface="Arial MT"/>
              </a:rPr>
              <a:t>m</a:t>
            </a:r>
            <a:r>
              <a:rPr sz="150" dirty="0">
                <a:latin typeface="Arial MT"/>
                <a:cs typeface="Arial MT"/>
              </a:rPr>
              <a:t>e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4358639" y="7980235"/>
            <a:ext cx="249554" cy="464184"/>
            <a:chOff x="4358639" y="7980235"/>
            <a:chExt cx="249554" cy="464184"/>
          </a:xfrm>
        </p:grpSpPr>
        <p:sp>
          <p:nvSpPr>
            <p:cNvPr id="212" name="object 212"/>
            <p:cNvSpPr/>
            <p:nvPr/>
          </p:nvSpPr>
          <p:spPr>
            <a:xfrm>
              <a:off x="4358639" y="8084825"/>
              <a:ext cx="111760" cy="1905"/>
            </a:xfrm>
            <a:custGeom>
              <a:avLst/>
              <a:gdLst/>
              <a:ahLst/>
              <a:cxnLst/>
              <a:rect l="l" t="t" r="r" b="b"/>
              <a:pathLst>
                <a:path w="111760" h="1904">
                  <a:moveTo>
                    <a:pt x="111246" y="0"/>
                  </a:moveTo>
                  <a:lnTo>
                    <a:pt x="0" y="0"/>
                  </a:lnTo>
                  <a:lnTo>
                    <a:pt x="0" y="1518"/>
                  </a:lnTo>
                  <a:lnTo>
                    <a:pt x="111246" y="1518"/>
                  </a:lnTo>
                  <a:lnTo>
                    <a:pt x="1112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413503" y="8130539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19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408931" y="8185409"/>
              <a:ext cx="12700" cy="167640"/>
            </a:xfrm>
            <a:custGeom>
              <a:avLst/>
              <a:gdLst/>
              <a:ahLst/>
              <a:cxnLst/>
              <a:rect l="l" t="t" r="r" b="b"/>
              <a:pathLst>
                <a:path w="12700" h="167640">
                  <a:moveTo>
                    <a:pt x="12186" y="0"/>
                  </a:moveTo>
                  <a:lnTo>
                    <a:pt x="0" y="0"/>
                  </a:lnTo>
                  <a:lnTo>
                    <a:pt x="0" y="167633"/>
                  </a:lnTo>
                  <a:lnTo>
                    <a:pt x="12186" y="167633"/>
                  </a:lnTo>
                  <a:lnTo>
                    <a:pt x="12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407407" y="7981187"/>
              <a:ext cx="200025" cy="372110"/>
            </a:xfrm>
            <a:custGeom>
              <a:avLst/>
              <a:gdLst/>
              <a:ahLst/>
              <a:cxnLst/>
              <a:rect l="l" t="t" r="r" b="b"/>
              <a:pathLst>
                <a:path w="200025" h="372109">
                  <a:moveTo>
                    <a:pt x="0" y="371855"/>
                  </a:moveTo>
                  <a:lnTo>
                    <a:pt x="13715" y="371855"/>
                  </a:lnTo>
                  <a:lnTo>
                    <a:pt x="13715" y="202691"/>
                  </a:lnTo>
                  <a:lnTo>
                    <a:pt x="0" y="202691"/>
                  </a:lnTo>
                  <a:lnTo>
                    <a:pt x="0" y="371855"/>
                  </a:lnTo>
                  <a:close/>
                </a:path>
                <a:path w="200025" h="372109">
                  <a:moveTo>
                    <a:pt x="185927" y="12191"/>
                  </a:moveTo>
                  <a:lnTo>
                    <a:pt x="185927" y="6095"/>
                  </a:lnTo>
                  <a:lnTo>
                    <a:pt x="179831" y="0"/>
                  </a:lnTo>
                  <a:lnTo>
                    <a:pt x="172211" y="0"/>
                  </a:lnTo>
                  <a:lnTo>
                    <a:pt x="166115" y="0"/>
                  </a:lnTo>
                  <a:lnTo>
                    <a:pt x="160019" y="6095"/>
                  </a:lnTo>
                  <a:lnTo>
                    <a:pt x="160019" y="12191"/>
                  </a:lnTo>
                  <a:lnTo>
                    <a:pt x="160019" y="19811"/>
                  </a:lnTo>
                  <a:lnTo>
                    <a:pt x="166115" y="24383"/>
                  </a:lnTo>
                  <a:lnTo>
                    <a:pt x="172211" y="24383"/>
                  </a:lnTo>
                  <a:lnTo>
                    <a:pt x="179831" y="24383"/>
                  </a:lnTo>
                  <a:lnTo>
                    <a:pt x="185927" y="19811"/>
                  </a:lnTo>
                  <a:lnTo>
                    <a:pt x="185927" y="12191"/>
                  </a:lnTo>
                  <a:close/>
                </a:path>
                <a:path w="200025" h="372109">
                  <a:moveTo>
                    <a:pt x="172211" y="24383"/>
                  </a:moveTo>
                  <a:lnTo>
                    <a:pt x="172211" y="47243"/>
                  </a:lnTo>
                </a:path>
                <a:path w="200025" h="372109">
                  <a:moveTo>
                    <a:pt x="152399" y="32003"/>
                  </a:moveTo>
                  <a:lnTo>
                    <a:pt x="192023" y="32003"/>
                  </a:lnTo>
                </a:path>
                <a:path w="200025" h="372109">
                  <a:moveTo>
                    <a:pt x="144779" y="74675"/>
                  </a:moveTo>
                  <a:lnTo>
                    <a:pt x="172211" y="47243"/>
                  </a:lnTo>
                </a:path>
                <a:path w="200025" h="372109">
                  <a:moveTo>
                    <a:pt x="172211" y="47243"/>
                  </a:moveTo>
                  <a:lnTo>
                    <a:pt x="199643" y="7467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216"/>
          <p:cNvSpPr txBox="1"/>
          <p:nvPr/>
        </p:nvSpPr>
        <p:spPr>
          <a:xfrm>
            <a:off x="4539486" y="8061137"/>
            <a:ext cx="93345" cy="50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dirty="0">
                <a:latin typeface="Arial MT"/>
                <a:cs typeface="Arial MT"/>
              </a:rPr>
              <a:t>:</a:t>
            </a:r>
            <a:r>
              <a:rPr sz="150" spc="-5" dirty="0">
                <a:latin typeface="Arial MT"/>
                <a:cs typeface="Arial MT"/>
              </a:rPr>
              <a:t> </a:t>
            </a:r>
            <a:r>
              <a:rPr sz="150" spc="5" dirty="0">
                <a:latin typeface="Arial MT"/>
                <a:cs typeface="Arial MT"/>
              </a:rPr>
              <a:t>P</a:t>
            </a:r>
            <a:r>
              <a:rPr sz="150" spc="-15" dirty="0">
                <a:latin typeface="Arial MT"/>
                <a:cs typeface="Arial MT"/>
              </a:rPr>
              <a:t>l</a:t>
            </a:r>
            <a:r>
              <a:rPr sz="150" spc="5" dirty="0">
                <a:latin typeface="Arial MT"/>
                <a:cs typeface="Arial MT"/>
              </a:rPr>
              <a:t>a</a:t>
            </a:r>
            <a:r>
              <a:rPr sz="150" spc="-20" dirty="0">
                <a:latin typeface="Arial MT"/>
                <a:cs typeface="Arial MT"/>
              </a:rPr>
              <a:t>y</a:t>
            </a:r>
            <a:r>
              <a:rPr sz="150" dirty="0">
                <a:latin typeface="Arial MT"/>
                <a:cs typeface="Arial MT"/>
              </a:rPr>
              <a:t>e</a:t>
            </a:r>
            <a:r>
              <a:rPr sz="150" spc="-25" dirty="0">
                <a:latin typeface="Arial MT"/>
                <a:cs typeface="Arial MT"/>
              </a:rPr>
              <a:t> </a:t>
            </a:r>
            <a:r>
              <a:rPr sz="150" dirty="0">
                <a:latin typeface="Arial MT"/>
                <a:cs typeface="Arial MT"/>
              </a:rPr>
              <a:t>r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4547615" y="8057959"/>
            <a:ext cx="449580" cy="387985"/>
            <a:chOff x="4547615" y="8057959"/>
            <a:chExt cx="449580" cy="387985"/>
          </a:xfrm>
        </p:grpSpPr>
        <p:sp>
          <p:nvSpPr>
            <p:cNvPr id="218" name="object 218"/>
            <p:cNvSpPr/>
            <p:nvPr/>
          </p:nvSpPr>
          <p:spPr>
            <a:xfrm>
              <a:off x="4847843" y="8060441"/>
              <a:ext cx="147955" cy="52069"/>
            </a:xfrm>
            <a:custGeom>
              <a:avLst/>
              <a:gdLst/>
              <a:ahLst/>
              <a:cxnLst/>
              <a:rect l="l" t="t" r="r" b="b"/>
              <a:pathLst>
                <a:path w="147954" h="52070">
                  <a:moveTo>
                    <a:pt x="147822" y="0"/>
                  </a:moveTo>
                  <a:lnTo>
                    <a:pt x="0" y="0"/>
                  </a:lnTo>
                  <a:lnTo>
                    <a:pt x="0" y="51810"/>
                  </a:lnTo>
                  <a:lnTo>
                    <a:pt x="147822" y="51810"/>
                  </a:lnTo>
                  <a:lnTo>
                    <a:pt x="14782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846319" y="8058911"/>
              <a:ext cx="149860" cy="53340"/>
            </a:xfrm>
            <a:custGeom>
              <a:avLst/>
              <a:gdLst/>
              <a:ahLst/>
              <a:cxnLst/>
              <a:rect l="l" t="t" r="r" b="b"/>
              <a:pathLst>
                <a:path w="149860" h="53340">
                  <a:moveTo>
                    <a:pt x="0" y="53339"/>
                  </a:moveTo>
                  <a:lnTo>
                    <a:pt x="149351" y="53339"/>
                  </a:lnTo>
                  <a:lnTo>
                    <a:pt x="149351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547615" y="8095493"/>
              <a:ext cx="70485" cy="1905"/>
            </a:xfrm>
            <a:custGeom>
              <a:avLst/>
              <a:gdLst/>
              <a:ahLst/>
              <a:cxnLst/>
              <a:rect l="l" t="t" r="r" b="b"/>
              <a:pathLst>
                <a:path w="70485" h="1904">
                  <a:moveTo>
                    <a:pt x="70098" y="0"/>
                  </a:moveTo>
                  <a:lnTo>
                    <a:pt x="0" y="0"/>
                  </a:lnTo>
                  <a:lnTo>
                    <a:pt x="0" y="1518"/>
                  </a:lnTo>
                  <a:lnTo>
                    <a:pt x="70098" y="1518"/>
                  </a:lnTo>
                  <a:lnTo>
                    <a:pt x="700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79619" y="8130539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0"/>
                  </a:moveTo>
                  <a:lnTo>
                    <a:pt x="0" y="313943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575047" y="8186933"/>
              <a:ext cx="13970" cy="137160"/>
            </a:xfrm>
            <a:custGeom>
              <a:avLst/>
              <a:gdLst/>
              <a:ahLst/>
              <a:cxnLst/>
              <a:rect l="l" t="t" r="r" b="b"/>
              <a:pathLst>
                <a:path w="13970" h="137159">
                  <a:moveTo>
                    <a:pt x="13710" y="0"/>
                  </a:moveTo>
                  <a:lnTo>
                    <a:pt x="0" y="0"/>
                  </a:lnTo>
                  <a:lnTo>
                    <a:pt x="0" y="137154"/>
                  </a:lnTo>
                  <a:lnTo>
                    <a:pt x="13710" y="137154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573523" y="8185403"/>
              <a:ext cx="15240" cy="139065"/>
            </a:xfrm>
            <a:custGeom>
              <a:avLst/>
              <a:gdLst/>
              <a:ahLst/>
              <a:cxnLst/>
              <a:rect l="l" t="t" r="r" b="b"/>
              <a:pathLst>
                <a:path w="15239" h="139065">
                  <a:moveTo>
                    <a:pt x="0" y="138683"/>
                  </a:moveTo>
                  <a:lnTo>
                    <a:pt x="15239" y="138683"/>
                  </a:lnTo>
                  <a:lnTo>
                    <a:pt x="15239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 txBox="1"/>
          <p:nvPr/>
        </p:nvSpPr>
        <p:spPr>
          <a:xfrm>
            <a:off x="4873242" y="8050469"/>
            <a:ext cx="94615" cy="50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spc="5" dirty="0">
                <a:latin typeface="Arial MT"/>
                <a:cs typeface="Arial MT"/>
              </a:rPr>
              <a:t>d</a:t>
            </a:r>
            <a:r>
              <a:rPr sz="150" dirty="0">
                <a:latin typeface="Arial MT"/>
                <a:cs typeface="Arial MT"/>
              </a:rPr>
              <a:t>2</a:t>
            </a:r>
            <a:r>
              <a:rPr sz="150" spc="-10" dirty="0">
                <a:latin typeface="Arial MT"/>
                <a:cs typeface="Arial MT"/>
              </a:rPr>
              <a:t> </a:t>
            </a:r>
            <a:r>
              <a:rPr sz="150" dirty="0">
                <a:latin typeface="Arial MT"/>
                <a:cs typeface="Arial MT"/>
              </a:rPr>
              <a:t>:</a:t>
            </a:r>
            <a:r>
              <a:rPr sz="150" spc="-5" dirty="0">
                <a:latin typeface="Arial MT"/>
                <a:cs typeface="Arial MT"/>
              </a:rPr>
              <a:t> </a:t>
            </a:r>
            <a:r>
              <a:rPr sz="150" spc="10" dirty="0">
                <a:latin typeface="Arial MT"/>
                <a:cs typeface="Arial MT"/>
              </a:rPr>
              <a:t>D</a:t>
            </a:r>
            <a:r>
              <a:rPr sz="150" dirty="0">
                <a:latin typeface="Arial MT"/>
                <a:cs typeface="Arial MT"/>
              </a:rPr>
              <a:t>ie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4420171" y="8084825"/>
            <a:ext cx="535940" cy="359410"/>
            <a:chOff x="4420171" y="8084825"/>
            <a:chExt cx="535940" cy="359410"/>
          </a:xfrm>
        </p:grpSpPr>
        <p:sp>
          <p:nvSpPr>
            <p:cNvPr id="226" name="object 226"/>
            <p:cNvSpPr/>
            <p:nvPr/>
          </p:nvSpPr>
          <p:spPr>
            <a:xfrm>
              <a:off x="4885943" y="8084825"/>
              <a:ext cx="70485" cy="1905"/>
            </a:xfrm>
            <a:custGeom>
              <a:avLst/>
              <a:gdLst/>
              <a:ahLst/>
              <a:cxnLst/>
              <a:rect l="l" t="t" r="r" b="b"/>
              <a:pathLst>
                <a:path w="70485" h="1904">
                  <a:moveTo>
                    <a:pt x="70098" y="0"/>
                  </a:moveTo>
                  <a:lnTo>
                    <a:pt x="0" y="0"/>
                  </a:lnTo>
                  <a:lnTo>
                    <a:pt x="0" y="1518"/>
                  </a:lnTo>
                  <a:lnTo>
                    <a:pt x="70098" y="1518"/>
                  </a:lnTo>
                  <a:lnTo>
                    <a:pt x="700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919471" y="8130539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19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914899" y="8261609"/>
              <a:ext cx="13970" cy="27940"/>
            </a:xfrm>
            <a:custGeom>
              <a:avLst/>
              <a:gdLst/>
              <a:ahLst/>
              <a:cxnLst/>
              <a:rect l="l" t="t" r="r" b="b"/>
              <a:pathLst>
                <a:path w="13970" h="27940">
                  <a:moveTo>
                    <a:pt x="13710" y="0"/>
                  </a:moveTo>
                  <a:lnTo>
                    <a:pt x="0" y="0"/>
                  </a:lnTo>
                  <a:lnTo>
                    <a:pt x="0" y="27426"/>
                  </a:lnTo>
                  <a:lnTo>
                    <a:pt x="13710" y="27426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421123" y="8174735"/>
              <a:ext cx="508000" cy="114300"/>
            </a:xfrm>
            <a:custGeom>
              <a:avLst/>
              <a:gdLst/>
              <a:ahLst/>
              <a:cxnLst/>
              <a:rect l="l" t="t" r="r" b="b"/>
              <a:pathLst>
                <a:path w="508000" h="114300">
                  <a:moveTo>
                    <a:pt x="492251" y="114299"/>
                  </a:moveTo>
                  <a:lnTo>
                    <a:pt x="507491" y="114299"/>
                  </a:lnTo>
                  <a:lnTo>
                    <a:pt x="507491" y="85343"/>
                  </a:lnTo>
                  <a:lnTo>
                    <a:pt x="492251" y="85343"/>
                  </a:lnTo>
                  <a:lnTo>
                    <a:pt x="492251" y="114299"/>
                  </a:lnTo>
                  <a:close/>
                </a:path>
                <a:path w="508000" h="114300">
                  <a:moveTo>
                    <a:pt x="0" y="7619"/>
                  </a:moveTo>
                  <a:lnTo>
                    <a:pt x="150875" y="7619"/>
                  </a:lnTo>
                </a:path>
                <a:path w="508000" h="114300">
                  <a:moveTo>
                    <a:pt x="150875" y="7619"/>
                  </a:moveTo>
                  <a:lnTo>
                    <a:pt x="132587" y="15239"/>
                  </a:lnTo>
                </a:path>
                <a:path w="508000" h="114300">
                  <a:moveTo>
                    <a:pt x="150875" y="7619"/>
                  </a:moveTo>
                  <a:lnTo>
                    <a:pt x="132587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230"/>
          <p:cNvSpPr txBox="1"/>
          <p:nvPr/>
        </p:nvSpPr>
        <p:spPr>
          <a:xfrm>
            <a:off x="4448046" y="8135813"/>
            <a:ext cx="99695" cy="50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spc="-5" dirty="0">
                <a:latin typeface="Arial MT"/>
                <a:cs typeface="Arial MT"/>
              </a:rPr>
              <a:t>1</a:t>
            </a:r>
            <a:r>
              <a:rPr sz="150" dirty="0">
                <a:latin typeface="Arial MT"/>
                <a:cs typeface="Arial MT"/>
              </a:rPr>
              <a:t>:</a:t>
            </a:r>
            <a:r>
              <a:rPr sz="150" spc="-5" dirty="0">
                <a:latin typeface="Arial MT"/>
                <a:cs typeface="Arial MT"/>
              </a:rPr>
              <a:t> p</a:t>
            </a:r>
            <a:r>
              <a:rPr sz="150" dirty="0">
                <a:latin typeface="Arial MT"/>
                <a:cs typeface="Arial MT"/>
              </a:rPr>
              <a:t>l</a:t>
            </a:r>
            <a:r>
              <a:rPr sz="150" spc="-5" dirty="0">
                <a:latin typeface="Arial MT"/>
                <a:cs typeface="Arial MT"/>
              </a:rPr>
              <a:t>a</a:t>
            </a:r>
            <a:r>
              <a:rPr sz="150" spc="-10" dirty="0">
                <a:latin typeface="Arial MT"/>
                <a:cs typeface="Arial MT"/>
              </a:rPr>
              <a:t>y</a:t>
            </a:r>
            <a:r>
              <a:rPr sz="150" dirty="0">
                <a:latin typeface="Arial MT"/>
                <a:cs typeface="Arial MT"/>
              </a:rPr>
              <a:t>(</a:t>
            </a:r>
            <a:r>
              <a:rPr sz="150" spc="-15" dirty="0">
                <a:latin typeface="Arial MT"/>
                <a:cs typeface="Arial MT"/>
              </a:rPr>
              <a:t> </a:t>
            </a:r>
            <a:r>
              <a:rPr sz="150" dirty="0">
                <a:latin typeface="Arial MT"/>
                <a:cs typeface="Arial MT"/>
              </a:rPr>
              <a:t>)</a:t>
            </a:r>
            <a:endParaRPr sz="150">
              <a:latin typeface="Arial MT"/>
              <a:cs typeface="Arial MT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4587239" y="8191500"/>
            <a:ext cx="155575" cy="15240"/>
          </a:xfrm>
          <a:custGeom>
            <a:avLst/>
            <a:gdLst/>
            <a:ahLst/>
            <a:cxnLst/>
            <a:rect l="l" t="t" r="r" b="b"/>
            <a:pathLst>
              <a:path w="155575" h="15240">
                <a:moveTo>
                  <a:pt x="0" y="7619"/>
                </a:moveTo>
                <a:lnTo>
                  <a:pt x="155447" y="7619"/>
                </a:lnTo>
              </a:path>
              <a:path w="155575" h="15240">
                <a:moveTo>
                  <a:pt x="155447" y="7619"/>
                </a:moveTo>
                <a:lnTo>
                  <a:pt x="137159" y="15239"/>
                </a:lnTo>
              </a:path>
              <a:path w="155575" h="15240">
                <a:moveTo>
                  <a:pt x="155447" y="7619"/>
                </a:moveTo>
                <a:lnTo>
                  <a:pt x="137159" y="0"/>
                </a:lnTo>
              </a:path>
            </a:pathLst>
          </a:custGeom>
          <a:ln w="3175">
            <a:solidFill>
              <a:srgbClr val="9900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4621782" y="8152577"/>
            <a:ext cx="90170" cy="50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spc="-5" dirty="0">
                <a:latin typeface="Arial MT"/>
                <a:cs typeface="Arial MT"/>
              </a:rPr>
              <a:t>2</a:t>
            </a:r>
            <a:r>
              <a:rPr sz="150" dirty="0">
                <a:latin typeface="Arial MT"/>
                <a:cs typeface="Arial MT"/>
              </a:rPr>
              <a:t>:</a:t>
            </a:r>
            <a:r>
              <a:rPr sz="150" spc="-5" dirty="0">
                <a:latin typeface="Arial MT"/>
                <a:cs typeface="Arial MT"/>
              </a:rPr>
              <a:t> ro</a:t>
            </a:r>
            <a:r>
              <a:rPr sz="150" dirty="0">
                <a:latin typeface="Arial MT"/>
                <a:cs typeface="Arial MT"/>
              </a:rPr>
              <a:t>l</a:t>
            </a:r>
            <a:r>
              <a:rPr sz="150" spc="-15" dirty="0">
                <a:latin typeface="Arial MT"/>
                <a:cs typeface="Arial MT"/>
              </a:rPr>
              <a:t>l</a:t>
            </a:r>
            <a:r>
              <a:rPr sz="150" dirty="0">
                <a:latin typeface="Arial MT"/>
                <a:cs typeface="Arial MT"/>
              </a:rPr>
              <a:t>( )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4586287" y="8229606"/>
            <a:ext cx="328295" cy="42545"/>
            <a:chOff x="4586287" y="8229606"/>
            <a:chExt cx="328295" cy="42545"/>
          </a:xfrm>
        </p:grpSpPr>
        <p:sp>
          <p:nvSpPr>
            <p:cNvPr id="234" name="object 234"/>
            <p:cNvSpPr/>
            <p:nvPr/>
          </p:nvSpPr>
          <p:spPr>
            <a:xfrm>
              <a:off x="4587240" y="8255508"/>
              <a:ext cx="326390" cy="15240"/>
            </a:xfrm>
            <a:custGeom>
              <a:avLst/>
              <a:gdLst/>
              <a:ahLst/>
              <a:cxnLst/>
              <a:rect l="l" t="t" r="r" b="b"/>
              <a:pathLst>
                <a:path w="326389" h="15240">
                  <a:moveTo>
                    <a:pt x="0" y="7619"/>
                  </a:moveTo>
                  <a:lnTo>
                    <a:pt x="326135" y="7619"/>
                  </a:lnTo>
                </a:path>
                <a:path w="326389" h="15240">
                  <a:moveTo>
                    <a:pt x="326135" y="7619"/>
                  </a:moveTo>
                  <a:lnTo>
                    <a:pt x="306323" y="15239"/>
                  </a:lnTo>
                </a:path>
                <a:path w="326389" h="15240">
                  <a:moveTo>
                    <a:pt x="326135" y="7619"/>
                  </a:moveTo>
                  <a:lnTo>
                    <a:pt x="306323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718303" y="8229606"/>
              <a:ext cx="66040" cy="24765"/>
            </a:xfrm>
            <a:custGeom>
              <a:avLst/>
              <a:gdLst/>
              <a:ahLst/>
              <a:cxnLst/>
              <a:rect l="l" t="t" r="r" b="b"/>
              <a:pathLst>
                <a:path w="66039" h="24765">
                  <a:moveTo>
                    <a:pt x="65526" y="0"/>
                  </a:moveTo>
                  <a:lnTo>
                    <a:pt x="0" y="0"/>
                  </a:lnTo>
                  <a:lnTo>
                    <a:pt x="0" y="24378"/>
                  </a:lnTo>
                  <a:lnTo>
                    <a:pt x="65526" y="24378"/>
                  </a:lnTo>
                  <a:lnTo>
                    <a:pt x="65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/>
          <p:nvPr/>
        </p:nvSpPr>
        <p:spPr>
          <a:xfrm>
            <a:off x="4705601" y="8216585"/>
            <a:ext cx="90170" cy="50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spc="-5" dirty="0">
                <a:latin typeface="Arial MT"/>
                <a:cs typeface="Arial MT"/>
              </a:rPr>
              <a:t>3</a:t>
            </a:r>
            <a:r>
              <a:rPr sz="150" dirty="0">
                <a:latin typeface="Arial MT"/>
                <a:cs typeface="Arial MT"/>
              </a:rPr>
              <a:t>:</a:t>
            </a:r>
            <a:r>
              <a:rPr sz="150" spc="-5" dirty="0">
                <a:latin typeface="Arial MT"/>
                <a:cs typeface="Arial MT"/>
              </a:rPr>
              <a:t> r</a:t>
            </a:r>
            <a:r>
              <a:rPr sz="150" spc="5" dirty="0">
                <a:latin typeface="Arial MT"/>
                <a:cs typeface="Arial MT"/>
              </a:rPr>
              <a:t>o</a:t>
            </a:r>
            <a:r>
              <a:rPr sz="150" spc="-15" dirty="0">
                <a:latin typeface="Arial MT"/>
                <a:cs typeface="Arial MT"/>
              </a:rPr>
              <a:t>l</a:t>
            </a:r>
            <a:r>
              <a:rPr sz="150" dirty="0">
                <a:latin typeface="Arial MT"/>
                <a:cs typeface="Arial MT"/>
              </a:rPr>
              <a:t>l(</a:t>
            </a:r>
            <a:r>
              <a:rPr sz="150" spc="-15" dirty="0">
                <a:latin typeface="Arial MT"/>
                <a:cs typeface="Arial MT"/>
              </a:rPr>
              <a:t> </a:t>
            </a:r>
            <a:r>
              <a:rPr sz="150" dirty="0">
                <a:latin typeface="Arial MT"/>
                <a:cs typeface="Arial MT"/>
              </a:rPr>
              <a:t>)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3132391" y="8176831"/>
            <a:ext cx="442595" cy="282575"/>
            <a:chOff x="3132391" y="8176831"/>
            <a:chExt cx="442595" cy="282575"/>
          </a:xfrm>
        </p:grpSpPr>
        <p:sp>
          <p:nvSpPr>
            <p:cNvPr id="238" name="object 238"/>
            <p:cNvSpPr/>
            <p:nvPr/>
          </p:nvSpPr>
          <p:spPr>
            <a:xfrm>
              <a:off x="3133343" y="8194548"/>
              <a:ext cx="27940" cy="26034"/>
            </a:xfrm>
            <a:custGeom>
              <a:avLst/>
              <a:gdLst/>
              <a:ahLst/>
              <a:cxnLst/>
              <a:rect l="l" t="t" r="r" b="b"/>
              <a:pathLst>
                <a:path w="27939" h="26034">
                  <a:moveTo>
                    <a:pt x="21335" y="0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9811"/>
                  </a:lnTo>
                  <a:lnTo>
                    <a:pt x="6095" y="25907"/>
                  </a:lnTo>
                  <a:lnTo>
                    <a:pt x="21335" y="25907"/>
                  </a:lnTo>
                  <a:lnTo>
                    <a:pt x="27431" y="19811"/>
                  </a:lnTo>
                  <a:lnTo>
                    <a:pt x="27431" y="13715"/>
                  </a:lnTo>
                  <a:lnTo>
                    <a:pt x="27431" y="6095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133343" y="8194548"/>
              <a:ext cx="440690" cy="264160"/>
            </a:xfrm>
            <a:custGeom>
              <a:avLst/>
              <a:gdLst/>
              <a:ahLst/>
              <a:cxnLst/>
              <a:rect l="l" t="t" r="r" b="b"/>
              <a:pathLst>
                <a:path w="440689" h="264159">
                  <a:moveTo>
                    <a:pt x="27431" y="13715"/>
                  </a:moveTo>
                  <a:lnTo>
                    <a:pt x="27431" y="6095"/>
                  </a:lnTo>
                  <a:lnTo>
                    <a:pt x="21335" y="0"/>
                  </a:lnTo>
                  <a:lnTo>
                    <a:pt x="13715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19811"/>
                  </a:lnTo>
                  <a:lnTo>
                    <a:pt x="6095" y="25907"/>
                  </a:lnTo>
                  <a:lnTo>
                    <a:pt x="13715" y="25907"/>
                  </a:lnTo>
                  <a:lnTo>
                    <a:pt x="21335" y="25907"/>
                  </a:lnTo>
                  <a:lnTo>
                    <a:pt x="27431" y="19811"/>
                  </a:lnTo>
                  <a:lnTo>
                    <a:pt x="27431" y="13715"/>
                  </a:lnTo>
                  <a:close/>
                </a:path>
                <a:path w="440689" h="264159">
                  <a:moveTo>
                    <a:pt x="440435" y="263651"/>
                  </a:moveTo>
                  <a:lnTo>
                    <a:pt x="201167" y="263651"/>
                  </a:lnTo>
                </a:path>
                <a:path w="440689" h="264159">
                  <a:moveTo>
                    <a:pt x="201167" y="263651"/>
                  </a:moveTo>
                  <a:lnTo>
                    <a:pt x="201167" y="4419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326891" y="823874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7619" y="0"/>
                  </a:moveTo>
                  <a:lnTo>
                    <a:pt x="15239" y="15239"/>
                  </a:lnTo>
                </a:path>
                <a:path w="15239" h="15240">
                  <a:moveTo>
                    <a:pt x="7619" y="0"/>
                  </a:moveTo>
                  <a:lnTo>
                    <a:pt x="0" y="15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218687" y="8177784"/>
              <a:ext cx="140335" cy="59690"/>
            </a:xfrm>
            <a:custGeom>
              <a:avLst/>
              <a:gdLst/>
              <a:ahLst/>
              <a:cxnLst/>
              <a:rect l="l" t="t" r="r" b="b"/>
              <a:pathLst>
                <a:path w="140335" h="59690">
                  <a:moveTo>
                    <a:pt x="134111" y="0"/>
                  </a:moveTo>
                  <a:lnTo>
                    <a:pt x="6095" y="0"/>
                  </a:lnTo>
                  <a:lnTo>
                    <a:pt x="0" y="4571"/>
                  </a:lnTo>
                  <a:lnTo>
                    <a:pt x="0" y="54863"/>
                  </a:lnTo>
                  <a:lnTo>
                    <a:pt x="6095" y="59435"/>
                  </a:lnTo>
                  <a:lnTo>
                    <a:pt x="134111" y="59435"/>
                  </a:lnTo>
                  <a:lnTo>
                    <a:pt x="140207" y="54863"/>
                  </a:lnTo>
                  <a:lnTo>
                    <a:pt x="140207" y="10667"/>
                  </a:lnTo>
                  <a:lnTo>
                    <a:pt x="140207" y="4571"/>
                  </a:lnTo>
                  <a:lnTo>
                    <a:pt x="13411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218687" y="8177784"/>
              <a:ext cx="140335" cy="59690"/>
            </a:xfrm>
            <a:custGeom>
              <a:avLst/>
              <a:gdLst/>
              <a:ahLst/>
              <a:cxnLst/>
              <a:rect l="l" t="t" r="r" b="b"/>
              <a:pathLst>
                <a:path w="140335" h="59690">
                  <a:moveTo>
                    <a:pt x="140207" y="10667"/>
                  </a:moveTo>
                  <a:lnTo>
                    <a:pt x="140207" y="4571"/>
                  </a:lnTo>
                  <a:lnTo>
                    <a:pt x="134111" y="0"/>
                  </a:lnTo>
                  <a:lnTo>
                    <a:pt x="129539" y="0"/>
                  </a:lnTo>
                  <a:lnTo>
                    <a:pt x="10667" y="0"/>
                  </a:lnTo>
                  <a:lnTo>
                    <a:pt x="6095" y="0"/>
                  </a:lnTo>
                  <a:lnTo>
                    <a:pt x="0" y="4571"/>
                  </a:lnTo>
                  <a:lnTo>
                    <a:pt x="0" y="10667"/>
                  </a:lnTo>
                  <a:lnTo>
                    <a:pt x="0" y="48767"/>
                  </a:lnTo>
                  <a:lnTo>
                    <a:pt x="0" y="54863"/>
                  </a:lnTo>
                  <a:lnTo>
                    <a:pt x="6095" y="59435"/>
                  </a:lnTo>
                  <a:lnTo>
                    <a:pt x="10667" y="59435"/>
                  </a:lnTo>
                  <a:lnTo>
                    <a:pt x="129539" y="59435"/>
                  </a:lnTo>
                  <a:lnTo>
                    <a:pt x="134111" y="59435"/>
                  </a:lnTo>
                  <a:lnTo>
                    <a:pt x="140207" y="54863"/>
                  </a:lnTo>
                  <a:lnTo>
                    <a:pt x="140207" y="48767"/>
                  </a:lnTo>
                  <a:lnTo>
                    <a:pt x="140207" y="1066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 txBox="1"/>
          <p:nvPr/>
        </p:nvSpPr>
        <p:spPr>
          <a:xfrm>
            <a:off x="2919982" y="8029151"/>
            <a:ext cx="1727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105"/>
              </a:spcBef>
            </a:pPr>
            <a:r>
              <a:rPr sz="150" spc="-30" dirty="0">
                <a:latin typeface="Arial MT"/>
                <a:cs typeface="Arial MT"/>
              </a:rPr>
              <a:t>DiceGame</a:t>
            </a:r>
            <a:endParaRPr sz="150">
              <a:latin typeface="Arial MT"/>
              <a:cs typeface="Arial MT"/>
            </a:endParaRPr>
          </a:p>
          <a:p>
            <a:pPr marL="38100" algn="ctr">
              <a:lnSpc>
                <a:spcPct val="100000"/>
              </a:lnSpc>
              <a:spcBef>
                <a:spcPts val="170"/>
              </a:spcBef>
            </a:pPr>
            <a:r>
              <a:rPr sz="150" spc="-90" dirty="0">
                <a:latin typeface="Arial MT"/>
                <a:cs typeface="Arial MT"/>
              </a:rPr>
              <a:t>1</a:t>
            </a:r>
            <a:r>
              <a:rPr sz="150" dirty="0">
                <a:latin typeface="Arial MT"/>
                <a:cs typeface="Arial MT"/>
              </a:rPr>
              <a:t>1 </a:t>
            </a:r>
            <a:r>
              <a:rPr sz="150" spc="5" dirty="0">
                <a:latin typeface="Arial MT"/>
                <a:cs typeface="Arial MT"/>
              </a:rPr>
              <a:t> </a:t>
            </a:r>
            <a:r>
              <a:rPr sz="225" spc="-135" baseline="18518" dirty="0">
                <a:latin typeface="Arial MT"/>
                <a:cs typeface="Arial MT"/>
              </a:rPr>
              <a:t>1</a:t>
            </a:r>
            <a:r>
              <a:rPr sz="225" baseline="18518" dirty="0">
                <a:latin typeface="Arial MT"/>
                <a:cs typeface="Arial MT"/>
              </a:rPr>
              <a:t>1</a:t>
            </a:r>
            <a:endParaRPr sz="225" baseline="18518">
              <a:latin typeface="Arial MT"/>
              <a:cs typeface="Arial MT"/>
            </a:endParaRPr>
          </a:p>
          <a:p>
            <a:pPr marL="50165" algn="ctr">
              <a:lnSpc>
                <a:spcPct val="100000"/>
              </a:lnSpc>
              <a:spcBef>
                <a:spcPts val="145"/>
              </a:spcBef>
            </a:pPr>
            <a:r>
              <a:rPr sz="150" i="1" spc="-25" dirty="0">
                <a:latin typeface="Arial"/>
                <a:cs typeface="Arial"/>
              </a:rPr>
              <a:t>Scoring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">
              <a:latin typeface="Arial"/>
              <a:cs typeface="Arial"/>
            </a:endParaRPr>
          </a:p>
          <a:p>
            <a:pPr marL="15240" algn="ctr">
              <a:lnSpc>
                <a:spcPct val="100000"/>
              </a:lnSpc>
            </a:pPr>
            <a:r>
              <a:rPr sz="150" spc="-45" dirty="0">
                <a:latin typeface="Arial MT"/>
                <a:cs typeface="Arial MT"/>
              </a:rPr>
              <a:t>11</a:t>
            </a:r>
            <a:endParaRPr sz="150">
              <a:latin typeface="Arial MT"/>
              <a:cs typeface="Arial MT"/>
            </a:endParaRPr>
          </a:p>
          <a:p>
            <a:pPr marR="2540" algn="ctr">
              <a:lnSpc>
                <a:spcPct val="100000"/>
              </a:lnSpc>
            </a:pPr>
            <a:r>
              <a:rPr sz="100" u="sng" spc="15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150" spc="-30" dirty="0">
                <a:latin typeface="Arial MT"/>
                <a:cs typeface="Arial MT"/>
              </a:rPr>
              <a:t>HighScore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3537775" y="8176831"/>
            <a:ext cx="186690" cy="75565"/>
            <a:chOff x="3537775" y="8176831"/>
            <a:chExt cx="186690" cy="75565"/>
          </a:xfrm>
        </p:grpSpPr>
        <p:sp>
          <p:nvSpPr>
            <p:cNvPr id="245" name="object 245"/>
            <p:cNvSpPr/>
            <p:nvPr/>
          </p:nvSpPr>
          <p:spPr>
            <a:xfrm>
              <a:off x="3538728" y="8177784"/>
              <a:ext cx="184785" cy="73660"/>
            </a:xfrm>
            <a:custGeom>
              <a:avLst/>
              <a:gdLst/>
              <a:ahLst/>
              <a:cxnLst/>
              <a:rect l="l" t="t" r="r" b="b"/>
              <a:pathLst>
                <a:path w="184785" h="73659">
                  <a:moveTo>
                    <a:pt x="179831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68579"/>
                  </a:lnTo>
                  <a:lnTo>
                    <a:pt x="4571" y="73151"/>
                  </a:lnTo>
                  <a:lnTo>
                    <a:pt x="179831" y="73151"/>
                  </a:lnTo>
                  <a:lnTo>
                    <a:pt x="184403" y="68579"/>
                  </a:lnTo>
                  <a:lnTo>
                    <a:pt x="184403" y="9143"/>
                  </a:lnTo>
                  <a:lnTo>
                    <a:pt x="184403" y="4571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538728" y="8177784"/>
              <a:ext cx="184785" cy="73660"/>
            </a:xfrm>
            <a:custGeom>
              <a:avLst/>
              <a:gdLst/>
              <a:ahLst/>
              <a:cxnLst/>
              <a:rect l="l" t="t" r="r" b="b"/>
              <a:pathLst>
                <a:path w="184785" h="73659">
                  <a:moveTo>
                    <a:pt x="184403" y="9143"/>
                  </a:moveTo>
                  <a:lnTo>
                    <a:pt x="184403" y="4571"/>
                  </a:lnTo>
                  <a:lnTo>
                    <a:pt x="179831" y="0"/>
                  </a:lnTo>
                  <a:lnTo>
                    <a:pt x="173735" y="0"/>
                  </a:lnTo>
                  <a:lnTo>
                    <a:pt x="10667" y="0"/>
                  </a:lnTo>
                  <a:lnTo>
                    <a:pt x="4571" y="0"/>
                  </a:lnTo>
                  <a:lnTo>
                    <a:pt x="0" y="4571"/>
                  </a:lnTo>
                  <a:lnTo>
                    <a:pt x="0" y="9143"/>
                  </a:lnTo>
                  <a:lnTo>
                    <a:pt x="0" y="64007"/>
                  </a:lnTo>
                  <a:lnTo>
                    <a:pt x="0" y="68579"/>
                  </a:lnTo>
                  <a:lnTo>
                    <a:pt x="4571" y="73151"/>
                  </a:lnTo>
                  <a:lnTo>
                    <a:pt x="10667" y="73151"/>
                  </a:lnTo>
                  <a:lnTo>
                    <a:pt x="173735" y="73151"/>
                  </a:lnTo>
                  <a:lnTo>
                    <a:pt x="179831" y="73151"/>
                  </a:lnTo>
                  <a:lnTo>
                    <a:pt x="184403" y="68579"/>
                  </a:lnTo>
                  <a:lnTo>
                    <a:pt x="184403" y="64007"/>
                  </a:lnTo>
                  <a:lnTo>
                    <a:pt x="184403" y="914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 txBox="1"/>
          <p:nvPr/>
        </p:nvSpPr>
        <p:spPr>
          <a:xfrm>
            <a:off x="3532122" y="8200714"/>
            <a:ext cx="204470" cy="469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10" dirty="0">
                <a:latin typeface="Arial MT"/>
                <a:cs typeface="Arial MT"/>
              </a:rPr>
              <a:t>entry:</a:t>
            </a:r>
            <a:r>
              <a:rPr sz="100" dirty="0">
                <a:latin typeface="Arial MT"/>
                <a:cs typeface="Arial MT"/>
              </a:rPr>
              <a:t> </a:t>
            </a:r>
            <a:r>
              <a:rPr sz="100" spc="20" dirty="0">
                <a:latin typeface="Arial MT"/>
                <a:cs typeface="Arial MT"/>
              </a:rPr>
              <a:t>get</a:t>
            </a:r>
            <a:r>
              <a:rPr sz="100" spc="5" dirty="0">
                <a:latin typeface="Arial MT"/>
                <a:cs typeface="Arial MT"/>
              </a:rPr>
              <a:t> </a:t>
            </a:r>
            <a:r>
              <a:rPr sz="100" spc="15" dirty="0">
                <a:latin typeface="Arial MT"/>
                <a:cs typeface="Arial MT"/>
              </a:rPr>
              <a:t>player</a:t>
            </a:r>
            <a:r>
              <a:rPr sz="100" dirty="0">
                <a:latin typeface="Arial MT"/>
                <a:cs typeface="Arial MT"/>
              </a:rPr>
              <a:t> </a:t>
            </a:r>
            <a:r>
              <a:rPr sz="100" spc="20" dirty="0">
                <a:latin typeface="Arial MT"/>
                <a:cs typeface="Arial MT"/>
              </a:rPr>
              <a:t>name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48" name="object 248"/>
          <p:cNvGrpSpPr/>
          <p:nvPr/>
        </p:nvGrpSpPr>
        <p:grpSpPr>
          <a:xfrm>
            <a:off x="3572827" y="8457247"/>
            <a:ext cx="142240" cy="60325"/>
            <a:chOff x="3572827" y="8457247"/>
            <a:chExt cx="142240" cy="60325"/>
          </a:xfrm>
        </p:grpSpPr>
        <p:sp>
          <p:nvSpPr>
            <p:cNvPr id="249" name="object 249"/>
            <p:cNvSpPr/>
            <p:nvPr/>
          </p:nvSpPr>
          <p:spPr>
            <a:xfrm>
              <a:off x="3573779" y="8458199"/>
              <a:ext cx="140335" cy="58419"/>
            </a:xfrm>
            <a:custGeom>
              <a:avLst/>
              <a:gdLst/>
              <a:ahLst/>
              <a:cxnLst/>
              <a:rect l="l" t="t" r="r" b="b"/>
              <a:pathLst>
                <a:path w="140335" h="58420">
                  <a:moveTo>
                    <a:pt x="135635" y="0"/>
                  </a:moveTo>
                  <a:lnTo>
                    <a:pt x="6095" y="0"/>
                  </a:lnTo>
                  <a:lnTo>
                    <a:pt x="0" y="4571"/>
                  </a:lnTo>
                  <a:lnTo>
                    <a:pt x="0" y="53339"/>
                  </a:lnTo>
                  <a:lnTo>
                    <a:pt x="6095" y="57911"/>
                  </a:lnTo>
                  <a:lnTo>
                    <a:pt x="135635" y="57911"/>
                  </a:lnTo>
                  <a:lnTo>
                    <a:pt x="140207" y="53339"/>
                  </a:lnTo>
                  <a:lnTo>
                    <a:pt x="140207" y="9143"/>
                  </a:lnTo>
                  <a:lnTo>
                    <a:pt x="140207" y="4571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573779" y="8458199"/>
              <a:ext cx="140335" cy="58419"/>
            </a:xfrm>
            <a:custGeom>
              <a:avLst/>
              <a:gdLst/>
              <a:ahLst/>
              <a:cxnLst/>
              <a:rect l="l" t="t" r="r" b="b"/>
              <a:pathLst>
                <a:path w="140335" h="58420">
                  <a:moveTo>
                    <a:pt x="140207" y="9143"/>
                  </a:moveTo>
                  <a:lnTo>
                    <a:pt x="140207" y="4571"/>
                  </a:lnTo>
                  <a:lnTo>
                    <a:pt x="135635" y="0"/>
                  </a:lnTo>
                  <a:lnTo>
                    <a:pt x="129539" y="0"/>
                  </a:lnTo>
                  <a:lnTo>
                    <a:pt x="10667" y="0"/>
                  </a:lnTo>
                  <a:lnTo>
                    <a:pt x="6095" y="0"/>
                  </a:lnTo>
                  <a:lnTo>
                    <a:pt x="0" y="4571"/>
                  </a:lnTo>
                  <a:lnTo>
                    <a:pt x="0" y="9143"/>
                  </a:lnTo>
                  <a:lnTo>
                    <a:pt x="0" y="47243"/>
                  </a:lnTo>
                  <a:lnTo>
                    <a:pt x="0" y="53339"/>
                  </a:lnTo>
                  <a:lnTo>
                    <a:pt x="6095" y="57911"/>
                  </a:lnTo>
                  <a:lnTo>
                    <a:pt x="10667" y="57911"/>
                  </a:lnTo>
                  <a:lnTo>
                    <a:pt x="129539" y="57911"/>
                  </a:lnTo>
                  <a:lnTo>
                    <a:pt x="135635" y="57911"/>
                  </a:lnTo>
                  <a:lnTo>
                    <a:pt x="140207" y="53339"/>
                  </a:lnTo>
                  <a:lnTo>
                    <a:pt x="140207" y="47243"/>
                  </a:lnTo>
                  <a:lnTo>
                    <a:pt x="140207" y="914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1" name="object 251"/>
          <p:cNvSpPr txBox="1"/>
          <p:nvPr/>
        </p:nvSpPr>
        <p:spPr>
          <a:xfrm>
            <a:off x="3567176" y="8452091"/>
            <a:ext cx="158115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3970" marR="5080" indent="-1905">
              <a:lnSpc>
                <a:spcPct val="170000"/>
              </a:lnSpc>
            </a:pPr>
            <a:r>
              <a:rPr sz="100" u="sng" spc="10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     </a:t>
            </a:r>
            <a:r>
              <a:rPr sz="100" u="sng" spc="-5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I</a:t>
            </a:r>
            <a:r>
              <a:rPr sz="100" u="sng" spc="20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n</a:t>
            </a:r>
            <a:r>
              <a:rPr sz="100" u="sng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100" u="sng" spc="-15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100" u="sng" spc="25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p</a:t>
            </a:r>
            <a:r>
              <a:rPr sz="100" u="sng" spc="10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r</a:t>
            </a:r>
            <a:r>
              <a:rPr sz="100" u="sng" spc="25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og</a:t>
            </a:r>
            <a:r>
              <a:rPr sz="100" u="sng" spc="10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r</a:t>
            </a:r>
            <a:r>
              <a:rPr sz="100" u="sng" spc="25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e</a:t>
            </a:r>
            <a:r>
              <a:rPr sz="100" u="sng" spc="15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ss </a:t>
            </a:r>
            <a:r>
              <a:rPr sz="100" u="sng" spc="-10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entry:</a:t>
            </a:r>
            <a:r>
              <a:rPr sz="100" spc="5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turn++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3137916" y="8173218"/>
            <a:ext cx="643255" cy="286385"/>
            <a:chOff x="3137916" y="8173218"/>
            <a:chExt cx="643255" cy="286385"/>
          </a:xfrm>
        </p:grpSpPr>
        <p:sp>
          <p:nvSpPr>
            <p:cNvPr id="253" name="object 253"/>
            <p:cNvSpPr/>
            <p:nvPr/>
          </p:nvSpPr>
          <p:spPr>
            <a:xfrm>
              <a:off x="3201924" y="8196072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4" h="13970">
                  <a:moveTo>
                    <a:pt x="16763" y="6095"/>
                  </a:moveTo>
                  <a:lnTo>
                    <a:pt x="0" y="13715"/>
                  </a:lnTo>
                </a:path>
                <a:path w="17144" h="13970">
                  <a:moveTo>
                    <a:pt x="16763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137916" y="8173218"/>
              <a:ext cx="106680" cy="22860"/>
            </a:xfrm>
            <a:custGeom>
              <a:avLst/>
              <a:gdLst/>
              <a:ahLst/>
              <a:cxnLst/>
              <a:rect l="l" t="t" r="r" b="b"/>
              <a:pathLst>
                <a:path w="106680" h="22859">
                  <a:moveTo>
                    <a:pt x="106674" y="0"/>
                  </a:moveTo>
                  <a:lnTo>
                    <a:pt x="0" y="0"/>
                  </a:lnTo>
                  <a:lnTo>
                    <a:pt x="0" y="22854"/>
                  </a:lnTo>
                  <a:lnTo>
                    <a:pt x="106674" y="2285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619500" y="8391144"/>
              <a:ext cx="50800" cy="66040"/>
            </a:xfrm>
            <a:custGeom>
              <a:avLst/>
              <a:gdLst/>
              <a:ahLst/>
              <a:cxnLst/>
              <a:rect l="l" t="t" r="r" b="b"/>
              <a:pathLst>
                <a:path w="50800" h="66040">
                  <a:moveTo>
                    <a:pt x="50291" y="64007"/>
                  </a:moveTo>
                  <a:lnTo>
                    <a:pt x="50291" y="60959"/>
                  </a:lnTo>
                  <a:lnTo>
                    <a:pt x="50291" y="56387"/>
                  </a:lnTo>
                  <a:lnTo>
                    <a:pt x="50291" y="51815"/>
                  </a:lnTo>
                  <a:lnTo>
                    <a:pt x="48410" y="31503"/>
                  </a:lnTo>
                  <a:lnTo>
                    <a:pt x="43243" y="15049"/>
                  </a:lnTo>
                  <a:lnTo>
                    <a:pt x="35504" y="4024"/>
                  </a:lnTo>
                  <a:lnTo>
                    <a:pt x="25907" y="0"/>
                  </a:lnTo>
                  <a:lnTo>
                    <a:pt x="15430" y="4024"/>
                  </a:lnTo>
                  <a:lnTo>
                    <a:pt x="7238" y="15049"/>
                  </a:lnTo>
                  <a:lnTo>
                    <a:pt x="1904" y="31503"/>
                  </a:lnTo>
                  <a:lnTo>
                    <a:pt x="0" y="51815"/>
                  </a:lnTo>
                  <a:lnTo>
                    <a:pt x="0" y="56387"/>
                  </a:lnTo>
                  <a:lnTo>
                    <a:pt x="0" y="60959"/>
                  </a:lnTo>
                  <a:lnTo>
                    <a:pt x="1523" y="65531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666744" y="8441436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12191" y="0"/>
                  </a:moveTo>
                  <a:lnTo>
                    <a:pt x="0" y="0"/>
                  </a:lnTo>
                  <a:lnTo>
                    <a:pt x="6095" y="16763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666744" y="8441436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6095" y="16763"/>
                  </a:moveTo>
                  <a:lnTo>
                    <a:pt x="12191" y="0"/>
                  </a:lnTo>
                  <a:lnTo>
                    <a:pt x="0" y="0"/>
                  </a:lnTo>
                  <a:lnTo>
                    <a:pt x="6095" y="16763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627120" y="8403342"/>
              <a:ext cx="154305" cy="22860"/>
            </a:xfrm>
            <a:custGeom>
              <a:avLst/>
              <a:gdLst/>
              <a:ahLst/>
              <a:cxnLst/>
              <a:rect l="l" t="t" r="r" b="b"/>
              <a:pathLst>
                <a:path w="154304" h="22859">
                  <a:moveTo>
                    <a:pt x="153917" y="0"/>
                  </a:moveTo>
                  <a:lnTo>
                    <a:pt x="0" y="0"/>
                  </a:lnTo>
                  <a:lnTo>
                    <a:pt x="0" y="22854"/>
                  </a:lnTo>
                  <a:lnTo>
                    <a:pt x="153917" y="22854"/>
                  </a:lnTo>
                  <a:lnTo>
                    <a:pt x="153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3614418" y="8391214"/>
            <a:ext cx="179705" cy="469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10" dirty="0">
                <a:latin typeface="Arial MT"/>
                <a:cs typeface="Arial MT"/>
              </a:rPr>
              <a:t>r</a:t>
            </a:r>
            <a:r>
              <a:rPr sz="100" spc="25" dirty="0">
                <a:latin typeface="Arial MT"/>
                <a:cs typeface="Arial MT"/>
              </a:rPr>
              <a:t>o</a:t>
            </a:r>
            <a:r>
              <a:rPr sz="100" spc="-5" dirty="0">
                <a:latin typeface="Arial MT"/>
                <a:cs typeface="Arial MT"/>
              </a:rPr>
              <a:t>l</a:t>
            </a:r>
            <a:r>
              <a:rPr sz="100" spc="5" dirty="0">
                <a:latin typeface="Arial MT"/>
                <a:cs typeface="Arial MT"/>
              </a:rPr>
              <a:t>l</a:t>
            </a:r>
            <a:r>
              <a:rPr sz="100" spc="10" dirty="0">
                <a:latin typeface="Arial MT"/>
                <a:cs typeface="Arial MT"/>
              </a:rPr>
              <a:t> </a:t>
            </a:r>
            <a:r>
              <a:rPr sz="100" spc="25" dirty="0">
                <a:latin typeface="Arial MT"/>
                <a:cs typeface="Arial MT"/>
              </a:rPr>
              <a:t>d</a:t>
            </a:r>
            <a:r>
              <a:rPr sz="100" spc="10" dirty="0">
                <a:latin typeface="Arial MT"/>
                <a:cs typeface="Arial MT"/>
              </a:rPr>
              <a:t>i</a:t>
            </a:r>
            <a:r>
              <a:rPr sz="100" spc="15" dirty="0">
                <a:latin typeface="Arial MT"/>
                <a:cs typeface="Arial MT"/>
              </a:rPr>
              <a:t>c</a:t>
            </a:r>
            <a:r>
              <a:rPr sz="100" spc="25" dirty="0">
                <a:latin typeface="Arial MT"/>
                <a:cs typeface="Arial MT"/>
              </a:rPr>
              <a:t>e</a:t>
            </a:r>
            <a:r>
              <a:rPr sz="100" spc="15" dirty="0">
                <a:latin typeface="Arial MT"/>
                <a:cs typeface="Arial MT"/>
              </a:rPr>
              <a:t>s</a:t>
            </a:r>
            <a:r>
              <a:rPr sz="100" spc="10" dirty="0">
                <a:latin typeface="Arial MT"/>
                <a:cs typeface="Arial MT"/>
              </a:rPr>
              <a:t>[</a:t>
            </a:r>
            <a:r>
              <a:rPr sz="100" dirty="0">
                <a:latin typeface="Arial MT"/>
                <a:cs typeface="Arial MT"/>
              </a:rPr>
              <a:t> </a:t>
            </a:r>
            <a:r>
              <a:rPr sz="100" spc="-15" dirty="0">
                <a:latin typeface="Arial MT"/>
                <a:cs typeface="Arial MT"/>
              </a:rPr>
              <a:t> </a:t>
            </a:r>
            <a:r>
              <a:rPr sz="100" spc="-5" dirty="0">
                <a:latin typeface="Arial MT"/>
                <a:cs typeface="Arial MT"/>
              </a:rPr>
              <a:t>t</a:t>
            </a:r>
            <a:r>
              <a:rPr sz="100" spc="10" dirty="0">
                <a:latin typeface="Arial MT"/>
                <a:cs typeface="Arial MT"/>
              </a:rPr>
              <a:t>u</a:t>
            </a:r>
            <a:r>
              <a:rPr sz="100" spc="20" dirty="0">
                <a:latin typeface="Arial MT"/>
                <a:cs typeface="Arial MT"/>
              </a:rPr>
              <a:t>r</a:t>
            </a:r>
            <a:r>
              <a:rPr sz="100" spc="10" dirty="0">
                <a:latin typeface="Arial MT"/>
                <a:cs typeface="Arial MT"/>
              </a:rPr>
              <a:t>n&lt;</a:t>
            </a:r>
            <a:r>
              <a:rPr sz="100" spc="20" dirty="0">
                <a:latin typeface="Arial MT"/>
                <a:cs typeface="Arial MT"/>
              </a:rPr>
              <a:t>1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20" dirty="0">
                <a:latin typeface="Arial MT"/>
                <a:cs typeface="Arial MT"/>
              </a:rPr>
              <a:t>0</a:t>
            </a:r>
            <a:r>
              <a:rPr sz="100" dirty="0">
                <a:latin typeface="Arial MT"/>
                <a:cs typeface="Arial MT"/>
              </a:rPr>
              <a:t> </a:t>
            </a:r>
            <a:r>
              <a:rPr sz="100" spc="-15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]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3520439" y="8197595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4" h="13970">
                <a:moveTo>
                  <a:pt x="18287" y="6095"/>
                </a:moveTo>
                <a:lnTo>
                  <a:pt x="0" y="13715"/>
                </a:lnTo>
              </a:path>
              <a:path w="18414" h="13970">
                <a:moveTo>
                  <a:pt x="18287" y="60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3091686" y="8164138"/>
            <a:ext cx="643890" cy="590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800">
              <a:lnSpc>
                <a:spcPts val="110"/>
              </a:lnSpc>
              <a:spcBef>
                <a:spcPts val="140"/>
              </a:spcBef>
              <a:tabLst>
                <a:tab pos="341630" algn="l"/>
              </a:tabLst>
            </a:pPr>
            <a:r>
              <a:rPr sz="100" spc="10" dirty="0">
                <a:latin typeface="Arial MT"/>
                <a:cs typeface="Arial MT"/>
              </a:rPr>
              <a:t>/</a:t>
            </a:r>
            <a:r>
              <a:rPr sz="100" spc="15" dirty="0">
                <a:latin typeface="Arial MT"/>
                <a:cs typeface="Arial MT"/>
              </a:rPr>
              <a:t> </a:t>
            </a:r>
            <a:r>
              <a:rPr sz="100" spc="25" dirty="0">
                <a:latin typeface="Arial MT"/>
                <a:cs typeface="Arial MT"/>
              </a:rPr>
              <a:t>S</a:t>
            </a:r>
            <a:r>
              <a:rPr sz="100" spc="-15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tart </a:t>
            </a:r>
            <a:r>
              <a:rPr sz="100" spc="25" dirty="0">
                <a:latin typeface="Arial MT"/>
                <a:cs typeface="Arial MT"/>
              </a:rPr>
              <a:t>gam</a:t>
            </a:r>
            <a:r>
              <a:rPr sz="100" spc="-15" dirty="0">
                <a:latin typeface="Arial MT"/>
                <a:cs typeface="Arial MT"/>
              </a:rPr>
              <a:t> </a:t>
            </a:r>
            <a:r>
              <a:rPr sz="100" spc="20" dirty="0">
                <a:latin typeface="Arial MT"/>
                <a:cs typeface="Arial MT"/>
              </a:rPr>
              <a:t>e	</a:t>
            </a:r>
            <a:r>
              <a:rPr sz="100" spc="10" dirty="0">
                <a:latin typeface="Arial MT"/>
                <a:cs typeface="Arial MT"/>
              </a:rPr>
              <a:t>start</a:t>
            </a:r>
            <a:endParaRPr sz="100">
              <a:latin typeface="Arial MT"/>
              <a:cs typeface="Arial MT"/>
            </a:endParaRPr>
          </a:p>
          <a:p>
            <a:pPr marL="70485">
              <a:lnSpc>
                <a:spcPts val="110"/>
              </a:lnSpc>
              <a:tabLst>
                <a:tab pos="448309" algn="l"/>
              </a:tabLst>
            </a:pPr>
            <a:r>
              <a:rPr sz="100" u="sng" spc="10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              </a:t>
            </a:r>
            <a:r>
              <a:rPr sz="100" u="sng" spc="-5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   </a:t>
            </a:r>
            <a:r>
              <a:rPr sz="100" spc="5" dirty="0">
                <a:latin typeface="Arial MT"/>
                <a:cs typeface="Arial MT"/>
              </a:rPr>
              <a:t> </a:t>
            </a:r>
            <a:r>
              <a:rPr sz="100" spc="25" dirty="0">
                <a:latin typeface="Arial MT"/>
                <a:cs typeface="Arial MT"/>
              </a:rPr>
              <a:t>Read</a:t>
            </a:r>
            <a:r>
              <a:rPr sz="100" spc="15" dirty="0">
                <a:latin typeface="Arial MT"/>
                <a:cs typeface="Arial MT"/>
              </a:rPr>
              <a:t>y</a:t>
            </a:r>
            <a:r>
              <a:rPr sz="100" spc="-5" dirty="0">
                <a:latin typeface="Arial MT"/>
                <a:cs typeface="Arial MT"/>
              </a:rPr>
              <a:t> </a:t>
            </a:r>
            <a:r>
              <a:rPr sz="100" spc="5" dirty="0">
                <a:latin typeface="Arial MT"/>
                <a:cs typeface="Arial MT"/>
              </a:rPr>
              <a:t>t</a:t>
            </a:r>
            <a:r>
              <a:rPr sz="100" spc="20" dirty="0">
                <a:latin typeface="Arial MT"/>
                <a:cs typeface="Arial MT"/>
              </a:rPr>
              <a:t>o</a:t>
            </a:r>
            <a:r>
              <a:rPr sz="100" dirty="0">
                <a:latin typeface="Arial MT"/>
                <a:cs typeface="Arial MT"/>
              </a:rPr>
              <a:t> </a:t>
            </a:r>
            <a:r>
              <a:rPr sz="100" spc="-5" dirty="0">
                <a:latin typeface="Arial MT"/>
                <a:cs typeface="Arial MT"/>
              </a:rPr>
              <a:t> </a:t>
            </a:r>
            <a:r>
              <a:rPr sz="100" spc="25" dirty="0">
                <a:latin typeface="Arial MT"/>
                <a:cs typeface="Arial MT"/>
              </a:rPr>
              <a:t>p</a:t>
            </a:r>
            <a:r>
              <a:rPr sz="100" spc="-5" dirty="0">
                <a:latin typeface="Arial MT"/>
                <a:cs typeface="Arial MT"/>
              </a:rPr>
              <a:t>l</a:t>
            </a:r>
            <a:r>
              <a:rPr sz="100" spc="25" dirty="0">
                <a:latin typeface="Arial MT"/>
                <a:cs typeface="Arial MT"/>
              </a:rPr>
              <a:t>a</a:t>
            </a:r>
            <a:r>
              <a:rPr sz="100" spc="15" dirty="0">
                <a:latin typeface="Arial MT"/>
                <a:cs typeface="Arial MT"/>
              </a:rPr>
              <a:t>y</a:t>
            </a:r>
            <a:r>
              <a:rPr sz="100" dirty="0">
                <a:latin typeface="Arial MT"/>
                <a:cs typeface="Arial MT"/>
              </a:rPr>
              <a:t>   </a:t>
            </a:r>
            <a:r>
              <a:rPr sz="100" spc="-5" dirty="0">
                <a:latin typeface="Arial MT"/>
                <a:cs typeface="Arial MT"/>
              </a:rPr>
              <a:t> </a:t>
            </a:r>
            <a:r>
              <a:rPr sz="100" u="sng" spc="10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100" u="sng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	</a:t>
            </a:r>
            <a:r>
              <a:rPr sz="100" spc="-5" dirty="0">
                <a:latin typeface="Arial MT"/>
                <a:cs typeface="Arial MT"/>
              </a:rPr>
              <a:t> </a:t>
            </a:r>
            <a:r>
              <a:rPr sz="100" u="sng" spc="10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100" u="sng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       </a:t>
            </a:r>
            <a:r>
              <a:rPr sz="100" u="sng" spc="10" dirty="0"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100" spc="25" dirty="0">
                <a:latin typeface="Arial MT"/>
                <a:cs typeface="Arial MT"/>
              </a:rPr>
              <a:t>P</a:t>
            </a:r>
            <a:r>
              <a:rPr sz="100" spc="10" dirty="0">
                <a:latin typeface="Arial MT"/>
                <a:cs typeface="Arial MT"/>
              </a:rPr>
              <a:t>l</a:t>
            </a:r>
            <a:r>
              <a:rPr sz="100" spc="25" dirty="0">
                <a:latin typeface="Arial MT"/>
                <a:cs typeface="Arial MT"/>
              </a:rPr>
              <a:t>a</a:t>
            </a:r>
            <a:r>
              <a:rPr sz="100" spc="5" dirty="0">
                <a:latin typeface="Arial MT"/>
                <a:cs typeface="Arial MT"/>
              </a:rPr>
              <a:t>y</a:t>
            </a:r>
            <a:r>
              <a:rPr sz="100" spc="25" dirty="0">
                <a:latin typeface="Arial MT"/>
                <a:cs typeface="Arial MT"/>
              </a:rPr>
              <a:t>e</a:t>
            </a:r>
            <a:r>
              <a:rPr sz="100" spc="10" dirty="0">
                <a:latin typeface="Arial MT"/>
                <a:cs typeface="Arial MT"/>
              </a:rPr>
              <a:t>r</a:t>
            </a:r>
            <a:r>
              <a:rPr sz="100" spc="5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r</a:t>
            </a:r>
            <a:r>
              <a:rPr sz="100" spc="25" dirty="0">
                <a:latin typeface="Arial MT"/>
                <a:cs typeface="Arial MT"/>
              </a:rPr>
              <a:t>ead</a:t>
            </a:r>
            <a:r>
              <a:rPr sz="100" spc="15" dirty="0">
                <a:latin typeface="Arial MT"/>
                <a:cs typeface="Arial MT"/>
              </a:rPr>
              <a:t>y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3279138" y="8456746"/>
            <a:ext cx="117475" cy="469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10" dirty="0">
                <a:latin typeface="Arial MT"/>
                <a:cs typeface="Arial MT"/>
              </a:rPr>
              <a:t>[</a:t>
            </a:r>
            <a:r>
              <a:rPr sz="100" spc="5" dirty="0">
                <a:latin typeface="Arial MT"/>
                <a:cs typeface="Arial MT"/>
              </a:rPr>
              <a:t> t</a:t>
            </a:r>
            <a:r>
              <a:rPr sz="100" spc="10" dirty="0">
                <a:latin typeface="Arial MT"/>
                <a:cs typeface="Arial MT"/>
              </a:rPr>
              <a:t>u</a:t>
            </a:r>
            <a:r>
              <a:rPr sz="100" spc="20" dirty="0">
                <a:latin typeface="Arial MT"/>
                <a:cs typeface="Arial MT"/>
              </a:rPr>
              <a:t>r</a:t>
            </a:r>
            <a:r>
              <a:rPr sz="100" spc="10" dirty="0">
                <a:latin typeface="Arial MT"/>
                <a:cs typeface="Arial MT"/>
              </a:rPr>
              <a:t>n&gt;</a:t>
            </a:r>
            <a:r>
              <a:rPr sz="100" spc="20" dirty="0">
                <a:latin typeface="Arial MT"/>
                <a:cs typeface="Arial MT"/>
              </a:rPr>
              <a:t>=</a:t>
            </a:r>
            <a:r>
              <a:rPr sz="100" spc="-15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1</a:t>
            </a:r>
            <a:r>
              <a:rPr sz="100" spc="20" dirty="0">
                <a:latin typeface="Arial MT"/>
                <a:cs typeface="Arial MT"/>
              </a:rPr>
              <a:t>0</a:t>
            </a:r>
            <a:r>
              <a:rPr sz="100" dirty="0">
                <a:latin typeface="Arial MT"/>
                <a:cs typeface="Arial MT"/>
              </a:rPr>
              <a:t> </a:t>
            </a:r>
            <a:r>
              <a:rPr sz="100" spc="-5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]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3325939" y="8237791"/>
            <a:ext cx="282575" cy="221615"/>
            <a:chOff x="3325939" y="8237791"/>
            <a:chExt cx="282575" cy="221615"/>
          </a:xfrm>
        </p:grpSpPr>
        <p:sp>
          <p:nvSpPr>
            <p:cNvPr id="264" name="object 264"/>
            <p:cNvSpPr/>
            <p:nvPr/>
          </p:nvSpPr>
          <p:spPr>
            <a:xfrm>
              <a:off x="3326891" y="8238744"/>
              <a:ext cx="280670" cy="219710"/>
            </a:xfrm>
            <a:custGeom>
              <a:avLst/>
              <a:gdLst/>
              <a:ahLst/>
              <a:cxnLst/>
              <a:rect l="l" t="t" r="r" b="b"/>
              <a:pathLst>
                <a:path w="280670" h="219709">
                  <a:moveTo>
                    <a:pt x="280415" y="2194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326891" y="8238744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7" y="4571"/>
                  </a:lnTo>
                </a:path>
                <a:path w="18414" h="13970">
                  <a:moveTo>
                    <a:pt x="0" y="0"/>
                  </a:moveTo>
                  <a:lnTo>
                    <a:pt x="9143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6" name="object 266"/>
          <p:cNvSpPr txBox="1"/>
          <p:nvPr/>
        </p:nvSpPr>
        <p:spPr>
          <a:xfrm>
            <a:off x="3414774" y="8342446"/>
            <a:ext cx="83185" cy="469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30" dirty="0">
                <a:latin typeface="Arial MT"/>
                <a:cs typeface="Arial MT"/>
              </a:rPr>
              <a:t>Ca</a:t>
            </a:r>
            <a:r>
              <a:rPr sz="100" spc="10" dirty="0">
                <a:latin typeface="Arial MT"/>
                <a:cs typeface="Arial MT"/>
              </a:rPr>
              <a:t>n</a:t>
            </a:r>
            <a:r>
              <a:rPr sz="100" spc="15" dirty="0">
                <a:latin typeface="Arial MT"/>
                <a:cs typeface="Arial MT"/>
              </a:rPr>
              <a:t>c</a:t>
            </a:r>
            <a:r>
              <a:rPr sz="100" spc="25" dirty="0">
                <a:latin typeface="Arial MT"/>
                <a:cs typeface="Arial MT"/>
              </a:rPr>
              <a:t>e</a:t>
            </a:r>
            <a:r>
              <a:rPr sz="100" spc="5" dirty="0">
                <a:latin typeface="Arial MT"/>
                <a:cs typeface="Arial MT"/>
              </a:rPr>
              <a:t>l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67" name="object 267"/>
          <p:cNvGrpSpPr/>
          <p:nvPr/>
        </p:nvGrpSpPr>
        <p:grpSpPr>
          <a:xfrm>
            <a:off x="3632263" y="8251507"/>
            <a:ext cx="17145" cy="207645"/>
            <a:chOff x="3632263" y="8251507"/>
            <a:chExt cx="17145" cy="207645"/>
          </a:xfrm>
        </p:grpSpPr>
        <p:sp>
          <p:nvSpPr>
            <p:cNvPr id="268" name="object 268"/>
            <p:cNvSpPr/>
            <p:nvPr/>
          </p:nvSpPr>
          <p:spPr>
            <a:xfrm>
              <a:off x="3640836" y="8252459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40">
                  <a:moveTo>
                    <a:pt x="0" y="0"/>
                  </a:moveTo>
                  <a:lnTo>
                    <a:pt x="0" y="205739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33216" y="8441435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5">
                  <a:moveTo>
                    <a:pt x="7619" y="16763"/>
                  </a:moveTo>
                  <a:lnTo>
                    <a:pt x="15239" y="0"/>
                  </a:lnTo>
                </a:path>
                <a:path w="15239" h="17145">
                  <a:moveTo>
                    <a:pt x="7619" y="167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0" name="object 270"/>
          <p:cNvSpPr txBox="1"/>
          <p:nvPr/>
        </p:nvSpPr>
        <p:spPr>
          <a:xfrm>
            <a:off x="3634230" y="8334826"/>
            <a:ext cx="59055" cy="469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25" dirty="0">
                <a:latin typeface="Arial MT"/>
                <a:cs typeface="Arial MT"/>
              </a:rPr>
              <a:t>p</a:t>
            </a:r>
            <a:r>
              <a:rPr sz="100" spc="-5" dirty="0">
                <a:latin typeface="Arial MT"/>
                <a:cs typeface="Arial MT"/>
              </a:rPr>
              <a:t>l</a:t>
            </a:r>
            <a:r>
              <a:rPr sz="100" spc="25" dirty="0">
                <a:latin typeface="Arial MT"/>
                <a:cs typeface="Arial MT"/>
              </a:rPr>
              <a:t>a</a:t>
            </a:r>
            <a:r>
              <a:rPr sz="100" spc="15" dirty="0">
                <a:latin typeface="Arial MT"/>
                <a:cs typeface="Arial MT"/>
              </a:rPr>
              <a:t>y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71" name="object 271"/>
          <p:cNvGrpSpPr/>
          <p:nvPr/>
        </p:nvGrpSpPr>
        <p:grpSpPr>
          <a:xfrm>
            <a:off x="3283267" y="8100631"/>
            <a:ext cx="329565" cy="78105"/>
            <a:chOff x="3283267" y="8100631"/>
            <a:chExt cx="329565" cy="78105"/>
          </a:xfrm>
        </p:grpSpPr>
        <p:sp>
          <p:nvSpPr>
            <p:cNvPr id="272" name="object 272"/>
            <p:cNvSpPr/>
            <p:nvPr/>
          </p:nvSpPr>
          <p:spPr>
            <a:xfrm>
              <a:off x="3290315" y="8101584"/>
              <a:ext cx="321945" cy="76200"/>
            </a:xfrm>
            <a:custGeom>
              <a:avLst/>
              <a:gdLst/>
              <a:ahLst/>
              <a:cxnLst/>
              <a:rect l="l" t="t" r="r" b="b"/>
              <a:pathLst>
                <a:path w="321945" h="76200">
                  <a:moveTo>
                    <a:pt x="321563" y="76199"/>
                  </a:moveTo>
                  <a:lnTo>
                    <a:pt x="321563" y="0"/>
                  </a:lnTo>
                </a:path>
                <a:path w="321945" h="76200">
                  <a:moveTo>
                    <a:pt x="321563" y="0"/>
                  </a:moveTo>
                  <a:lnTo>
                    <a:pt x="0" y="0"/>
                  </a:lnTo>
                </a:path>
                <a:path w="321945"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84219" y="816254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6095" y="15239"/>
                  </a:moveTo>
                  <a:lnTo>
                    <a:pt x="13715" y="0"/>
                  </a:lnTo>
                </a:path>
                <a:path w="13970" h="15240">
                  <a:moveTo>
                    <a:pt x="6095" y="152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3411726" y="8100130"/>
            <a:ext cx="80010" cy="469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15" dirty="0">
                <a:latin typeface="Arial MT"/>
                <a:cs typeface="Arial MT"/>
              </a:rPr>
              <a:t>c</a:t>
            </a:r>
            <a:r>
              <a:rPr sz="100" spc="20" dirty="0">
                <a:latin typeface="Arial MT"/>
                <a:cs typeface="Arial MT"/>
              </a:rPr>
              <a:t>a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dirty="0">
                <a:latin typeface="Arial MT"/>
                <a:cs typeface="Arial MT"/>
              </a:rPr>
              <a:t>n</a:t>
            </a:r>
            <a:r>
              <a:rPr sz="100" spc="25" dirty="0">
                <a:latin typeface="Arial MT"/>
                <a:cs typeface="Arial MT"/>
              </a:rPr>
              <a:t>ce</a:t>
            </a:r>
            <a:r>
              <a:rPr sz="100" spc="5" dirty="0">
                <a:latin typeface="Arial MT"/>
                <a:cs typeface="Arial MT"/>
              </a:rPr>
              <a:t>l</a:t>
            </a:r>
            <a:endParaRPr sz="100">
              <a:latin typeface="Arial MT"/>
              <a:cs typeface="Arial MT"/>
            </a:endParaRPr>
          </a:p>
        </p:txBody>
      </p:sp>
      <p:pic>
        <p:nvPicPr>
          <p:cNvPr id="275" name="object 2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76777" y="8237981"/>
            <a:ext cx="99816" cy="128015"/>
          </a:xfrm>
          <a:prstGeom prst="rect">
            <a:avLst/>
          </a:prstGeom>
        </p:spPr>
      </p:pic>
      <p:sp>
        <p:nvSpPr>
          <p:cNvPr id="276" name="object 276"/>
          <p:cNvSpPr txBox="1"/>
          <p:nvPr/>
        </p:nvSpPr>
        <p:spPr>
          <a:xfrm>
            <a:off x="3230370" y="8273866"/>
            <a:ext cx="57785" cy="469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25" dirty="0">
                <a:latin typeface="Arial MT"/>
                <a:cs typeface="Arial MT"/>
              </a:rPr>
              <a:t>Q</a:t>
            </a:r>
            <a:r>
              <a:rPr sz="100" spc="10" dirty="0">
                <a:latin typeface="Arial MT"/>
                <a:cs typeface="Arial MT"/>
              </a:rPr>
              <a:t>uit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277" name="object 277"/>
          <p:cNvGrpSpPr/>
          <p:nvPr/>
        </p:nvGrpSpPr>
        <p:grpSpPr>
          <a:xfrm>
            <a:off x="4886515" y="7123747"/>
            <a:ext cx="165100" cy="233679"/>
            <a:chOff x="4886515" y="7123747"/>
            <a:chExt cx="165100" cy="233679"/>
          </a:xfrm>
        </p:grpSpPr>
        <p:sp>
          <p:nvSpPr>
            <p:cNvPr id="278" name="object 278"/>
            <p:cNvSpPr/>
            <p:nvPr/>
          </p:nvSpPr>
          <p:spPr>
            <a:xfrm>
              <a:off x="4911851" y="7126229"/>
              <a:ext cx="139065" cy="230504"/>
            </a:xfrm>
            <a:custGeom>
              <a:avLst/>
              <a:gdLst/>
              <a:ahLst/>
              <a:cxnLst/>
              <a:rect l="l" t="t" r="r" b="b"/>
              <a:pathLst>
                <a:path w="139064" h="230504">
                  <a:moveTo>
                    <a:pt x="138678" y="0"/>
                  </a:moveTo>
                  <a:lnTo>
                    <a:pt x="0" y="0"/>
                  </a:lnTo>
                  <a:lnTo>
                    <a:pt x="0" y="230117"/>
                  </a:lnTo>
                  <a:lnTo>
                    <a:pt x="138678" y="230117"/>
                  </a:lnTo>
                  <a:lnTo>
                    <a:pt x="13867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910327" y="7124699"/>
              <a:ext cx="140335" cy="231775"/>
            </a:xfrm>
            <a:custGeom>
              <a:avLst/>
              <a:gdLst/>
              <a:ahLst/>
              <a:cxnLst/>
              <a:rect l="l" t="t" r="r" b="b"/>
              <a:pathLst>
                <a:path w="140335" h="231775">
                  <a:moveTo>
                    <a:pt x="0" y="231647"/>
                  </a:moveTo>
                  <a:lnTo>
                    <a:pt x="140207" y="231647"/>
                  </a:lnTo>
                  <a:lnTo>
                    <a:pt x="140207" y="0"/>
                  </a:lnTo>
                  <a:lnTo>
                    <a:pt x="0" y="0"/>
                  </a:lnTo>
                  <a:lnTo>
                    <a:pt x="0" y="23164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888991" y="71719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190" y="0"/>
                  </a:moveTo>
                  <a:lnTo>
                    <a:pt x="0" y="0"/>
                  </a:lnTo>
                  <a:lnTo>
                    <a:pt x="0" y="44190"/>
                  </a:lnTo>
                  <a:lnTo>
                    <a:pt x="44190" y="44190"/>
                  </a:lnTo>
                  <a:lnTo>
                    <a:pt x="4419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887467" y="717041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719"/>
                  </a:moveTo>
                  <a:lnTo>
                    <a:pt x="45719" y="45719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888991" y="7266437"/>
              <a:ext cx="44450" cy="43180"/>
            </a:xfrm>
            <a:custGeom>
              <a:avLst/>
              <a:gdLst/>
              <a:ahLst/>
              <a:cxnLst/>
              <a:rect l="l" t="t" r="r" b="b"/>
              <a:pathLst>
                <a:path w="44450" h="43179">
                  <a:moveTo>
                    <a:pt x="44190" y="0"/>
                  </a:moveTo>
                  <a:lnTo>
                    <a:pt x="0" y="0"/>
                  </a:lnTo>
                  <a:lnTo>
                    <a:pt x="0" y="42666"/>
                  </a:lnTo>
                  <a:lnTo>
                    <a:pt x="44190" y="42666"/>
                  </a:lnTo>
                  <a:lnTo>
                    <a:pt x="4419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887467" y="7264907"/>
              <a:ext cx="45720" cy="44450"/>
            </a:xfrm>
            <a:custGeom>
              <a:avLst/>
              <a:gdLst/>
              <a:ahLst/>
              <a:cxnLst/>
              <a:rect l="l" t="t" r="r" b="b"/>
              <a:pathLst>
                <a:path w="45720" h="44450">
                  <a:moveTo>
                    <a:pt x="0" y="44195"/>
                  </a:moveTo>
                  <a:lnTo>
                    <a:pt x="45719" y="44195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44195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4888991" y="7126230"/>
            <a:ext cx="161925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sz="150" spc="-15" dirty="0">
                <a:latin typeface="Arial MT"/>
                <a:cs typeface="Arial MT"/>
              </a:rPr>
              <a:t>DicePersist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85" name="object 285"/>
          <p:cNvGrpSpPr/>
          <p:nvPr/>
        </p:nvGrpSpPr>
        <p:grpSpPr>
          <a:xfrm>
            <a:off x="5477827" y="7142035"/>
            <a:ext cx="23495" cy="24765"/>
            <a:chOff x="5477827" y="7142035"/>
            <a:chExt cx="23495" cy="24765"/>
          </a:xfrm>
        </p:grpSpPr>
        <p:sp>
          <p:nvSpPr>
            <p:cNvPr id="286" name="object 286"/>
            <p:cNvSpPr/>
            <p:nvPr/>
          </p:nvSpPr>
          <p:spPr>
            <a:xfrm>
              <a:off x="5478779" y="7142987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16763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16763"/>
                  </a:lnTo>
                  <a:lnTo>
                    <a:pt x="4571" y="22859"/>
                  </a:lnTo>
                  <a:lnTo>
                    <a:pt x="16763" y="22859"/>
                  </a:lnTo>
                  <a:lnTo>
                    <a:pt x="21335" y="16763"/>
                  </a:lnTo>
                  <a:lnTo>
                    <a:pt x="21335" y="10667"/>
                  </a:lnTo>
                  <a:lnTo>
                    <a:pt x="21335" y="4571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478779" y="7142987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21335" y="10667"/>
                  </a:moveTo>
                  <a:lnTo>
                    <a:pt x="21335" y="4571"/>
                  </a:lnTo>
                  <a:lnTo>
                    <a:pt x="16763" y="0"/>
                  </a:lnTo>
                  <a:lnTo>
                    <a:pt x="10667" y="0"/>
                  </a:lnTo>
                  <a:lnTo>
                    <a:pt x="4571" y="0"/>
                  </a:lnTo>
                  <a:lnTo>
                    <a:pt x="0" y="4571"/>
                  </a:lnTo>
                  <a:lnTo>
                    <a:pt x="0" y="10667"/>
                  </a:lnTo>
                  <a:lnTo>
                    <a:pt x="0" y="16763"/>
                  </a:lnTo>
                  <a:lnTo>
                    <a:pt x="4571" y="22859"/>
                  </a:lnTo>
                  <a:lnTo>
                    <a:pt x="10667" y="22859"/>
                  </a:lnTo>
                  <a:lnTo>
                    <a:pt x="16763" y="22859"/>
                  </a:lnTo>
                  <a:lnTo>
                    <a:pt x="21335" y="16763"/>
                  </a:lnTo>
                  <a:lnTo>
                    <a:pt x="21335" y="1066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" name="object 288"/>
          <p:cNvSpPr txBox="1"/>
          <p:nvPr/>
        </p:nvSpPr>
        <p:spPr>
          <a:xfrm>
            <a:off x="5435597" y="7170394"/>
            <a:ext cx="110489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spc="-15" dirty="0">
                <a:latin typeface="Arial MT"/>
                <a:cs typeface="Arial MT"/>
              </a:rPr>
              <a:t>Displayable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89" name="object 289"/>
          <p:cNvGrpSpPr/>
          <p:nvPr/>
        </p:nvGrpSpPr>
        <p:grpSpPr>
          <a:xfrm>
            <a:off x="5561647" y="7111555"/>
            <a:ext cx="191135" cy="227965"/>
            <a:chOff x="5561647" y="7111555"/>
            <a:chExt cx="191135" cy="227965"/>
          </a:xfrm>
        </p:grpSpPr>
        <p:sp>
          <p:nvSpPr>
            <p:cNvPr id="290" name="object 290"/>
            <p:cNvSpPr/>
            <p:nvPr/>
          </p:nvSpPr>
          <p:spPr>
            <a:xfrm>
              <a:off x="5591555" y="7114038"/>
              <a:ext cx="160020" cy="224154"/>
            </a:xfrm>
            <a:custGeom>
              <a:avLst/>
              <a:gdLst/>
              <a:ahLst/>
              <a:cxnLst/>
              <a:rect l="l" t="t" r="r" b="b"/>
              <a:pathLst>
                <a:path w="160020" h="224154">
                  <a:moveTo>
                    <a:pt x="160013" y="0"/>
                  </a:moveTo>
                  <a:lnTo>
                    <a:pt x="0" y="0"/>
                  </a:lnTo>
                  <a:lnTo>
                    <a:pt x="0" y="224021"/>
                  </a:lnTo>
                  <a:lnTo>
                    <a:pt x="160013" y="224021"/>
                  </a:lnTo>
                  <a:lnTo>
                    <a:pt x="16001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590031" y="7112508"/>
              <a:ext cx="161925" cy="226060"/>
            </a:xfrm>
            <a:custGeom>
              <a:avLst/>
              <a:gdLst/>
              <a:ahLst/>
              <a:cxnLst/>
              <a:rect l="l" t="t" r="r" b="b"/>
              <a:pathLst>
                <a:path w="161925" h="226059">
                  <a:moveTo>
                    <a:pt x="0" y="225551"/>
                  </a:moveTo>
                  <a:lnTo>
                    <a:pt x="161543" y="225551"/>
                  </a:lnTo>
                  <a:lnTo>
                    <a:pt x="161543" y="0"/>
                  </a:lnTo>
                  <a:lnTo>
                    <a:pt x="0" y="0"/>
                  </a:lnTo>
                  <a:lnTo>
                    <a:pt x="0" y="22555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564123" y="7159758"/>
              <a:ext cx="52069" cy="43180"/>
            </a:xfrm>
            <a:custGeom>
              <a:avLst/>
              <a:gdLst/>
              <a:ahLst/>
              <a:cxnLst/>
              <a:rect l="l" t="t" r="r" b="b"/>
              <a:pathLst>
                <a:path w="52070" h="43179">
                  <a:moveTo>
                    <a:pt x="51810" y="0"/>
                  </a:moveTo>
                  <a:lnTo>
                    <a:pt x="0" y="0"/>
                  </a:lnTo>
                  <a:lnTo>
                    <a:pt x="0" y="42666"/>
                  </a:lnTo>
                  <a:lnTo>
                    <a:pt x="51810" y="42666"/>
                  </a:lnTo>
                  <a:lnTo>
                    <a:pt x="5181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562599" y="7158228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39" h="44450">
                  <a:moveTo>
                    <a:pt x="0" y="44195"/>
                  </a:moveTo>
                  <a:lnTo>
                    <a:pt x="53339" y="44195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0" y="44195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564123" y="7249674"/>
              <a:ext cx="52069" cy="43180"/>
            </a:xfrm>
            <a:custGeom>
              <a:avLst/>
              <a:gdLst/>
              <a:ahLst/>
              <a:cxnLst/>
              <a:rect l="l" t="t" r="r" b="b"/>
              <a:pathLst>
                <a:path w="52070" h="43179">
                  <a:moveTo>
                    <a:pt x="51810" y="0"/>
                  </a:moveTo>
                  <a:lnTo>
                    <a:pt x="0" y="0"/>
                  </a:lnTo>
                  <a:lnTo>
                    <a:pt x="0" y="42666"/>
                  </a:lnTo>
                  <a:lnTo>
                    <a:pt x="51810" y="42666"/>
                  </a:lnTo>
                  <a:lnTo>
                    <a:pt x="5181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562599" y="7248144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39" h="44450">
                  <a:moveTo>
                    <a:pt x="0" y="44195"/>
                  </a:moveTo>
                  <a:lnTo>
                    <a:pt x="53339" y="44195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0" y="44195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/>
          <p:nvPr/>
        </p:nvSpPr>
        <p:spPr>
          <a:xfrm>
            <a:off x="5616953" y="7158202"/>
            <a:ext cx="114935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>
              <a:lnSpc>
                <a:spcPts val="160"/>
              </a:lnSpc>
            </a:pPr>
            <a:r>
              <a:rPr sz="150" spc="-15" dirty="0">
                <a:latin typeface="Arial MT"/>
                <a:cs typeface="Arial MT"/>
              </a:rPr>
              <a:t>Dice </a:t>
            </a:r>
            <a:r>
              <a:rPr sz="150" spc="-10" dirty="0">
                <a:latin typeface="Arial MT"/>
                <a:cs typeface="Arial MT"/>
              </a:rPr>
              <a:t> </a:t>
            </a:r>
            <a:r>
              <a:rPr sz="150" spc="-20" dirty="0">
                <a:latin typeface="Arial MT"/>
                <a:cs typeface="Arial MT"/>
              </a:rPr>
              <a:t>V</a:t>
            </a:r>
            <a:r>
              <a:rPr sz="150" spc="-15" dirty="0">
                <a:latin typeface="Arial MT"/>
                <a:cs typeface="Arial MT"/>
              </a:rPr>
              <a:t>i</a:t>
            </a:r>
            <a:r>
              <a:rPr sz="150" spc="-30" dirty="0">
                <a:latin typeface="Arial MT"/>
                <a:cs typeface="Arial MT"/>
              </a:rPr>
              <a:t>z</a:t>
            </a:r>
            <a:r>
              <a:rPr sz="150" spc="-20" dirty="0">
                <a:latin typeface="Arial MT"/>
                <a:cs typeface="Arial MT"/>
              </a:rPr>
              <a:t>ua</a:t>
            </a:r>
            <a:r>
              <a:rPr sz="150" spc="-15" dirty="0">
                <a:latin typeface="Arial MT"/>
                <a:cs typeface="Arial MT"/>
              </a:rPr>
              <a:t>liz</a:t>
            </a:r>
            <a:r>
              <a:rPr sz="150" spc="-20" dirty="0">
                <a:latin typeface="Arial MT"/>
                <a:cs typeface="Arial MT"/>
              </a:rPr>
              <a:t>at</a:t>
            </a:r>
            <a:r>
              <a:rPr sz="150" spc="-5" dirty="0">
                <a:latin typeface="Arial MT"/>
                <a:cs typeface="Arial MT"/>
              </a:rPr>
              <a:t>io</a:t>
            </a:r>
            <a:r>
              <a:rPr sz="150" spc="-10" dirty="0">
                <a:latin typeface="Arial MT"/>
                <a:cs typeface="Arial MT"/>
              </a:rPr>
              <a:t>n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5098351" y="7270051"/>
            <a:ext cx="22225" cy="24765"/>
            <a:chOff x="5098351" y="7270051"/>
            <a:chExt cx="22225" cy="24765"/>
          </a:xfrm>
        </p:grpSpPr>
        <p:sp>
          <p:nvSpPr>
            <p:cNvPr id="298" name="object 298"/>
            <p:cNvSpPr/>
            <p:nvPr/>
          </p:nvSpPr>
          <p:spPr>
            <a:xfrm>
              <a:off x="5099303" y="7271004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15239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18287"/>
                  </a:lnTo>
                  <a:lnTo>
                    <a:pt x="4571" y="22859"/>
                  </a:lnTo>
                  <a:lnTo>
                    <a:pt x="15239" y="22859"/>
                  </a:lnTo>
                  <a:lnTo>
                    <a:pt x="19811" y="18287"/>
                  </a:lnTo>
                  <a:lnTo>
                    <a:pt x="19811" y="12191"/>
                  </a:lnTo>
                  <a:lnTo>
                    <a:pt x="19811" y="45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099303" y="7271004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19811" y="12191"/>
                  </a:moveTo>
                  <a:lnTo>
                    <a:pt x="19811" y="4571"/>
                  </a:lnTo>
                  <a:lnTo>
                    <a:pt x="15239" y="0"/>
                  </a:lnTo>
                  <a:lnTo>
                    <a:pt x="10667" y="0"/>
                  </a:lnTo>
                  <a:lnTo>
                    <a:pt x="4571" y="0"/>
                  </a:lnTo>
                  <a:lnTo>
                    <a:pt x="0" y="4571"/>
                  </a:lnTo>
                  <a:lnTo>
                    <a:pt x="0" y="12191"/>
                  </a:lnTo>
                  <a:lnTo>
                    <a:pt x="0" y="18287"/>
                  </a:lnTo>
                  <a:lnTo>
                    <a:pt x="4571" y="22859"/>
                  </a:lnTo>
                  <a:lnTo>
                    <a:pt x="10667" y="22859"/>
                  </a:lnTo>
                  <a:lnTo>
                    <a:pt x="15239" y="22859"/>
                  </a:lnTo>
                  <a:lnTo>
                    <a:pt x="19811" y="18287"/>
                  </a:lnTo>
                  <a:lnTo>
                    <a:pt x="19811" y="1219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0" name="object 300"/>
          <p:cNvSpPr txBox="1"/>
          <p:nvPr/>
        </p:nvSpPr>
        <p:spPr>
          <a:xfrm>
            <a:off x="5063742" y="7299935"/>
            <a:ext cx="9461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spc="-15" dirty="0">
                <a:latin typeface="Arial MT"/>
                <a:cs typeface="Arial MT"/>
              </a:rPr>
              <a:t>PersistKit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301" name="object 301"/>
          <p:cNvGrpSpPr/>
          <p:nvPr/>
        </p:nvGrpSpPr>
        <p:grpSpPr>
          <a:xfrm>
            <a:off x="5201983" y="7117651"/>
            <a:ext cx="183515" cy="221615"/>
            <a:chOff x="5201983" y="7117651"/>
            <a:chExt cx="183515" cy="221615"/>
          </a:xfrm>
        </p:grpSpPr>
        <p:sp>
          <p:nvSpPr>
            <p:cNvPr id="302" name="object 302"/>
            <p:cNvSpPr/>
            <p:nvPr/>
          </p:nvSpPr>
          <p:spPr>
            <a:xfrm>
              <a:off x="5230367" y="7120134"/>
              <a:ext cx="154305" cy="218440"/>
            </a:xfrm>
            <a:custGeom>
              <a:avLst/>
              <a:gdLst/>
              <a:ahLst/>
              <a:cxnLst/>
              <a:rect l="l" t="t" r="r" b="b"/>
              <a:pathLst>
                <a:path w="154304" h="218440">
                  <a:moveTo>
                    <a:pt x="153917" y="0"/>
                  </a:moveTo>
                  <a:lnTo>
                    <a:pt x="0" y="0"/>
                  </a:lnTo>
                  <a:lnTo>
                    <a:pt x="0" y="217925"/>
                  </a:lnTo>
                  <a:lnTo>
                    <a:pt x="153917" y="217925"/>
                  </a:lnTo>
                  <a:lnTo>
                    <a:pt x="15391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228843" y="7118604"/>
              <a:ext cx="155575" cy="219710"/>
            </a:xfrm>
            <a:custGeom>
              <a:avLst/>
              <a:gdLst/>
              <a:ahLst/>
              <a:cxnLst/>
              <a:rect l="l" t="t" r="r" b="b"/>
              <a:pathLst>
                <a:path w="155575" h="219709">
                  <a:moveTo>
                    <a:pt x="0" y="219455"/>
                  </a:moveTo>
                  <a:lnTo>
                    <a:pt x="155447" y="219455"/>
                  </a:lnTo>
                  <a:lnTo>
                    <a:pt x="155447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204459" y="7164330"/>
              <a:ext cx="48895" cy="41275"/>
            </a:xfrm>
            <a:custGeom>
              <a:avLst/>
              <a:gdLst/>
              <a:ahLst/>
              <a:cxnLst/>
              <a:rect l="l" t="t" r="r" b="b"/>
              <a:pathLst>
                <a:path w="48895" h="41275">
                  <a:moveTo>
                    <a:pt x="48762" y="0"/>
                  </a:moveTo>
                  <a:lnTo>
                    <a:pt x="0" y="0"/>
                  </a:lnTo>
                  <a:lnTo>
                    <a:pt x="0" y="41142"/>
                  </a:lnTo>
                  <a:lnTo>
                    <a:pt x="48762" y="41142"/>
                  </a:lnTo>
                  <a:lnTo>
                    <a:pt x="4876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202935" y="7162800"/>
              <a:ext cx="50800" cy="43180"/>
            </a:xfrm>
            <a:custGeom>
              <a:avLst/>
              <a:gdLst/>
              <a:ahLst/>
              <a:cxnLst/>
              <a:rect l="l" t="t" r="r" b="b"/>
              <a:pathLst>
                <a:path w="50800" h="43179">
                  <a:moveTo>
                    <a:pt x="0" y="42671"/>
                  </a:moveTo>
                  <a:lnTo>
                    <a:pt x="50291" y="42671"/>
                  </a:lnTo>
                  <a:lnTo>
                    <a:pt x="50291" y="0"/>
                  </a:lnTo>
                  <a:lnTo>
                    <a:pt x="0" y="0"/>
                  </a:lnTo>
                  <a:lnTo>
                    <a:pt x="0" y="4267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204459" y="7252722"/>
              <a:ext cx="48895" cy="41275"/>
            </a:xfrm>
            <a:custGeom>
              <a:avLst/>
              <a:gdLst/>
              <a:ahLst/>
              <a:cxnLst/>
              <a:rect l="l" t="t" r="r" b="b"/>
              <a:pathLst>
                <a:path w="48895" h="41275">
                  <a:moveTo>
                    <a:pt x="48762" y="0"/>
                  </a:moveTo>
                  <a:lnTo>
                    <a:pt x="0" y="0"/>
                  </a:lnTo>
                  <a:lnTo>
                    <a:pt x="0" y="41142"/>
                  </a:lnTo>
                  <a:lnTo>
                    <a:pt x="48762" y="41142"/>
                  </a:lnTo>
                  <a:lnTo>
                    <a:pt x="4876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202935" y="7251192"/>
              <a:ext cx="50800" cy="43180"/>
            </a:xfrm>
            <a:custGeom>
              <a:avLst/>
              <a:gdLst/>
              <a:ahLst/>
              <a:cxnLst/>
              <a:rect l="l" t="t" r="r" b="b"/>
              <a:pathLst>
                <a:path w="50800" h="43179">
                  <a:moveTo>
                    <a:pt x="0" y="42671"/>
                  </a:moveTo>
                  <a:lnTo>
                    <a:pt x="50291" y="42671"/>
                  </a:lnTo>
                  <a:lnTo>
                    <a:pt x="50291" y="0"/>
                  </a:lnTo>
                  <a:lnTo>
                    <a:pt x="0" y="0"/>
                  </a:lnTo>
                  <a:lnTo>
                    <a:pt x="0" y="4267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8" name="object 308"/>
          <p:cNvSpPr txBox="1"/>
          <p:nvPr/>
        </p:nvSpPr>
        <p:spPr>
          <a:xfrm>
            <a:off x="5252717" y="7162774"/>
            <a:ext cx="11239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spc="-20" dirty="0">
                <a:latin typeface="Arial MT"/>
                <a:cs typeface="Arial MT"/>
              </a:rPr>
              <a:t>D</a:t>
            </a:r>
            <a:r>
              <a:rPr sz="150" spc="-15" dirty="0">
                <a:latin typeface="Arial MT"/>
                <a:cs typeface="Arial MT"/>
              </a:rPr>
              <a:t>i</a:t>
            </a:r>
            <a:r>
              <a:rPr sz="150" spc="-5" dirty="0">
                <a:latin typeface="Arial MT"/>
                <a:cs typeface="Arial MT"/>
              </a:rPr>
              <a:t>c</a:t>
            </a:r>
            <a:r>
              <a:rPr sz="150" spc="-30" dirty="0">
                <a:latin typeface="Arial MT"/>
                <a:cs typeface="Arial MT"/>
              </a:rPr>
              <a:t>e</a:t>
            </a:r>
            <a:r>
              <a:rPr sz="150" spc="-10" dirty="0">
                <a:latin typeface="Arial MT"/>
                <a:cs typeface="Arial MT"/>
              </a:rPr>
              <a:t>S</a:t>
            </a:r>
            <a:r>
              <a:rPr sz="150" spc="-30" dirty="0">
                <a:latin typeface="Arial MT"/>
                <a:cs typeface="Arial MT"/>
              </a:rPr>
              <a:t>y</a:t>
            </a:r>
            <a:r>
              <a:rPr sz="150" spc="-5" dirty="0">
                <a:latin typeface="Arial MT"/>
                <a:cs typeface="Arial MT"/>
              </a:rPr>
              <a:t>s</a:t>
            </a:r>
            <a:r>
              <a:rPr sz="150" spc="-20" dirty="0">
                <a:latin typeface="Arial MT"/>
                <a:cs typeface="Arial MT"/>
              </a:rPr>
              <a:t>te</a:t>
            </a:r>
            <a:r>
              <a:rPr sz="150" spc="-10" dirty="0">
                <a:latin typeface="Arial MT"/>
                <a:cs typeface="Arial MT"/>
              </a:rPr>
              <a:t>m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309" name="object 309"/>
          <p:cNvGrpSpPr/>
          <p:nvPr/>
        </p:nvGrpSpPr>
        <p:grpSpPr>
          <a:xfrm>
            <a:off x="5474779" y="7218235"/>
            <a:ext cx="23495" cy="24765"/>
            <a:chOff x="5474779" y="7218235"/>
            <a:chExt cx="23495" cy="24765"/>
          </a:xfrm>
        </p:grpSpPr>
        <p:sp>
          <p:nvSpPr>
            <p:cNvPr id="310" name="object 310"/>
            <p:cNvSpPr/>
            <p:nvPr/>
          </p:nvSpPr>
          <p:spPr>
            <a:xfrm>
              <a:off x="5475731" y="7219187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16763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16763"/>
                  </a:lnTo>
                  <a:lnTo>
                    <a:pt x="4571" y="22859"/>
                  </a:lnTo>
                  <a:lnTo>
                    <a:pt x="16763" y="22859"/>
                  </a:lnTo>
                  <a:lnTo>
                    <a:pt x="21335" y="16763"/>
                  </a:lnTo>
                  <a:lnTo>
                    <a:pt x="21335" y="10667"/>
                  </a:lnTo>
                  <a:lnTo>
                    <a:pt x="21335" y="4571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475731" y="7219187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21335" y="10667"/>
                  </a:moveTo>
                  <a:lnTo>
                    <a:pt x="21335" y="4571"/>
                  </a:lnTo>
                  <a:lnTo>
                    <a:pt x="16763" y="0"/>
                  </a:lnTo>
                  <a:lnTo>
                    <a:pt x="10667" y="0"/>
                  </a:lnTo>
                  <a:lnTo>
                    <a:pt x="4571" y="0"/>
                  </a:lnTo>
                  <a:lnTo>
                    <a:pt x="0" y="4571"/>
                  </a:lnTo>
                  <a:lnTo>
                    <a:pt x="0" y="10667"/>
                  </a:lnTo>
                  <a:lnTo>
                    <a:pt x="0" y="16763"/>
                  </a:lnTo>
                  <a:lnTo>
                    <a:pt x="4571" y="22859"/>
                  </a:lnTo>
                  <a:lnTo>
                    <a:pt x="10667" y="22859"/>
                  </a:lnTo>
                  <a:lnTo>
                    <a:pt x="16763" y="22859"/>
                  </a:lnTo>
                  <a:lnTo>
                    <a:pt x="21335" y="16763"/>
                  </a:lnTo>
                  <a:lnTo>
                    <a:pt x="21335" y="1066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2" name="object 312"/>
          <p:cNvSpPr txBox="1"/>
          <p:nvPr/>
        </p:nvSpPr>
        <p:spPr>
          <a:xfrm>
            <a:off x="5434073" y="7246594"/>
            <a:ext cx="107314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spc="-20" dirty="0">
                <a:latin typeface="Arial MT"/>
                <a:cs typeface="Arial MT"/>
              </a:rPr>
              <a:t>Observable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313" name="object 313"/>
          <p:cNvGrpSpPr/>
          <p:nvPr/>
        </p:nvGrpSpPr>
        <p:grpSpPr>
          <a:xfrm>
            <a:off x="5486971" y="7309675"/>
            <a:ext cx="23495" cy="26670"/>
            <a:chOff x="5486971" y="7309675"/>
            <a:chExt cx="23495" cy="26670"/>
          </a:xfrm>
        </p:grpSpPr>
        <p:sp>
          <p:nvSpPr>
            <p:cNvPr id="314" name="object 314"/>
            <p:cNvSpPr/>
            <p:nvPr/>
          </p:nvSpPr>
          <p:spPr>
            <a:xfrm>
              <a:off x="5487923" y="7310628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89" h="24765">
                  <a:moveTo>
                    <a:pt x="16763" y="0"/>
                  </a:moveTo>
                  <a:lnTo>
                    <a:pt x="4571" y="0"/>
                  </a:lnTo>
                  <a:lnTo>
                    <a:pt x="0" y="6095"/>
                  </a:lnTo>
                  <a:lnTo>
                    <a:pt x="0" y="18287"/>
                  </a:lnTo>
                  <a:lnTo>
                    <a:pt x="4571" y="24383"/>
                  </a:lnTo>
                  <a:lnTo>
                    <a:pt x="16763" y="24383"/>
                  </a:lnTo>
                  <a:lnTo>
                    <a:pt x="21335" y="18287"/>
                  </a:lnTo>
                  <a:lnTo>
                    <a:pt x="21335" y="12191"/>
                  </a:lnTo>
                  <a:lnTo>
                    <a:pt x="21335" y="6095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487923" y="7310628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89" h="24765">
                  <a:moveTo>
                    <a:pt x="21335" y="12191"/>
                  </a:moveTo>
                  <a:lnTo>
                    <a:pt x="21335" y="6095"/>
                  </a:lnTo>
                  <a:lnTo>
                    <a:pt x="16763" y="0"/>
                  </a:lnTo>
                  <a:lnTo>
                    <a:pt x="10667" y="0"/>
                  </a:lnTo>
                  <a:lnTo>
                    <a:pt x="4571" y="0"/>
                  </a:lnTo>
                  <a:lnTo>
                    <a:pt x="0" y="6095"/>
                  </a:lnTo>
                  <a:lnTo>
                    <a:pt x="0" y="12191"/>
                  </a:lnTo>
                  <a:lnTo>
                    <a:pt x="0" y="18287"/>
                  </a:lnTo>
                  <a:lnTo>
                    <a:pt x="4571" y="24383"/>
                  </a:lnTo>
                  <a:lnTo>
                    <a:pt x="10667" y="24383"/>
                  </a:lnTo>
                  <a:lnTo>
                    <a:pt x="16763" y="24383"/>
                  </a:lnTo>
                  <a:lnTo>
                    <a:pt x="21335" y="18287"/>
                  </a:lnTo>
                  <a:lnTo>
                    <a:pt x="21335" y="1219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5453885" y="7339558"/>
            <a:ext cx="9080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spc="-20" dirty="0">
                <a:latin typeface="Arial MT"/>
                <a:cs typeface="Arial MT"/>
              </a:rPr>
              <a:t>Observer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317" name="object 317"/>
          <p:cNvGrpSpPr/>
          <p:nvPr/>
        </p:nvGrpSpPr>
        <p:grpSpPr>
          <a:xfrm>
            <a:off x="5221795" y="7521511"/>
            <a:ext cx="108585" cy="70485"/>
            <a:chOff x="5221795" y="7521511"/>
            <a:chExt cx="108585" cy="70485"/>
          </a:xfrm>
        </p:grpSpPr>
        <p:sp>
          <p:nvSpPr>
            <p:cNvPr id="318" name="object 318"/>
            <p:cNvSpPr/>
            <p:nvPr/>
          </p:nvSpPr>
          <p:spPr>
            <a:xfrm>
              <a:off x="5239511" y="7523993"/>
              <a:ext cx="90170" cy="67310"/>
            </a:xfrm>
            <a:custGeom>
              <a:avLst/>
              <a:gdLst/>
              <a:ahLst/>
              <a:cxnLst/>
              <a:rect l="l" t="t" r="r" b="b"/>
              <a:pathLst>
                <a:path w="90170" h="67309">
                  <a:moveTo>
                    <a:pt x="89910" y="0"/>
                  </a:moveTo>
                  <a:lnTo>
                    <a:pt x="0" y="0"/>
                  </a:lnTo>
                  <a:lnTo>
                    <a:pt x="0" y="67050"/>
                  </a:lnTo>
                  <a:lnTo>
                    <a:pt x="89910" y="67050"/>
                  </a:lnTo>
                  <a:lnTo>
                    <a:pt x="8991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237987" y="7522463"/>
              <a:ext cx="91440" cy="68580"/>
            </a:xfrm>
            <a:custGeom>
              <a:avLst/>
              <a:gdLst/>
              <a:ahLst/>
              <a:cxnLst/>
              <a:rect l="l" t="t" r="r" b="b"/>
              <a:pathLst>
                <a:path w="91439" h="68579">
                  <a:moveTo>
                    <a:pt x="0" y="68579"/>
                  </a:moveTo>
                  <a:lnTo>
                    <a:pt x="91439" y="68579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224271" y="7537709"/>
              <a:ext cx="29209" cy="12700"/>
            </a:xfrm>
            <a:custGeom>
              <a:avLst/>
              <a:gdLst/>
              <a:ahLst/>
              <a:cxnLst/>
              <a:rect l="l" t="t" r="r" b="b"/>
              <a:pathLst>
                <a:path w="29210" h="12700">
                  <a:moveTo>
                    <a:pt x="28950" y="0"/>
                  </a:moveTo>
                  <a:lnTo>
                    <a:pt x="0" y="0"/>
                  </a:lnTo>
                  <a:lnTo>
                    <a:pt x="0" y="12186"/>
                  </a:lnTo>
                  <a:lnTo>
                    <a:pt x="28950" y="12186"/>
                  </a:lnTo>
                  <a:lnTo>
                    <a:pt x="2895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222747" y="7536179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79" h="13970">
                  <a:moveTo>
                    <a:pt x="0" y="13715"/>
                  </a:moveTo>
                  <a:lnTo>
                    <a:pt x="30479" y="13715"/>
                  </a:lnTo>
                  <a:lnTo>
                    <a:pt x="30479" y="0"/>
                  </a:lnTo>
                  <a:lnTo>
                    <a:pt x="0" y="0"/>
                  </a:lnTo>
                  <a:lnTo>
                    <a:pt x="0" y="13715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224271" y="7565141"/>
              <a:ext cx="29209" cy="13970"/>
            </a:xfrm>
            <a:custGeom>
              <a:avLst/>
              <a:gdLst/>
              <a:ahLst/>
              <a:cxnLst/>
              <a:rect l="l" t="t" r="r" b="b"/>
              <a:pathLst>
                <a:path w="29210" h="13970">
                  <a:moveTo>
                    <a:pt x="28950" y="0"/>
                  </a:moveTo>
                  <a:lnTo>
                    <a:pt x="0" y="0"/>
                  </a:lnTo>
                  <a:lnTo>
                    <a:pt x="0" y="13710"/>
                  </a:lnTo>
                  <a:lnTo>
                    <a:pt x="28950" y="13710"/>
                  </a:lnTo>
                  <a:lnTo>
                    <a:pt x="2895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222747" y="7563611"/>
              <a:ext cx="30480" cy="15240"/>
            </a:xfrm>
            <a:custGeom>
              <a:avLst/>
              <a:gdLst/>
              <a:ahLst/>
              <a:cxnLst/>
              <a:rect l="l" t="t" r="r" b="b"/>
              <a:pathLst>
                <a:path w="30479" h="15240">
                  <a:moveTo>
                    <a:pt x="0" y="15239"/>
                  </a:moveTo>
                  <a:lnTo>
                    <a:pt x="30479" y="15239"/>
                  </a:lnTo>
                  <a:lnTo>
                    <a:pt x="30479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4" name="object 324"/>
          <p:cNvSpPr txBox="1"/>
          <p:nvPr/>
        </p:nvSpPr>
        <p:spPr>
          <a:xfrm>
            <a:off x="5246622" y="7513294"/>
            <a:ext cx="87630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>
              <a:lnSpc>
                <a:spcPts val="160"/>
              </a:lnSpc>
            </a:pPr>
            <a:r>
              <a:rPr sz="150" spc="-20" dirty="0">
                <a:latin typeface="Arial MT"/>
                <a:cs typeface="Arial MT"/>
              </a:rPr>
              <a:t>Ra</a:t>
            </a:r>
            <a:r>
              <a:rPr sz="150" spc="-30" dirty="0">
                <a:latin typeface="Arial MT"/>
                <a:cs typeface="Arial MT"/>
              </a:rPr>
              <a:t>n</a:t>
            </a:r>
            <a:r>
              <a:rPr sz="150" spc="-20" dirty="0">
                <a:latin typeface="Arial MT"/>
                <a:cs typeface="Arial MT"/>
              </a:rPr>
              <a:t>do</a:t>
            </a:r>
            <a:r>
              <a:rPr sz="150" spc="-5" dirty="0">
                <a:latin typeface="Arial MT"/>
                <a:cs typeface="Arial MT"/>
              </a:rPr>
              <a:t>m  s</a:t>
            </a:r>
            <a:r>
              <a:rPr sz="150" spc="-30" dirty="0">
                <a:latin typeface="Arial MT"/>
                <a:cs typeface="Arial MT"/>
              </a:rPr>
              <a:t>y</a:t>
            </a:r>
            <a:r>
              <a:rPr sz="150" spc="-5" dirty="0">
                <a:latin typeface="Arial MT"/>
                <a:cs typeface="Arial MT"/>
              </a:rPr>
              <a:t>s</a:t>
            </a:r>
            <a:r>
              <a:rPr sz="150" spc="-20" dirty="0">
                <a:latin typeface="Arial MT"/>
                <a:cs typeface="Arial MT"/>
              </a:rPr>
              <a:t>te</a:t>
            </a:r>
            <a:r>
              <a:rPr sz="150" spc="-10" dirty="0">
                <a:latin typeface="Arial MT"/>
                <a:cs typeface="Arial MT"/>
              </a:rPr>
              <a:t>m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325" name="object 325"/>
          <p:cNvGrpSpPr/>
          <p:nvPr/>
        </p:nvGrpSpPr>
        <p:grpSpPr>
          <a:xfrm>
            <a:off x="5276659" y="7413307"/>
            <a:ext cx="22225" cy="24765"/>
            <a:chOff x="5276659" y="7413307"/>
            <a:chExt cx="22225" cy="24765"/>
          </a:xfrm>
        </p:grpSpPr>
        <p:sp>
          <p:nvSpPr>
            <p:cNvPr id="326" name="object 326"/>
            <p:cNvSpPr/>
            <p:nvPr/>
          </p:nvSpPr>
          <p:spPr>
            <a:xfrm>
              <a:off x="5277611" y="741425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15239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16763"/>
                  </a:lnTo>
                  <a:lnTo>
                    <a:pt x="4571" y="22859"/>
                  </a:lnTo>
                  <a:lnTo>
                    <a:pt x="15239" y="22859"/>
                  </a:lnTo>
                  <a:lnTo>
                    <a:pt x="19811" y="16763"/>
                  </a:lnTo>
                  <a:lnTo>
                    <a:pt x="19811" y="10667"/>
                  </a:lnTo>
                  <a:lnTo>
                    <a:pt x="19811" y="45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277611" y="7414259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19811" y="10667"/>
                  </a:moveTo>
                  <a:lnTo>
                    <a:pt x="19811" y="4571"/>
                  </a:lnTo>
                  <a:lnTo>
                    <a:pt x="15239" y="0"/>
                  </a:lnTo>
                  <a:lnTo>
                    <a:pt x="9143" y="0"/>
                  </a:lnTo>
                  <a:lnTo>
                    <a:pt x="4571" y="0"/>
                  </a:lnTo>
                  <a:lnTo>
                    <a:pt x="0" y="4571"/>
                  </a:lnTo>
                  <a:lnTo>
                    <a:pt x="0" y="10667"/>
                  </a:lnTo>
                  <a:lnTo>
                    <a:pt x="0" y="16763"/>
                  </a:lnTo>
                  <a:lnTo>
                    <a:pt x="4571" y="22859"/>
                  </a:lnTo>
                  <a:lnTo>
                    <a:pt x="9143" y="22859"/>
                  </a:lnTo>
                  <a:lnTo>
                    <a:pt x="15239" y="22859"/>
                  </a:lnTo>
                  <a:lnTo>
                    <a:pt x="19811" y="16763"/>
                  </a:lnTo>
                  <a:lnTo>
                    <a:pt x="19811" y="1066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5232905" y="7441666"/>
            <a:ext cx="11112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spc="-20" dirty="0">
                <a:latin typeface="Arial MT"/>
                <a:cs typeface="Arial MT"/>
              </a:rPr>
              <a:t>Randomizer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329" name="object 329"/>
          <p:cNvGrpSpPr/>
          <p:nvPr/>
        </p:nvGrpSpPr>
        <p:grpSpPr>
          <a:xfrm>
            <a:off x="5109019" y="7175563"/>
            <a:ext cx="22225" cy="23495"/>
            <a:chOff x="5109019" y="7175563"/>
            <a:chExt cx="22225" cy="23495"/>
          </a:xfrm>
        </p:grpSpPr>
        <p:sp>
          <p:nvSpPr>
            <p:cNvPr id="330" name="object 330"/>
            <p:cNvSpPr/>
            <p:nvPr/>
          </p:nvSpPr>
          <p:spPr>
            <a:xfrm>
              <a:off x="5109972" y="7176516"/>
              <a:ext cx="20320" cy="21590"/>
            </a:xfrm>
            <a:custGeom>
              <a:avLst/>
              <a:gdLst/>
              <a:ahLst/>
              <a:cxnLst/>
              <a:rect l="l" t="t" r="r" b="b"/>
              <a:pathLst>
                <a:path w="20320" h="21590">
                  <a:moveTo>
                    <a:pt x="15239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16763"/>
                  </a:lnTo>
                  <a:lnTo>
                    <a:pt x="4571" y="21335"/>
                  </a:lnTo>
                  <a:lnTo>
                    <a:pt x="15239" y="21335"/>
                  </a:lnTo>
                  <a:lnTo>
                    <a:pt x="19811" y="16763"/>
                  </a:lnTo>
                  <a:lnTo>
                    <a:pt x="19811" y="10667"/>
                  </a:lnTo>
                  <a:lnTo>
                    <a:pt x="19811" y="457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109972" y="7176516"/>
              <a:ext cx="20320" cy="21590"/>
            </a:xfrm>
            <a:custGeom>
              <a:avLst/>
              <a:gdLst/>
              <a:ahLst/>
              <a:cxnLst/>
              <a:rect l="l" t="t" r="r" b="b"/>
              <a:pathLst>
                <a:path w="20320" h="21590">
                  <a:moveTo>
                    <a:pt x="19811" y="10667"/>
                  </a:moveTo>
                  <a:lnTo>
                    <a:pt x="19811" y="4571"/>
                  </a:lnTo>
                  <a:lnTo>
                    <a:pt x="15239" y="0"/>
                  </a:lnTo>
                  <a:lnTo>
                    <a:pt x="9143" y="0"/>
                  </a:lnTo>
                  <a:lnTo>
                    <a:pt x="4571" y="0"/>
                  </a:lnTo>
                  <a:lnTo>
                    <a:pt x="0" y="4571"/>
                  </a:lnTo>
                  <a:lnTo>
                    <a:pt x="0" y="10667"/>
                  </a:lnTo>
                  <a:lnTo>
                    <a:pt x="0" y="16763"/>
                  </a:lnTo>
                  <a:lnTo>
                    <a:pt x="4571" y="21335"/>
                  </a:lnTo>
                  <a:lnTo>
                    <a:pt x="9143" y="21335"/>
                  </a:lnTo>
                  <a:lnTo>
                    <a:pt x="15239" y="21335"/>
                  </a:lnTo>
                  <a:lnTo>
                    <a:pt x="19811" y="16763"/>
                  </a:lnTo>
                  <a:lnTo>
                    <a:pt x="19811" y="1066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" name="object 332"/>
          <p:cNvSpPr txBox="1"/>
          <p:nvPr/>
        </p:nvSpPr>
        <p:spPr>
          <a:xfrm>
            <a:off x="5069837" y="7203923"/>
            <a:ext cx="10096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spc="-20" dirty="0">
                <a:latin typeface="Arial MT"/>
                <a:cs typeface="Arial MT"/>
              </a:rPr>
              <a:t>H</a:t>
            </a:r>
            <a:r>
              <a:rPr sz="150" spc="-15" dirty="0">
                <a:latin typeface="Arial MT"/>
                <a:cs typeface="Arial MT"/>
              </a:rPr>
              <a:t>i</a:t>
            </a:r>
            <a:r>
              <a:rPr sz="150" spc="-20" dirty="0">
                <a:latin typeface="Arial MT"/>
                <a:cs typeface="Arial MT"/>
              </a:rPr>
              <a:t>g</a:t>
            </a:r>
            <a:r>
              <a:rPr sz="150" spc="-30" dirty="0">
                <a:latin typeface="Arial MT"/>
                <a:cs typeface="Arial MT"/>
              </a:rPr>
              <a:t>h</a:t>
            </a:r>
            <a:r>
              <a:rPr sz="150" spc="-10" dirty="0">
                <a:latin typeface="Arial MT"/>
                <a:cs typeface="Arial MT"/>
              </a:rPr>
              <a:t>S</a:t>
            </a:r>
            <a:r>
              <a:rPr sz="150" spc="-15" dirty="0">
                <a:latin typeface="Arial MT"/>
                <a:cs typeface="Arial MT"/>
              </a:rPr>
              <a:t>c</a:t>
            </a:r>
            <a:r>
              <a:rPr sz="150" spc="-20" dirty="0">
                <a:latin typeface="Arial MT"/>
                <a:cs typeface="Arial MT"/>
              </a:rPr>
              <a:t>or</a:t>
            </a:r>
            <a:r>
              <a:rPr sz="150" spc="-10" dirty="0">
                <a:latin typeface="Arial MT"/>
                <a:cs typeface="Arial MT"/>
              </a:rPr>
              <a:t>e</a:t>
            </a:r>
            <a:endParaRPr sz="150">
              <a:latin typeface="Arial MT"/>
              <a:cs typeface="Arial MT"/>
            </a:endParaRPr>
          </a:p>
        </p:txBody>
      </p:sp>
      <p:grpSp>
        <p:nvGrpSpPr>
          <p:cNvPr id="333" name="object 333"/>
          <p:cNvGrpSpPr/>
          <p:nvPr/>
        </p:nvGrpSpPr>
        <p:grpSpPr>
          <a:xfrm>
            <a:off x="5055679" y="7146607"/>
            <a:ext cx="502284" cy="741045"/>
            <a:chOff x="5055679" y="7146607"/>
            <a:chExt cx="502284" cy="741045"/>
          </a:xfrm>
        </p:grpSpPr>
        <p:sp>
          <p:nvSpPr>
            <p:cNvPr id="334" name="object 334"/>
            <p:cNvSpPr/>
            <p:nvPr/>
          </p:nvSpPr>
          <p:spPr>
            <a:xfrm>
              <a:off x="5512307" y="731367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503163" y="715365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503163" y="71475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6095"/>
                  </a:moveTo>
                  <a:lnTo>
                    <a:pt x="13715" y="13715"/>
                  </a:lnTo>
                </a:path>
                <a:path w="13970" h="13970">
                  <a:moveTo>
                    <a:pt x="0" y="6095"/>
                  </a:moveTo>
                  <a:lnTo>
                    <a:pt x="137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5500115" y="7225283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563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500115" y="7219187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0" y="6095"/>
                  </a:moveTo>
                  <a:lnTo>
                    <a:pt x="15239" y="12191"/>
                  </a:lnTo>
                </a:path>
                <a:path w="15239" h="12700">
                  <a:moveTo>
                    <a:pt x="0" y="6095"/>
                  </a:moveTo>
                  <a:lnTo>
                    <a:pt x="152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132831" y="7152131"/>
              <a:ext cx="342900" cy="76200"/>
            </a:xfrm>
            <a:custGeom>
              <a:avLst/>
              <a:gdLst/>
              <a:ahLst/>
              <a:cxnLst/>
              <a:rect l="l" t="t" r="r" b="b"/>
              <a:pathLst>
                <a:path w="342900" h="76200">
                  <a:moveTo>
                    <a:pt x="257555" y="0"/>
                  </a:moveTo>
                  <a:lnTo>
                    <a:pt x="342899" y="0"/>
                  </a:lnTo>
                </a:path>
                <a:path w="342900" h="76200">
                  <a:moveTo>
                    <a:pt x="257555" y="76199"/>
                  </a:moveTo>
                  <a:lnTo>
                    <a:pt x="339851" y="76199"/>
                  </a:lnTo>
                </a:path>
                <a:path w="342900" h="76200">
                  <a:moveTo>
                    <a:pt x="62483" y="38099"/>
                  </a:moveTo>
                  <a:lnTo>
                    <a:pt x="0" y="38099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056631" y="7190231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291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091683" y="7182611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70">
                  <a:moveTo>
                    <a:pt x="15239" y="7619"/>
                  </a:moveTo>
                  <a:lnTo>
                    <a:pt x="0" y="13715"/>
                  </a:lnTo>
                </a:path>
                <a:path w="15239" h="13970">
                  <a:moveTo>
                    <a:pt x="15239" y="76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056631" y="7281671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23" y="0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123687" y="7281671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716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123687" y="7275575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6095"/>
                  </a:moveTo>
                  <a:lnTo>
                    <a:pt x="13715" y="13715"/>
                  </a:lnTo>
                </a:path>
                <a:path w="13970" h="13970">
                  <a:moveTo>
                    <a:pt x="0" y="6095"/>
                  </a:moveTo>
                  <a:lnTo>
                    <a:pt x="137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286755" y="7347203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0"/>
                  </a:moveTo>
                  <a:lnTo>
                    <a:pt x="0" y="64007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280659" y="7394447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6095" y="16763"/>
                  </a:moveTo>
                  <a:lnTo>
                    <a:pt x="12191" y="0"/>
                  </a:lnTo>
                </a:path>
                <a:path w="12700" h="17145">
                  <a:moveTo>
                    <a:pt x="6095" y="167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390387" y="7313675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471159" y="730757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3715" y="6095"/>
                  </a:moveTo>
                  <a:lnTo>
                    <a:pt x="0" y="13715"/>
                  </a:lnTo>
                </a:path>
                <a:path w="13970" h="13970">
                  <a:moveTo>
                    <a:pt x="13715" y="60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291327" y="7482839"/>
              <a:ext cx="172720" cy="403860"/>
            </a:xfrm>
            <a:custGeom>
              <a:avLst/>
              <a:gdLst/>
              <a:ahLst/>
              <a:cxnLst/>
              <a:rect l="l" t="t" r="r" b="b"/>
              <a:pathLst>
                <a:path w="172720" h="403859">
                  <a:moveTo>
                    <a:pt x="0" y="35051"/>
                  </a:moveTo>
                  <a:lnTo>
                    <a:pt x="0" y="0"/>
                  </a:lnTo>
                </a:path>
                <a:path w="172720" h="403859">
                  <a:moveTo>
                    <a:pt x="56387" y="403859"/>
                  </a:moveTo>
                  <a:lnTo>
                    <a:pt x="172211" y="403859"/>
                  </a:lnTo>
                  <a:lnTo>
                    <a:pt x="172211" y="304799"/>
                  </a:lnTo>
                  <a:lnTo>
                    <a:pt x="56387" y="304799"/>
                  </a:lnTo>
                  <a:lnTo>
                    <a:pt x="56387" y="403859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346191" y="7773923"/>
              <a:ext cx="143510" cy="12700"/>
            </a:xfrm>
            <a:custGeom>
              <a:avLst/>
              <a:gdLst/>
              <a:ahLst/>
              <a:cxnLst/>
              <a:rect l="l" t="t" r="r" b="b"/>
              <a:pathLst>
                <a:path w="143510" h="12700">
                  <a:moveTo>
                    <a:pt x="143255" y="0"/>
                  </a:moveTo>
                  <a:lnTo>
                    <a:pt x="35051" y="0"/>
                  </a:lnTo>
                  <a:lnTo>
                    <a:pt x="0" y="12191"/>
                  </a:lnTo>
                  <a:lnTo>
                    <a:pt x="118871" y="12191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346191" y="7773923"/>
              <a:ext cx="143510" cy="12700"/>
            </a:xfrm>
            <a:custGeom>
              <a:avLst/>
              <a:gdLst/>
              <a:ahLst/>
              <a:cxnLst/>
              <a:rect l="l" t="t" r="r" b="b"/>
              <a:pathLst>
                <a:path w="143510" h="12700">
                  <a:moveTo>
                    <a:pt x="0" y="12191"/>
                  </a:moveTo>
                  <a:lnTo>
                    <a:pt x="35051" y="0"/>
                  </a:lnTo>
                  <a:lnTo>
                    <a:pt x="143255" y="0"/>
                  </a:lnTo>
                  <a:lnTo>
                    <a:pt x="118871" y="12191"/>
                  </a:lnTo>
                  <a:lnTo>
                    <a:pt x="0" y="1219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465063" y="7773923"/>
              <a:ext cx="24765" cy="113030"/>
            </a:xfrm>
            <a:custGeom>
              <a:avLst/>
              <a:gdLst/>
              <a:ahLst/>
              <a:cxnLst/>
              <a:rect l="l" t="t" r="r" b="b"/>
              <a:pathLst>
                <a:path w="24764" h="113029">
                  <a:moveTo>
                    <a:pt x="24383" y="0"/>
                  </a:moveTo>
                  <a:lnTo>
                    <a:pt x="0" y="12191"/>
                  </a:lnTo>
                  <a:lnTo>
                    <a:pt x="0" y="112775"/>
                  </a:lnTo>
                  <a:lnTo>
                    <a:pt x="24383" y="96011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465063" y="7773923"/>
              <a:ext cx="24765" cy="113030"/>
            </a:xfrm>
            <a:custGeom>
              <a:avLst/>
              <a:gdLst/>
              <a:ahLst/>
              <a:cxnLst/>
              <a:rect l="l" t="t" r="r" b="b"/>
              <a:pathLst>
                <a:path w="24764" h="113029">
                  <a:moveTo>
                    <a:pt x="0" y="12191"/>
                  </a:moveTo>
                  <a:lnTo>
                    <a:pt x="24383" y="0"/>
                  </a:lnTo>
                  <a:lnTo>
                    <a:pt x="24383" y="96011"/>
                  </a:lnTo>
                  <a:lnTo>
                    <a:pt x="0" y="112775"/>
                  </a:lnTo>
                  <a:lnTo>
                    <a:pt x="0" y="1219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4" name="object 354"/>
          <p:cNvSpPr txBox="1"/>
          <p:nvPr/>
        </p:nvSpPr>
        <p:spPr>
          <a:xfrm>
            <a:off x="5336537" y="7774775"/>
            <a:ext cx="137795" cy="444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dirty="0">
                <a:latin typeface="Arial MT"/>
                <a:cs typeface="Arial MT"/>
              </a:rPr>
              <a:t>G</a:t>
            </a:r>
            <a:r>
              <a:rPr sz="100" spc="10" dirty="0">
                <a:latin typeface="Arial MT"/>
                <a:cs typeface="Arial MT"/>
              </a:rPr>
              <a:t>ame Comp</a:t>
            </a:r>
            <a:r>
              <a:rPr sz="100" dirty="0">
                <a:latin typeface="Arial MT"/>
                <a:cs typeface="Arial MT"/>
              </a:rPr>
              <a:t>u</a:t>
            </a:r>
            <a:r>
              <a:rPr sz="100" spc="-5" dirty="0">
                <a:latin typeface="Arial MT"/>
                <a:cs typeface="Arial MT"/>
              </a:rPr>
              <a:t>t</a:t>
            </a:r>
            <a:r>
              <a:rPr sz="100" spc="10" dirty="0">
                <a:latin typeface="Arial MT"/>
                <a:cs typeface="Arial MT"/>
              </a:rPr>
              <a:t>e</a:t>
            </a:r>
            <a:r>
              <a:rPr sz="100" spc="5" dirty="0">
                <a:latin typeface="Arial MT"/>
                <a:cs typeface="Arial MT"/>
              </a:rPr>
              <a:t>r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355" name="object 355"/>
          <p:cNvGrpSpPr/>
          <p:nvPr/>
        </p:nvGrpSpPr>
        <p:grpSpPr>
          <a:xfrm>
            <a:off x="5611939" y="7821739"/>
            <a:ext cx="153035" cy="119380"/>
            <a:chOff x="5611939" y="7821739"/>
            <a:chExt cx="153035" cy="119380"/>
          </a:xfrm>
        </p:grpSpPr>
        <p:sp>
          <p:nvSpPr>
            <p:cNvPr id="356" name="object 356"/>
            <p:cNvSpPr/>
            <p:nvPr/>
          </p:nvSpPr>
          <p:spPr>
            <a:xfrm>
              <a:off x="5614415" y="7836408"/>
              <a:ext cx="125095" cy="102235"/>
            </a:xfrm>
            <a:custGeom>
              <a:avLst/>
              <a:gdLst/>
              <a:ahLst/>
              <a:cxnLst/>
              <a:rect l="l" t="t" r="r" b="b"/>
              <a:pathLst>
                <a:path w="125095" h="102234">
                  <a:moveTo>
                    <a:pt x="0" y="102107"/>
                  </a:moveTo>
                  <a:lnTo>
                    <a:pt x="124967" y="102107"/>
                  </a:lnTo>
                  <a:lnTo>
                    <a:pt x="124967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612891" y="7822692"/>
              <a:ext cx="151130" cy="12700"/>
            </a:xfrm>
            <a:custGeom>
              <a:avLst/>
              <a:gdLst/>
              <a:ahLst/>
              <a:cxnLst/>
              <a:rect l="l" t="t" r="r" b="b"/>
              <a:pathLst>
                <a:path w="151129" h="12700">
                  <a:moveTo>
                    <a:pt x="150875" y="0"/>
                  </a:moveTo>
                  <a:lnTo>
                    <a:pt x="35051" y="0"/>
                  </a:lnTo>
                  <a:lnTo>
                    <a:pt x="0" y="12191"/>
                  </a:lnTo>
                  <a:lnTo>
                    <a:pt x="124967" y="12191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612891" y="7822692"/>
              <a:ext cx="151130" cy="12700"/>
            </a:xfrm>
            <a:custGeom>
              <a:avLst/>
              <a:gdLst/>
              <a:ahLst/>
              <a:cxnLst/>
              <a:rect l="l" t="t" r="r" b="b"/>
              <a:pathLst>
                <a:path w="151129" h="12700">
                  <a:moveTo>
                    <a:pt x="0" y="12191"/>
                  </a:moveTo>
                  <a:lnTo>
                    <a:pt x="35051" y="0"/>
                  </a:lnTo>
                  <a:lnTo>
                    <a:pt x="150875" y="0"/>
                  </a:lnTo>
                  <a:lnTo>
                    <a:pt x="124967" y="12191"/>
                  </a:lnTo>
                  <a:lnTo>
                    <a:pt x="0" y="1219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737859" y="7822692"/>
              <a:ext cx="26034" cy="117475"/>
            </a:xfrm>
            <a:custGeom>
              <a:avLst/>
              <a:gdLst/>
              <a:ahLst/>
              <a:cxnLst/>
              <a:rect l="l" t="t" r="r" b="b"/>
              <a:pathLst>
                <a:path w="26035" h="117475">
                  <a:moveTo>
                    <a:pt x="25907" y="0"/>
                  </a:moveTo>
                  <a:lnTo>
                    <a:pt x="0" y="12191"/>
                  </a:lnTo>
                  <a:lnTo>
                    <a:pt x="0" y="117347"/>
                  </a:lnTo>
                  <a:lnTo>
                    <a:pt x="25907" y="99059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737859" y="7822692"/>
              <a:ext cx="26034" cy="117475"/>
            </a:xfrm>
            <a:custGeom>
              <a:avLst/>
              <a:gdLst/>
              <a:ahLst/>
              <a:cxnLst/>
              <a:rect l="l" t="t" r="r" b="b"/>
              <a:pathLst>
                <a:path w="26035" h="117475">
                  <a:moveTo>
                    <a:pt x="0" y="12191"/>
                  </a:moveTo>
                  <a:lnTo>
                    <a:pt x="25907" y="0"/>
                  </a:lnTo>
                  <a:lnTo>
                    <a:pt x="25907" y="99059"/>
                  </a:lnTo>
                  <a:lnTo>
                    <a:pt x="0" y="117347"/>
                  </a:lnTo>
                  <a:lnTo>
                    <a:pt x="0" y="12191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1" name="object 361"/>
          <p:cNvSpPr txBox="1"/>
          <p:nvPr/>
        </p:nvSpPr>
        <p:spPr>
          <a:xfrm>
            <a:off x="5606285" y="7823542"/>
            <a:ext cx="137795" cy="444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10" dirty="0">
                <a:latin typeface="Arial MT"/>
                <a:cs typeface="Arial MT"/>
              </a:rPr>
              <a:t>S</a:t>
            </a:r>
            <a:r>
              <a:rPr sz="100" spc="15" dirty="0">
                <a:latin typeface="Arial MT"/>
                <a:cs typeface="Arial MT"/>
              </a:rPr>
              <a:t>G</a:t>
            </a:r>
            <a:r>
              <a:rPr sz="100" spc="10" dirty="0">
                <a:latin typeface="Arial MT"/>
                <a:cs typeface="Arial MT"/>
              </a:rPr>
              <a:t>B</a:t>
            </a:r>
            <a:r>
              <a:rPr sz="100" spc="15" dirty="0">
                <a:latin typeface="Arial MT"/>
                <a:cs typeface="Arial MT"/>
              </a:rPr>
              <a:t>D </a:t>
            </a:r>
            <a:r>
              <a:rPr sz="100" spc="5" dirty="0">
                <a:latin typeface="Arial MT"/>
                <a:cs typeface="Arial MT"/>
              </a:rPr>
              <a:t>c</a:t>
            </a:r>
            <a:r>
              <a:rPr sz="100" spc="10" dirty="0">
                <a:latin typeface="Arial MT"/>
                <a:cs typeface="Arial MT"/>
              </a:rPr>
              <a:t>omp</a:t>
            </a:r>
            <a:r>
              <a:rPr sz="100" dirty="0">
                <a:latin typeface="Arial MT"/>
                <a:cs typeface="Arial MT"/>
              </a:rPr>
              <a:t>u</a:t>
            </a:r>
            <a:r>
              <a:rPr sz="100" spc="-5" dirty="0">
                <a:latin typeface="Arial MT"/>
                <a:cs typeface="Arial MT"/>
              </a:rPr>
              <a:t>t</a:t>
            </a:r>
            <a:r>
              <a:rPr sz="100" spc="10" dirty="0">
                <a:latin typeface="Arial MT"/>
                <a:cs typeface="Arial MT"/>
              </a:rPr>
              <a:t>e</a:t>
            </a:r>
            <a:r>
              <a:rPr sz="100" spc="5" dirty="0">
                <a:latin typeface="Arial MT"/>
                <a:cs typeface="Arial MT"/>
              </a:rPr>
              <a:t>r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362" name="object 362"/>
          <p:cNvGrpSpPr/>
          <p:nvPr/>
        </p:nvGrpSpPr>
        <p:grpSpPr>
          <a:xfrm>
            <a:off x="5244655" y="7667815"/>
            <a:ext cx="369570" cy="349885"/>
            <a:chOff x="5244655" y="7667815"/>
            <a:chExt cx="369570" cy="349885"/>
          </a:xfrm>
        </p:grpSpPr>
        <p:sp>
          <p:nvSpPr>
            <p:cNvPr id="363" name="object 363"/>
            <p:cNvSpPr/>
            <p:nvPr/>
          </p:nvSpPr>
          <p:spPr>
            <a:xfrm>
              <a:off x="5477255" y="7830312"/>
              <a:ext cx="135890" cy="50800"/>
            </a:xfrm>
            <a:custGeom>
              <a:avLst/>
              <a:gdLst/>
              <a:ahLst/>
              <a:cxnLst/>
              <a:rect l="l" t="t" r="r" b="b"/>
              <a:pathLst>
                <a:path w="135889" h="50800">
                  <a:moveTo>
                    <a:pt x="0" y="0"/>
                  </a:moveTo>
                  <a:lnTo>
                    <a:pt x="135635" y="50291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410199" y="7668768"/>
              <a:ext cx="113030" cy="48895"/>
            </a:xfrm>
            <a:custGeom>
              <a:avLst/>
              <a:gdLst/>
              <a:ahLst/>
              <a:cxnLst/>
              <a:rect l="l" t="t" r="r" b="b"/>
              <a:pathLst>
                <a:path w="113029" h="48895">
                  <a:moveTo>
                    <a:pt x="99059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112775" y="48767"/>
                  </a:lnTo>
                  <a:lnTo>
                    <a:pt x="112775" y="13715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410199" y="7668768"/>
              <a:ext cx="113030" cy="48895"/>
            </a:xfrm>
            <a:custGeom>
              <a:avLst/>
              <a:gdLst/>
              <a:ahLst/>
              <a:cxnLst/>
              <a:rect l="l" t="t" r="r" b="b"/>
              <a:pathLst>
                <a:path w="113029" h="48895">
                  <a:moveTo>
                    <a:pt x="0" y="0"/>
                  </a:moveTo>
                  <a:lnTo>
                    <a:pt x="99059" y="0"/>
                  </a:lnTo>
                  <a:lnTo>
                    <a:pt x="112775" y="13715"/>
                  </a:lnTo>
                  <a:lnTo>
                    <a:pt x="112775" y="48767"/>
                  </a:lnTo>
                  <a:lnTo>
                    <a:pt x="0" y="48767"/>
                  </a:lnTo>
                  <a:lnTo>
                    <a:pt x="0" y="0"/>
                  </a:lnTo>
                  <a:close/>
                </a:path>
                <a:path w="113029" h="48895">
                  <a:moveTo>
                    <a:pt x="0" y="0"/>
                  </a:moveTo>
                  <a:lnTo>
                    <a:pt x="99059" y="0"/>
                  </a:lnTo>
                </a:path>
                <a:path w="113029" h="48895">
                  <a:moveTo>
                    <a:pt x="99059" y="0"/>
                  </a:moveTo>
                  <a:lnTo>
                    <a:pt x="112775" y="13715"/>
                  </a:lnTo>
                </a:path>
                <a:path w="113029" h="48895">
                  <a:moveTo>
                    <a:pt x="112775" y="13715"/>
                  </a:moveTo>
                  <a:lnTo>
                    <a:pt x="112775" y="48767"/>
                  </a:lnTo>
                </a:path>
                <a:path w="113029" h="48895">
                  <a:moveTo>
                    <a:pt x="112775" y="48767"/>
                  </a:moveTo>
                  <a:lnTo>
                    <a:pt x="0" y="48767"/>
                  </a:lnTo>
                </a:path>
                <a:path w="113029" h="48895">
                  <a:moveTo>
                    <a:pt x="0" y="48767"/>
                  </a:moveTo>
                  <a:lnTo>
                    <a:pt x="0" y="0"/>
                  </a:lnTo>
                </a:path>
                <a:path w="113029" h="48895">
                  <a:moveTo>
                    <a:pt x="99059" y="0"/>
                  </a:moveTo>
                  <a:lnTo>
                    <a:pt x="99059" y="13715"/>
                  </a:lnTo>
                </a:path>
                <a:path w="113029" h="48895">
                  <a:moveTo>
                    <a:pt x="99059" y="13715"/>
                  </a:moveTo>
                  <a:lnTo>
                    <a:pt x="112775" y="1371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478779" y="7719060"/>
              <a:ext cx="66040" cy="137160"/>
            </a:xfrm>
            <a:custGeom>
              <a:avLst/>
              <a:gdLst/>
              <a:ahLst/>
              <a:cxnLst/>
              <a:rect l="l" t="t" r="r" b="b"/>
              <a:pathLst>
                <a:path w="66039" h="137159">
                  <a:moveTo>
                    <a:pt x="0" y="0"/>
                  </a:moveTo>
                  <a:lnTo>
                    <a:pt x="65531" y="137159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478779" y="7719060"/>
              <a:ext cx="66040" cy="137160"/>
            </a:xfrm>
            <a:custGeom>
              <a:avLst/>
              <a:gdLst/>
              <a:ahLst/>
              <a:cxnLst/>
              <a:rect l="l" t="t" r="r" b="b"/>
              <a:pathLst>
                <a:path w="66039" h="137159">
                  <a:moveTo>
                    <a:pt x="0" y="0"/>
                  </a:moveTo>
                  <a:lnTo>
                    <a:pt x="65531" y="137159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245607" y="7967472"/>
              <a:ext cx="113030" cy="48895"/>
            </a:xfrm>
            <a:custGeom>
              <a:avLst/>
              <a:gdLst/>
              <a:ahLst/>
              <a:cxnLst/>
              <a:rect l="l" t="t" r="r" b="b"/>
              <a:pathLst>
                <a:path w="113029" h="48895">
                  <a:moveTo>
                    <a:pt x="99059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112775" y="48767"/>
                  </a:lnTo>
                  <a:lnTo>
                    <a:pt x="112775" y="13715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245607" y="7967472"/>
              <a:ext cx="113030" cy="48895"/>
            </a:xfrm>
            <a:custGeom>
              <a:avLst/>
              <a:gdLst/>
              <a:ahLst/>
              <a:cxnLst/>
              <a:rect l="l" t="t" r="r" b="b"/>
              <a:pathLst>
                <a:path w="113029" h="48895">
                  <a:moveTo>
                    <a:pt x="0" y="0"/>
                  </a:moveTo>
                  <a:lnTo>
                    <a:pt x="99059" y="0"/>
                  </a:lnTo>
                  <a:lnTo>
                    <a:pt x="112775" y="13715"/>
                  </a:lnTo>
                  <a:lnTo>
                    <a:pt x="112775" y="48767"/>
                  </a:lnTo>
                  <a:lnTo>
                    <a:pt x="0" y="48767"/>
                  </a:lnTo>
                  <a:lnTo>
                    <a:pt x="0" y="0"/>
                  </a:lnTo>
                  <a:close/>
                </a:path>
                <a:path w="113029" h="48895">
                  <a:moveTo>
                    <a:pt x="0" y="0"/>
                  </a:moveTo>
                  <a:lnTo>
                    <a:pt x="99059" y="0"/>
                  </a:lnTo>
                </a:path>
                <a:path w="113029" h="48895">
                  <a:moveTo>
                    <a:pt x="99059" y="0"/>
                  </a:moveTo>
                  <a:lnTo>
                    <a:pt x="112775" y="13715"/>
                  </a:lnTo>
                </a:path>
                <a:path w="113029" h="48895">
                  <a:moveTo>
                    <a:pt x="112775" y="13715"/>
                  </a:moveTo>
                  <a:lnTo>
                    <a:pt x="112775" y="48767"/>
                  </a:lnTo>
                </a:path>
                <a:path w="113029" h="48895">
                  <a:moveTo>
                    <a:pt x="112775" y="48767"/>
                  </a:moveTo>
                  <a:lnTo>
                    <a:pt x="0" y="48767"/>
                  </a:lnTo>
                </a:path>
                <a:path w="113029" h="48895">
                  <a:moveTo>
                    <a:pt x="0" y="48767"/>
                  </a:moveTo>
                  <a:lnTo>
                    <a:pt x="0" y="0"/>
                  </a:lnTo>
                </a:path>
                <a:path w="113029" h="48895">
                  <a:moveTo>
                    <a:pt x="99059" y="0"/>
                  </a:moveTo>
                  <a:lnTo>
                    <a:pt x="99059" y="13715"/>
                  </a:lnTo>
                </a:path>
                <a:path w="113029" h="48895">
                  <a:moveTo>
                    <a:pt x="99059" y="13715"/>
                  </a:moveTo>
                  <a:lnTo>
                    <a:pt x="112775" y="1371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0" name="object 370"/>
          <p:cNvSpPr txBox="1"/>
          <p:nvPr/>
        </p:nvSpPr>
        <p:spPr>
          <a:xfrm>
            <a:off x="5237477" y="7957654"/>
            <a:ext cx="78740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100" spc="10" dirty="0">
                <a:latin typeface="Arial MT"/>
                <a:cs typeface="Arial MT"/>
              </a:rPr>
              <a:t>P</a:t>
            </a:r>
            <a:r>
              <a:rPr sz="100" spc="-5" dirty="0">
                <a:latin typeface="Arial MT"/>
                <a:cs typeface="Arial MT"/>
              </a:rPr>
              <a:t>l</a:t>
            </a:r>
            <a:r>
              <a:rPr sz="100" spc="10" dirty="0">
                <a:latin typeface="Arial MT"/>
                <a:cs typeface="Arial MT"/>
              </a:rPr>
              <a:t>ay</a:t>
            </a:r>
            <a:r>
              <a:rPr sz="100" spc="-5" dirty="0">
                <a:latin typeface="Arial MT"/>
                <a:cs typeface="Arial MT"/>
              </a:rPr>
              <a:t> t</a:t>
            </a:r>
            <a:r>
              <a:rPr sz="100" dirty="0">
                <a:latin typeface="Arial MT"/>
                <a:cs typeface="Arial MT"/>
              </a:rPr>
              <a:t>h</a:t>
            </a:r>
            <a:r>
              <a:rPr sz="100" spc="5" dirty="0">
                <a:latin typeface="Arial MT"/>
                <a:cs typeface="Arial MT"/>
              </a:rPr>
              <a:t>e  ga</a:t>
            </a:r>
            <a:r>
              <a:rPr sz="100" spc="10" dirty="0">
                <a:latin typeface="Arial MT"/>
                <a:cs typeface="Arial MT"/>
              </a:rPr>
              <a:t>me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371" name="object 371"/>
          <p:cNvGrpSpPr/>
          <p:nvPr/>
        </p:nvGrpSpPr>
        <p:grpSpPr>
          <a:xfrm>
            <a:off x="5319331" y="7885747"/>
            <a:ext cx="167005" cy="156210"/>
            <a:chOff x="5319331" y="7885747"/>
            <a:chExt cx="167005" cy="156210"/>
          </a:xfrm>
        </p:grpSpPr>
        <p:sp>
          <p:nvSpPr>
            <p:cNvPr id="372" name="object 372"/>
            <p:cNvSpPr/>
            <p:nvPr/>
          </p:nvSpPr>
          <p:spPr>
            <a:xfrm>
              <a:off x="5320284" y="7886699"/>
              <a:ext cx="97790" cy="81280"/>
            </a:xfrm>
            <a:custGeom>
              <a:avLst/>
              <a:gdLst/>
              <a:ahLst/>
              <a:cxnLst/>
              <a:rect l="l" t="t" r="r" b="b"/>
              <a:pathLst>
                <a:path w="97789" h="81279">
                  <a:moveTo>
                    <a:pt x="0" y="80771"/>
                  </a:moveTo>
                  <a:lnTo>
                    <a:pt x="97535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398008" y="7972043"/>
              <a:ext cx="86995" cy="68580"/>
            </a:xfrm>
            <a:custGeom>
              <a:avLst/>
              <a:gdLst/>
              <a:ahLst/>
              <a:cxnLst/>
              <a:rect l="l" t="t" r="r" b="b"/>
              <a:pathLst>
                <a:path w="86995" h="68579">
                  <a:moveTo>
                    <a:pt x="1523" y="68579"/>
                  </a:moveTo>
                  <a:lnTo>
                    <a:pt x="62483" y="68579"/>
                  </a:lnTo>
                  <a:lnTo>
                    <a:pt x="62483" y="12191"/>
                  </a:lnTo>
                  <a:lnTo>
                    <a:pt x="1523" y="12191"/>
                  </a:lnTo>
                  <a:lnTo>
                    <a:pt x="1523" y="68579"/>
                  </a:lnTo>
                  <a:close/>
                </a:path>
                <a:path w="86995" h="68579">
                  <a:moveTo>
                    <a:pt x="0" y="10667"/>
                  </a:moveTo>
                  <a:lnTo>
                    <a:pt x="35051" y="0"/>
                  </a:lnTo>
                  <a:lnTo>
                    <a:pt x="86867" y="0"/>
                  </a:lnTo>
                  <a:lnTo>
                    <a:pt x="62483" y="10667"/>
                  </a:lnTo>
                  <a:lnTo>
                    <a:pt x="0" y="10667"/>
                  </a:lnTo>
                  <a:close/>
                </a:path>
                <a:path w="86995" h="68579">
                  <a:moveTo>
                    <a:pt x="62483" y="10667"/>
                  </a:moveTo>
                  <a:lnTo>
                    <a:pt x="86867" y="0"/>
                  </a:lnTo>
                  <a:lnTo>
                    <a:pt x="86867" y="51815"/>
                  </a:lnTo>
                  <a:lnTo>
                    <a:pt x="62483" y="68579"/>
                  </a:lnTo>
                  <a:lnTo>
                    <a:pt x="62483" y="10667"/>
                  </a:lnTo>
                  <a:close/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4" name="object 374"/>
          <p:cNvSpPr txBox="1"/>
          <p:nvPr/>
        </p:nvSpPr>
        <p:spPr>
          <a:xfrm>
            <a:off x="5389877" y="7972894"/>
            <a:ext cx="76835" cy="609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100" spc="5" dirty="0">
                <a:latin typeface="Arial MT"/>
                <a:cs typeface="Arial MT"/>
              </a:rPr>
              <a:t>File</a:t>
            </a:r>
            <a:endParaRPr sz="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" spc="10" dirty="0">
                <a:latin typeface="Arial MT"/>
                <a:cs typeface="Arial MT"/>
              </a:rPr>
              <a:t>S</a:t>
            </a:r>
            <a:r>
              <a:rPr sz="100" spc="-15" dirty="0">
                <a:latin typeface="Arial MT"/>
                <a:cs typeface="Arial MT"/>
              </a:rPr>
              <a:t> </a:t>
            </a:r>
            <a:r>
              <a:rPr sz="100" spc="-5" dirty="0">
                <a:latin typeface="Arial MT"/>
                <a:cs typeface="Arial MT"/>
              </a:rPr>
              <a:t>y</a:t>
            </a:r>
            <a:r>
              <a:rPr sz="100" spc="5" dirty="0">
                <a:latin typeface="Arial MT"/>
                <a:cs typeface="Arial MT"/>
              </a:rPr>
              <a:t>s</a:t>
            </a:r>
            <a:r>
              <a:rPr sz="100" spc="-5" dirty="0">
                <a:latin typeface="Arial MT"/>
                <a:cs typeface="Arial MT"/>
              </a:rPr>
              <a:t>t</a:t>
            </a:r>
            <a:r>
              <a:rPr sz="100" spc="10" dirty="0">
                <a:latin typeface="Arial MT"/>
                <a:cs typeface="Arial MT"/>
              </a:rPr>
              <a:t>e</a:t>
            </a:r>
            <a:r>
              <a:rPr sz="100" spc="15" dirty="0">
                <a:latin typeface="Arial MT"/>
                <a:cs typeface="Arial MT"/>
              </a:rPr>
              <a:t>m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375" name="object 375"/>
          <p:cNvGrpSpPr/>
          <p:nvPr/>
        </p:nvGrpSpPr>
        <p:grpSpPr>
          <a:xfrm>
            <a:off x="5416867" y="7669339"/>
            <a:ext cx="241300" cy="308610"/>
            <a:chOff x="5416867" y="7669339"/>
            <a:chExt cx="241300" cy="308610"/>
          </a:xfrm>
        </p:grpSpPr>
        <p:sp>
          <p:nvSpPr>
            <p:cNvPr id="376" name="object 376"/>
            <p:cNvSpPr/>
            <p:nvPr/>
          </p:nvSpPr>
          <p:spPr>
            <a:xfrm>
              <a:off x="5417819" y="7886700"/>
              <a:ext cx="24765" cy="90170"/>
            </a:xfrm>
            <a:custGeom>
              <a:avLst/>
              <a:gdLst/>
              <a:ahLst/>
              <a:cxnLst/>
              <a:rect l="l" t="t" r="r" b="b"/>
              <a:pathLst>
                <a:path w="24764" h="90170">
                  <a:moveTo>
                    <a:pt x="0" y="0"/>
                  </a:moveTo>
                  <a:lnTo>
                    <a:pt x="24383" y="8991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544311" y="7670292"/>
              <a:ext cx="113030" cy="48895"/>
            </a:xfrm>
            <a:custGeom>
              <a:avLst/>
              <a:gdLst/>
              <a:ahLst/>
              <a:cxnLst/>
              <a:rect l="l" t="t" r="r" b="b"/>
              <a:pathLst>
                <a:path w="113029" h="48895">
                  <a:moveTo>
                    <a:pt x="99059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112775" y="48767"/>
                  </a:lnTo>
                  <a:lnTo>
                    <a:pt x="112775" y="13715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544311" y="7670292"/>
              <a:ext cx="113030" cy="48895"/>
            </a:xfrm>
            <a:custGeom>
              <a:avLst/>
              <a:gdLst/>
              <a:ahLst/>
              <a:cxnLst/>
              <a:rect l="l" t="t" r="r" b="b"/>
              <a:pathLst>
                <a:path w="113029" h="48895">
                  <a:moveTo>
                    <a:pt x="0" y="0"/>
                  </a:moveTo>
                  <a:lnTo>
                    <a:pt x="99059" y="0"/>
                  </a:lnTo>
                  <a:lnTo>
                    <a:pt x="112775" y="13715"/>
                  </a:lnTo>
                  <a:lnTo>
                    <a:pt x="112775" y="48767"/>
                  </a:lnTo>
                  <a:lnTo>
                    <a:pt x="0" y="48767"/>
                  </a:lnTo>
                  <a:lnTo>
                    <a:pt x="0" y="0"/>
                  </a:lnTo>
                  <a:close/>
                </a:path>
                <a:path w="113029" h="48895">
                  <a:moveTo>
                    <a:pt x="0" y="0"/>
                  </a:moveTo>
                  <a:lnTo>
                    <a:pt x="99059" y="0"/>
                  </a:lnTo>
                </a:path>
                <a:path w="113029" h="48895">
                  <a:moveTo>
                    <a:pt x="99059" y="0"/>
                  </a:moveTo>
                  <a:lnTo>
                    <a:pt x="112775" y="13715"/>
                  </a:lnTo>
                </a:path>
                <a:path w="113029" h="48895">
                  <a:moveTo>
                    <a:pt x="112775" y="13715"/>
                  </a:moveTo>
                  <a:lnTo>
                    <a:pt x="112775" y="48767"/>
                  </a:lnTo>
                </a:path>
                <a:path w="113029" h="48895">
                  <a:moveTo>
                    <a:pt x="112775" y="48767"/>
                  </a:moveTo>
                  <a:lnTo>
                    <a:pt x="0" y="48767"/>
                  </a:lnTo>
                </a:path>
                <a:path w="113029" h="48895">
                  <a:moveTo>
                    <a:pt x="0" y="48767"/>
                  </a:moveTo>
                  <a:lnTo>
                    <a:pt x="0" y="0"/>
                  </a:lnTo>
                </a:path>
                <a:path w="113029" h="48895">
                  <a:moveTo>
                    <a:pt x="99059" y="0"/>
                  </a:moveTo>
                  <a:lnTo>
                    <a:pt x="99059" y="13715"/>
                  </a:lnTo>
                </a:path>
                <a:path w="113029" h="48895">
                  <a:moveTo>
                    <a:pt x="99059" y="13715"/>
                  </a:moveTo>
                  <a:lnTo>
                    <a:pt x="112775" y="13715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9" name="object 379"/>
          <p:cNvSpPr txBox="1"/>
          <p:nvPr/>
        </p:nvSpPr>
        <p:spPr>
          <a:xfrm>
            <a:off x="5363969" y="7660475"/>
            <a:ext cx="315595" cy="622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00" spc="5" dirty="0">
                <a:latin typeface="Arial MT"/>
                <a:cs typeface="Arial MT"/>
              </a:rPr>
              <a:t>J</a:t>
            </a:r>
            <a:r>
              <a:rPr sz="100" spc="10" dirty="0">
                <a:latin typeface="Arial MT"/>
                <a:cs typeface="Arial MT"/>
              </a:rPr>
              <a:t>B</a:t>
            </a:r>
            <a:r>
              <a:rPr sz="100" spc="20" dirty="0">
                <a:latin typeface="Arial MT"/>
                <a:cs typeface="Arial MT"/>
              </a:rPr>
              <a:t>D</a:t>
            </a:r>
            <a:r>
              <a:rPr sz="100" spc="15" dirty="0">
                <a:latin typeface="Arial MT"/>
                <a:cs typeface="Arial MT"/>
              </a:rPr>
              <a:t>C</a:t>
            </a:r>
            <a:r>
              <a:rPr sz="100" dirty="0">
                <a:latin typeface="Arial MT"/>
                <a:cs typeface="Arial MT"/>
              </a:rPr>
              <a:t>                          </a:t>
            </a:r>
            <a:r>
              <a:rPr sz="100" spc="-10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Sa</a:t>
            </a:r>
            <a:r>
              <a:rPr sz="100" spc="-5" dirty="0">
                <a:latin typeface="Arial MT"/>
                <a:cs typeface="Arial MT"/>
              </a:rPr>
              <a:t>v</a:t>
            </a:r>
            <a:r>
              <a:rPr sz="100" spc="10" dirty="0">
                <a:latin typeface="Arial MT"/>
                <a:cs typeface="Arial MT"/>
              </a:rPr>
              <a:t>e</a:t>
            </a:r>
            <a:r>
              <a:rPr sz="100" spc="-5" dirty="0">
                <a:latin typeface="Arial MT"/>
                <a:cs typeface="Arial MT"/>
              </a:rPr>
              <a:t>/l</a:t>
            </a:r>
            <a:r>
              <a:rPr sz="100" spc="10" dirty="0">
                <a:latin typeface="Arial MT"/>
                <a:cs typeface="Arial MT"/>
              </a:rPr>
              <a:t>o</a:t>
            </a:r>
            <a:r>
              <a:rPr sz="100" dirty="0">
                <a:latin typeface="Arial MT"/>
                <a:cs typeface="Arial MT"/>
              </a:rPr>
              <a:t>a</a:t>
            </a:r>
            <a:r>
              <a:rPr sz="100" spc="10" dirty="0">
                <a:latin typeface="Arial MT"/>
                <a:cs typeface="Arial MT"/>
              </a:rPr>
              <a:t>d </a:t>
            </a:r>
            <a:r>
              <a:rPr sz="100" spc="-5" dirty="0">
                <a:latin typeface="Arial MT"/>
                <a:cs typeface="Arial MT"/>
              </a:rPr>
              <a:t>t</a:t>
            </a:r>
            <a:r>
              <a:rPr sz="100" dirty="0">
                <a:latin typeface="Arial MT"/>
                <a:cs typeface="Arial MT"/>
              </a:rPr>
              <a:t>h</a:t>
            </a:r>
            <a:r>
              <a:rPr sz="100" spc="10" dirty="0">
                <a:latin typeface="Arial MT"/>
                <a:cs typeface="Arial MT"/>
              </a:rPr>
              <a:t>e</a:t>
            </a:r>
            <a:endParaRPr sz="1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25"/>
              </a:spcBef>
            </a:pPr>
            <a:r>
              <a:rPr sz="100" spc="5" dirty="0">
                <a:latin typeface="Arial MT"/>
                <a:cs typeface="Arial MT"/>
              </a:rPr>
              <a:t>Connection             </a:t>
            </a:r>
            <a:r>
              <a:rPr sz="100" spc="25" dirty="0">
                <a:latin typeface="Arial MT"/>
                <a:cs typeface="Arial MT"/>
              </a:rPr>
              <a:t> </a:t>
            </a:r>
            <a:r>
              <a:rPr sz="100" spc="5" dirty="0">
                <a:latin typeface="Arial MT"/>
                <a:cs typeface="Arial MT"/>
              </a:rPr>
              <a:t>highscore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380" name="object 380"/>
          <p:cNvGrpSpPr/>
          <p:nvPr/>
        </p:nvGrpSpPr>
        <p:grpSpPr>
          <a:xfrm>
            <a:off x="5561647" y="7719631"/>
            <a:ext cx="142240" cy="325120"/>
            <a:chOff x="5561647" y="7719631"/>
            <a:chExt cx="142240" cy="325120"/>
          </a:xfrm>
        </p:grpSpPr>
        <p:sp>
          <p:nvSpPr>
            <p:cNvPr id="381" name="object 381"/>
            <p:cNvSpPr/>
            <p:nvPr/>
          </p:nvSpPr>
          <p:spPr>
            <a:xfrm>
              <a:off x="5612891" y="7720584"/>
              <a:ext cx="74930" cy="108585"/>
            </a:xfrm>
            <a:custGeom>
              <a:avLst/>
              <a:gdLst/>
              <a:ahLst/>
              <a:cxnLst/>
              <a:rect l="l" t="t" r="r" b="b"/>
              <a:pathLst>
                <a:path w="74929" h="108584">
                  <a:moveTo>
                    <a:pt x="0" y="0"/>
                  </a:moveTo>
                  <a:lnTo>
                    <a:pt x="74675" y="108203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562599" y="7972044"/>
              <a:ext cx="140335" cy="71755"/>
            </a:xfrm>
            <a:custGeom>
              <a:avLst/>
              <a:gdLst/>
              <a:ahLst/>
              <a:cxnLst/>
              <a:rect l="l" t="t" r="r" b="b"/>
              <a:pathLst>
                <a:path w="140335" h="71754">
                  <a:moveTo>
                    <a:pt x="126491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40207" y="71627"/>
                  </a:lnTo>
                  <a:lnTo>
                    <a:pt x="140207" y="12191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562599" y="7972044"/>
              <a:ext cx="140335" cy="71755"/>
            </a:xfrm>
            <a:custGeom>
              <a:avLst/>
              <a:gdLst/>
              <a:ahLst/>
              <a:cxnLst/>
              <a:rect l="l" t="t" r="r" b="b"/>
              <a:pathLst>
                <a:path w="140335" h="71754">
                  <a:moveTo>
                    <a:pt x="0" y="0"/>
                  </a:moveTo>
                  <a:lnTo>
                    <a:pt x="126491" y="0"/>
                  </a:lnTo>
                  <a:lnTo>
                    <a:pt x="140207" y="12191"/>
                  </a:lnTo>
                  <a:lnTo>
                    <a:pt x="140207" y="71627"/>
                  </a:lnTo>
                  <a:lnTo>
                    <a:pt x="0" y="71627"/>
                  </a:lnTo>
                  <a:lnTo>
                    <a:pt x="0" y="0"/>
                  </a:lnTo>
                  <a:close/>
                </a:path>
                <a:path w="140335" h="71754">
                  <a:moveTo>
                    <a:pt x="126491" y="0"/>
                  </a:moveTo>
                  <a:lnTo>
                    <a:pt x="140207" y="12191"/>
                  </a:lnTo>
                </a:path>
                <a:path w="140335" h="71754">
                  <a:moveTo>
                    <a:pt x="126491" y="0"/>
                  </a:moveTo>
                  <a:lnTo>
                    <a:pt x="126491" y="12191"/>
                  </a:lnTo>
                </a:path>
                <a:path w="140335" h="71754">
                  <a:moveTo>
                    <a:pt x="126491" y="12191"/>
                  </a:moveTo>
                  <a:lnTo>
                    <a:pt x="140207" y="12191"/>
                  </a:lnTo>
                </a:path>
              </a:pathLst>
            </a:custGeom>
            <a:ln w="3175">
              <a:solidFill>
                <a:srgbClr val="9900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4" name="object 384"/>
          <p:cNvSpPr txBox="1"/>
          <p:nvPr/>
        </p:nvSpPr>
        <p:spPr>
          <a:xfrm>
            <a:off x="5562600" y="7972044"/>
            <a:ext cx="140335" cy="71755"/>
          </a:xfrm>
          <a:prstGeom prst="rect">
            <a:avLst/>
          </a:prstGeom>
          <a:ln w="3175">
            <a:solidFill>
              <a:srgbClr val="990032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4445" marR="12700">
              <a:lnSpc>
                <a:spcPct val="120000"/>
              </a:lnSpc>
              <a:spcBef>
                <a:spcPts val="5"/>
              </a:spcBef>
            </a:pPr>
            <a:r>
              <a:rPr sz="100" spc="20" dirty="0">
                <a:latin typeface="Arial MT"/>
                <a:cs typeface="Arial MT"/>
              </a:rPr>
              <a:t>M</a:t>
            </a:r>
            <a:r>
              <a:rPr sz="100" dirty="0">
                <a:latin typeface="Arial MT"/>
                <a:cs typeface="Arial MT"/>
              </a:rPr>
              <a:t>a</a:t>
            </a:r>
            <a:r>
              <a:rPr sz="100" spc="5" dirty="0">
                <a:latin typeface="Arial MT"/>
                <a:cs typeface="Arial MT"/>
              </a:rPr>
              <a:t>y</a:t>
            </a:r>
            <a:r>
              <a:rPr sz="100" dirty="0">
                <a:latin typeface="Arial MT"/>
                <a:cs typeface="Arial MT"/>
              </a:rPr>
              <a:t>b</a:t>
            </a:r>
            <a:r>
              <a:rPr sz="100" spc="10" dirty="0">
                <a:latin typeface="Arial MT"/>
                <a:cs typeface="Arial MT"/>
              </a:rPr>
              <a:t>e a</a:t>
            </a:r>
            <a:r>
              <a:rPr sz="100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R</a:t>
            </a:r>
            <a:r>
              <a:rPr sz="100" dirty="0">
                <a:latin typeface="Arial MT"/>
                <a:cs typeface="Arial MT"/>
              </a:rPr>
              <a:t>e</a:t>
            </a:r>
            <a:r>
              <a:rPr sz="100" spc="20" dirty="0">
                <a:latin typeface="Arial MT"/>
                <a:cs typeface="Arial MT"/>
              </a:rPr>
              <a:t>m</a:t>
            </a:r>
            <a:r>
              <a:rPr sz="100" dirty="0">
                <a:latin typeface="Arial MT"/>
                <a:cs typeface="Arial MT"/>
              </a:rPr>
              <a:t>o</a:t>
            </a:r>
            <a:r>
              <a:rPr sz="100" spc="5" dirty="0">
                <a:latin typeface="Arial MT"/>
                <a:cs typeface="Arial MT"/>
              </a:rPr>
              <a:t>te  </a:t>
            </a:r>
            <a:r>
              <a:rPr sz="100" dirty="0">
                <a:latin typeface="Arial MT"/>
                <a:cs typeface="Arial MT"/>
              </a:rPr>
              <a:t> </a:t>
            </a:r>
            <a:r>
              <a:rPr sz="100" spc="10" dirty="0">
                <a:latin typeface="Arial MT"/>
                <a:cs typeface="Arial MT"/>
              </a:rPr>
              <a:t>a</a:t>
            </a:r>
            <a:r>
              <a:rPr sz="100" dirty="0">
                <a:latin typeface="Arial MT"/>
                <a:cs typeface="Arial MT"/>
              </a:rPr>
              <a:t> file</a:t>
            </a:r>
            <a:r>
              <a:rPr sz="100" spc="-5" dirty="0">
                <a:latin typeface="Arial MT"/>
                <a:cs typeface="Arial MT"/>
              </a:rPr>
              <a:t> </a:t>
            </a:r>
            <a:r>
              <a:rPr sz="100" spc="5" dirty="0">
                <a:latin typeface="Arial MT"/>
                <a:cs typeface="Arial MT"/>
              </a:rPr>
              <a:t>system</a:t>
            </a:r>
            <a:endParaRPr sz="100">
              <a:latin typeface="Arial MT"/>
              <a:cs typeface="Arial MT"/>
            </a:endParaRPr>
          </a:p>
        </p:txBody>
      </p:sp>
      <p:grpSp>
        <p:nvGrpSpPr>
          <p:cNvPr id="385" name="object 385"/>
          <p:cNvGrpSpPr/>
          <p:nvPr/>
        </p:nvGrpSpPr>
        <p:grpSpPr>
          <a:xfrm>
            <a:off x="2324100" y="6259067"/>
            <a:ext cx="3239770" cy="1749425"/>
            <a:chOff x="2324100" y="6259067"/>
            <a:chExt cx="3239770" cy="1749425"/>
          </a:xfrm>
        </p:grpSpPr>
        <p:sp>
          <p:nvSpPr>
            <p:cNvPr id="386" name="object 386"/>
            <p:cNvSpPr/>
            <p:nvPr/>
          </p:nvSpPr>
          <p:spPr>
            <a:xfrm>
              <a:off x="2467356" y="6259067"/>
              <a:ext cx="2677795" cy="951230"/>
            </a:xfrm>
            <a:custGeom>
              <a:avLst/>
              <a:gdLst/>
              <a:ahLst/>
              <a:cxnLst/>
              <a:rect l="l" t="t" r="r" b="b"/>
              <a:pathLst>
                <a:path w="2677795" h="951229">
                  <a:moveTo>
                    <a:pt x="961644" y="6096"/>
                  </a:moveTo>
                  <a:lnTo>
                    <a:pt x="920496" y="3048"/>
                  </a:lnTo>
                  <a:lnTo>
                    <a:pt x="926833" y="19265"/>
                  </a:lnTo>
                  <a:lnTo>
                    <a:pt x="0" y="414528"/>
                  </a:lnTo>
                  <a:lnTo>
                    <a:pt x="1524" y="419100"/>
                  </a:lnTo>
                  <a:lnTo>
                    <a:pt x="928585" y="23736"/>
                  </a:lnTo>
                  <a:lnTo>
                    <a:pt x="934212" y="38100"/>
                  </a:lnTo>
                  <a:lnTo>
                    <a:pt x="952500" y="16764"/>
                  </a:lnTo>
                  <a:lnTo>
                    <a:pt x="961644" y="6096"/>
                  </a:lnTo>
                  <a:close/>
                </a:path>
                <a:path w="2677795" h="951229">
                  <a:moveTo>
                    <a:pt x="1380744" y="335280"/>
                  </a:moveTo>
                  <a:lnTo>
                    <a:pt x="1338072" y="341376"/>
                  </a:lnTo>
                  <a:lnTo>
                    <a:pt x="1348308" y="355714"/>
                  </a:lnTo>
                  <a:lnTo>
                    <a:pt x="717804" y="818388"/>
                  </a:lnTo>
                  <a:lnTo>
                    <a:pt x="720852" y="822960"/>
                  </a:lnTo>
                  <a:lnTo>
                    <a:pt x="1350784" y="359194"/>
                  </a:lnTo>
                  <a:lnTo>
                    <a:pt x="1360932" y="373380"/>
                  </a:lnTo>
                  <a:lnTo>
                    <a:pt x="1372019" y="352044"/>
                  </a:lnTo>
                  <a:lnTo>
                    <a:pt x="1380744" y="335280"/>
                  </a:lnTo>
                  <a:close/>
                </a:path>
                <a:path w="2677795" h="951229">
                  <a:moveTo>
                    <a:pt x="1836420" y="947928"/>
                  </a:moveTo>
                  <a:lnTo>
                    <a:pt x="1405153" y="363842"/>
                  </a:lnTo>
                  <a:lnTo>
                    <a:pt x="1410716" y="359664"/>
                  </a:lnTo>
                  <a:lnTo>
                    <a:pt x="1418844" y="353568"/>
                  </a:lnTo>
                  <a:lnTo>
                    <a:pt x="1380744" y="335280"/>
                  </a:lnTo>
                  <a:lnTo>
                    <a:pt x="1388364" y="376428"/>
                  </a:lnTo>
                  <a:lnTo>
                    <a:pt x="1401483" y="366585"/>
                  </a:lnTo>
                  <a:lnTo>
                    <a:pt x="1833372" y="950976"/>
                  </a:lnTo>
                  <a:lnTo>
                    <a:pt x="1836420" y="947928"/>
                  </a:lnTo>
                  <a:close/>
                </a:path>
                <a:path w="2677795" h="951229">
                  <a:moveTo>
                    <a:pt x="2677668" y="300228"/>
                  </a:moveTo>
                  <a:lnTo>
                    <a:pt x="1835645" y="16040"/>
                  </a:lnTo>
                  <a:lnTo>
                    <a:pt x="1836420" y="13716"/>
                  </a:lnTo>
                  <a:lnTo>
                    <a:pt x="1840992" y="0"/>
                  </a:lnTo>
                  <a:lnTo>
                    <a:pt x="1798320" y="6096"/>
                  </a:lnTo>
                  <a:lnTo>
                    <a:pt x="1828800" y="36576"/>
                  </a:lnTo>
                  <a:lnTo>
                    <a:pt x="1834121" y="20612"/>
                  </a:lnTo>
                  <a:lnTo>
                    <a:pt x="2676144" y="304800"/>
                  </a:lnTo>
                  <a:lnTo>
                    <a:pt x="2677668" y="3002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472683" y="8005572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5" y="15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472683" y="8005572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5" y="15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324100" y="6659879"/>
              <a:ext cx="3009900" cy="1000125"/>
            </a:xfrm>
            <a:custGeom>
              <a:avLst/>
              <a:gdLst/>
              <a:ahLst/>
              <a:cxnLst/>
              <a:rect l="l" t="t" r="r" b="b"/>
              <a:pathLst>
                <a:path w="3009900" h="1000125">
                  <a:moveTo>
                    <a:pt x="35446" y="140354"/>
                  </a:moveTo>
                  <a:lnTo>
                    <a:pt x="80772" y="204216"/>
                  </a:lnTo>
                  <a:lnTo>
                    <a:pt x="251460" y="368808"/>
                  </a:lnTo>
                  <a:lnTo>
                    <a:pt x="379476" y="487680"/>
                  </a:lnTo>
                  <a:lnTo>
                    <a:pt x="423672" y="525780"/>
                  </a:lnTo>
                  <a:lnTo>
                    <a:pt x="466344" y="563880"/>
                  </a:lnTo>
                  <a:lnTo>
                    <a:pt x="553212" y="635508"/>
                  </a:lnTo>
                  <a:lnTo>
                    <a:pt x="595884" y="669036"/>
                  </a:lnTo>
                  <a:lnTo>
                    <a:pt x="640080" y="702564"/>
                  </a:lnTo>
                  <a:lnTo>
                    <a:pt x="726948" y="765048"/>
                  </a:lnTo>
                  <a:lnTo>
                    <a:pt x="771144" y="794004"/>
                  </a:lnTo>
                  <a:lnTo>
                    <a:pt x="815340" y="821436"/>
                  </a:lnTo>
                  <a:lnTo>
                    <a:pt x="859536" y="847344"/>
                  </a:lnTo>
                  <a:lnTo>
                    <a:pt x="905256" y="870204"/>
                  </a:lnTo>
                  <a:lnTo>
                    <a:pt x="949452" y="893064"/>
                  </a:lnTo>
                  <a:lnTo>
                    <a:pt x="995172" y="912876"/>
                  </a:lnTo>
                  <a:lnTo>
                    <a:pt x="1039368" y="932688"/>
                  </a:lnTo>
                  <a:lnTo>
                    <a:pt x="1130808" y="963168"/>
                  </a:lnTo>
                  <a:lnTo>
                    <a:pt x="1176528" y="975360"/>
                  </a:lnTo>
                  <a:lnTo>
                    <a:pt x="1199388" y="979932"/>
                  </a:lnTo>
                  <a:lnTo>
                    <a:pt x="1223772" y="984504"/>
                  </a:lnTo>
                  <a:lnTo>
                    <a:pt x="1246632" y="989076"/>
                  </a:lnTo>
                  <a:lnTo>
                    <a:pt x="1292352" y="995172"/>
                  </a:lnTo>
                  <a:lnTo>
                    <a:pt x="1339596" y="998220"/>
                  </a:lnTo>
                  <a:lnTo>
                    <a:pt x="1363980" y="998220"/>
                  </a:lnTo>
                  <a:lnTo>
                    <a:pt x="1386840" y="999744"/>
                  </a:lnTo>
                  <a:lnTo>
                    <a:pt x="1458468" y="995172"/>
                  </a:lnTo>
                  <a:lnTo>
                    <a:pt x="1505712" y="989076"/>
                  </a:lnTo>
                  <a:lnTo>
                    <a:pt x="1534972" y="984504"/>
                  </a:lnTo>
                  <a:lnTo>
                    <a:pt x="1341120" y="984504"/>
                  </a:lnTo>
                  <a:lnTo>
                    <a:pt x="1318260" y="982980"/>
                  </a:lnTo>
                  <a:lnTo>
                    <a:pt x="1293876" y="979932"/>
                  </a:lnTo>
                  <a:lnTo>
                    <a:pt x="1271016" y="978408"/>
                  </a:lnTo>
                  <a:lnTo>
                    <a:pt x="1248156" y="973836"/>
                  </a:lnTo>
                  <a:lnTo>
                    <a:pt x="1225296" y="970788"/>
                  </a:lnTo>
                  <a:lnTo>
                    <a:pt x="1179576" y="961644"/>
                  </a:lnTo>
                  <a:lnTo>
                    <a:pt x="1158240" y="955548"/>
                  </a:lnTo>
                  <a:lnTo>
                    <a:pt x="1135380" y="949452"/>
                  </a:lnTo>
                  <a:lnTo>
                    <a:pt x="1089660" y="934212"/>
                  </a:lnTo>
                  <a:lnTo>
                    <a:pt x="1045464" y="918972"/>
                  </a:lnTo>
                  <a:lnTo>
                    <a:pt x="999744" y="900684"/>
                  </a:lnTo>
                  <a:lnTo>
                    <a:pt x="955548" y="880872"/>
                  </a:lnTo>
                  <a:lnTo>
                    <a:pt x="911352" y="858012"/>
                  </a:lnTo>
                  <a:lnTo>
                    <a:pt x="822960" y="809244"/>
                  </a:lnTo>
                  <a:lnTo>
                    <a:pt x="778764" y="781812"/>
                  </a:lnTo>
                  <a:lnTo>
                    <a:pt x="736092" y="752856"/>
                  </a:lnTo>
                  <a:lnTo>
                    <a:pt x="691896" y="722376"/>
                  </a:lnTo>
                  <a:lnTo>
                    <a:pt x="647700" y="690372"/>
                  </a:lnTo>
                  <a:lnTo>
                    <a:pt x="605028" y="658368"/>
                  </a:lnTo>
                  <a:lnTo>
                    <a:pt x="562356" y="623316"/>
                  </a:lnTo>
                  <a:lnTo>
                    <a:pt x="518160" y="588264"/>
                  </a:lnTo>
                  <a:lnTo>
                    <a:pt x="432816" y="515112"/>
                  </a:lnTo>
                  <a:lnTo>
                    <a:pt x="347472" y="438912"/>
                  </a:lnTo>
                  <a:lnTo>
                    <a:pt x="304800" y="399288"/>
                  </a:lnTo>
                  <a:lnTo>
                    <a:pt x="262128" y="358140"/>
                  </a:lnTo>
                  <a:lnTo>
                    <a:pt x="176784" y="277368"/>
                  </a:lnTo>
                  <a:lnTo>
                    <a:pt x="91440" y="193548"/>
                  </a:lnTo>
                  <a:lnTo>
                    <a:pt x="35446" y="140354"/>
                  </a:lnTo>
                  <a:close/>
                </a:path>
                <a:path w="3009900" h="1000125">
                  <a:moveTo>
                    <a:pt x="2973242" y="23732"/>
                  </a:moveTo>
                  <a:lnTo>
                    <a:pt x="2799588" y="176784"/>
                  </a:lnTo>
                  <a:lnTo>
                    <a:pt x="2697480" y="265176"/>
                  </a:lnTo>
                  <a:lnTo>
                    <a:pt x="2595372" y="352044"/>
                  </a:lnTo>
                  <a:lnTo>
                    <a:pt x="2493264" y="435864"/>
                  </a:lnTo>
                  <a:lnTo>
                    <a:pt x="2391156" y="516636"/>
                  </a:lnTo>
                  <a:lnTo>
                    <a:pt x="2289048" y="592836"/>
                  </a:lnTo>
                  <a:lnTo>
                    <a:pt x="2188464" y="664464"/>
                  </a:lnTo>
                  <a:lnTo>
                    <a:pt x="2138172" y="699516"/>
                  </a:lnTo>
                  <a:lnTo>
                    <a:pt x="2087880" y="731520"/>
                  </a:lnTo>
                  <a:lnTo>
                    <a:pt x="2039112" y="762000"/>
                  </a:lnTo>
                  <a:lnTo>
                    <a:pt x="1988820" y="790956"/>
                  </a:lnTo>
                  <a:lnTo>
                    <a:pt x="1940052" y="818388"/>
                  </a:lnTo>
                  <a:lnTo>
                    <a:pt x="1889760" y="844296"/>
                  </a:lnTo>
                  <a:lnTo>
                    <a:pt x="1840992" y="868680"/>
                  </a:lnTo>
                  <a:lnTo>
                    <a:pt x="1792224" y="890016"/>
                  </a:lnTo>
                  <a:lnTo>
                    <a:pt x="1743456" y="909828"/>
                  </a:lnTo>
                  <a:lnTo>
                    <a:pt x="1694688" y="928116"/>
                  </a:lnTo>
                  <a:lnTo>
                    <a:pt x="1647444" y="943356"/>
                  </a:lnTo>
                  <a:lnTo>
                    <a:pt x="1551432" y="967740"/>
                  </a:lnTo>
                  <a:lnTo>
                    <a:pt x="1504188" y="975360"/>
                  </a:lnTo>
                  <a:lnTo>
                    <a:pt x="1456944" y="981456"/>
                  </a:lnTo>
                  <a:lnTo>
                    <a:pt x="1409700" y="984504"/>
                  </a:lnTo>
                  <a:lnTo>
                    <a:pt x="1534972" y="984504"/>
                  </a:lnTo>
                  <a:lnTo>
                    <a:pt x="1601724" y="970788"/>
                  </a:lnTo>
                  <a:lnTo>
                    <a:pt x="1650492" y="957072"/>
                  </a:lnTo>
                  <a:lnTo>
                    <a:pt x="1699260" y="941832"/>
                  </a:lnTo>
                  <a:lnTo>
                    <a:pt x="1748028" y="923544"/>
                  </a:lnTo>
                  <a:lnTo>
                    <a:pt x="1796796" y="903732"/>
                  </a:lnTo>
                  <a:lnTo>
                    <a:pt x="1847088" y="880872"/>
                  </a:lnTo>
                  <a:lnTo>
                    <a:pt x="1895856" y="858012"/>
                  </a:lnTo>
                  <a:lnTo>
                    <a:pt x="1946148" y="832104"/>
                  </a:lnTo>
                  <a:lnTo>
                    <a:pt x="1996440" y="803148"/>
                  </a:lnTo>
                  <a:lnTo>
                    <a:pt x="2045208" y="774192"/>
                  </a:lnTo>
                  <a:lnTo>
                    <a:pt x="2095500" y="743712"/>
                  </a:lnTo>
                  <a:lnTo>
                    <a:pt x="2196084" y="676656"/>
                  </a:lnTo>
                  <a:lnTo>
                    <a:pt x="2298192" y="605028"/>
                  </a:lnTo>
                  <a:lnTo>
                    <a:pt x="2398776" y="528828"/>
                  </a:lnTo>
                  <a:lnTo>
                    <a:pt x="2500884" y="448056"/>
                  </a:lnTo>
                  <a:lnTo>
                    <a:pt x="2604516" y="362712"/>
                  </a:lnTo>
                  <a:lnTo>
                    <a:pt x="2706624" y="275844"/>
                  </a:lnTo>
                  <a:lnTo>
                    <a:pt x="2808732" y="187452"/>
                  </a:lnTo>
                  <a:lnTo>
                    <a:pt x="2982669" y="34151"/>
                  </a:lnTo>
                  <a:lnTo>
                    <a:pt x="2973242" y="23732"/>
                  </a:lnTo>
                  <a:close/>
                </a:path>
                <a:path w="3009900" h="1000125">
                  <a:moveTo>
                    <a:pt x="0" y="114300"/>
                  </a:moveTo>
                  <a:lnTo>
                    <a:pt x="16764" y="160020"/>
                  </a:lnTo>
                  <a:lnTo>
                    <a:pt x="26416" y="149860"/>
                  </a:lnTo>
                  <a:lnTo>
                    <a:pt x="21336" y="144780"/>
                  </a:lnTo>
                  <a:lnTo>
                    <a:pt x="30480" y="135636"/>
                  </a:lnTo>
                  <a:lnTo>
                    <a:pt x="39928" y="135636"/>
                  </a:lnTo>
                  <a:lnTo>
                    <a:pt x="45720" y="129540"/>
                  </a:lnTo>
                  <a:lnTo>
                    <a:pt x="0" y="114300"/>
                  </a:lnTo>
                  <a:close/>
                </a:path>
                <a:path w="3009900" h="1000125">
                  <a:moveTo>
                    <a:pt x="30480" y="135636"/>
                  </a:moveTo>
                  <a:lnTo>
                    <a:pt x="21336" y="144780"/>
                  </a:lnTo>
                  <a:lnTo>
                    <a:pt x="26416" y="149860"/>
                  </a:lnTo>
                  <a:lnTo>
                    <a:pt x="35446" y="140354"/>
                  </a:lnTo>
                  <a:lnTo>
                    <a:pt x="30480" y="135636"/>
                  </a:lnTo>
                  <a:close/>
                </a:path>
                <a:path w="3009900" h="1000125">
                  <a:moveTo>
                    <a:pt x="39928" y="135636"/>
                  </a:moveTo>
                  <a:lnTo>
                    <a:pt x="30480" y="135636"/>
                  </a:lnTo>
                  <a:lnTo>
                    <a:pt x="35446" y="140354"/>
                  </a:lnTo>
                  <a:lnTo>
                    <a:pt x="39928" y="135636"/>
                  </a:lnTo>
                  <a:close/>
                </a:path>
                <a:path w="3009900" h="1000125">
                  <a:moveTo>
                    <a:pt x="3003194" y="18288"/>
                  </a:moveTo>
                  <a:lnTo>
                    <a:pt x="2979420" y="18288"/>
                  </a:lnTo>
                  <a:lnTo>
                    <a:pt x="2988564" y="28956"/>
                  </a:lnTo>
                  <a:lnTo>
                    <a:pt x="2982669" y="34151"/>
                  </a:lnTo>
                  <a:lnTo>
                    <a:pt x="2993136" y="45720"/>
                  </a:lnTo>
                  <a:lnTo>
                    <a:pt x="3003194" y="18288"/>
                  </a:lnTo>
                  <a:close/>
                </a:path>
                <a:path w="3009900" h="1000125">
                  <a:moveTo>
                    <a:pt x="2979420" y="18288"/>
                  </a:moveTo>
                  <a:lnTo>
                    <a:pt x="2973242" y="23732"/>
                  </a:lnTo>
                  <a:lnTo>
                    <a:pt x="2982669" y="34151"/>
                  </a:lnTo>
                  <a:lnTo>
                    <a:pt x="2988564" y="28956"/>
                  </a:lnTo>
                  <a:lnTo>
                    <a:pt x="2979420" y="18288"/>
                  </a:lnTo>
                  <a:close/>
                </a:path>
                <a:path w="3009900" h="1000125">
                  <a:moveTo>
                    <a:pt x="3009900" y="0"/>
                  </a:moveTo>
                  <a:lnTo>
                    <a:pt x="2964180" y="13716"/>
                  </a:lnTo>
                  <a:lnTo>
                    <a:pt x="2973242" y="23732"/>
                  </a:lnTo>
                  <a:lnTo>
                    <a:pt x="2979420" y="18288"/>
                  </a:lnTo>
                  <a:lnTo>
                    <a:pt x="3003194" y="18288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 txBox="1"/>
          <p:nvPr/>
        </p:nvSpPr>
        <p:spPr>
          <a:xfrm>
            <a:off x="3442206" y="7400037"/>
            <a:ext cx="652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3200"/>
                </a:solidFill>
                <a:latin typeface="Arial MT"/>
                <a:cs typeface="Arial MT"/>
              </a:rPr>
              <a:t>C</a:t>
            </a:r>
            <a:r>
              <a:rPr sz="900" spc="-5" dirty="0">
                <a:solidFill>
                  <a:srgbClr val="FF3200"/>
                </a:solidFill>
                <a:latin typeface="Arial MT"/>
                <a:cs typeface="Arial MT"/>
              </a:rPr>
              <a:t>on</a:t>
            </a:r>
            <a:r>
              <a:rPr sz="900" spc="5" dirty="0">
                <a:solidFill>
                  <a:srgbClr val="FF3200"/>
                </a:solidFill>
                <a:latin typeface="Arial MT"/>
                <a:cs typeface="Arial MT"/>
              </a:rPr>
              <a:t>s</a:t>
            </a:r>
            <a:r>
              <a:rPr sz="900" spc="-5" dirty="0">
                <a:solidFill>
                  <a:srgbClr val="FF3200"/>
                </a:solidFill>
                <a:latin typeface="Arial MT"/>
                <a:cs typeface="Arial MT"/>
              </a:rPr>
              <a:t>i</a:t>
            </a:r>
            <a:r>
              <a:rPr sz="900" spc="5" dirty="0">
                <a:solidFill>
                  <a:srgbClr val="FF3200"/>
                </a:solidFill>
                <a:latin typeface="Arial MT"/>
                <a:cs typeface="Arial MT"/>
              </a:rPr>
              <a:t>s</a:t>
            </a:r>
            <a:r>
              <a:rPr sz="900" dirty="0">
                <a:solidFill>
                  <a:srgbClr val="FF3200"/>
                </a:solidFill>
                <a:latin typeface="Arial MT"/>
                <a:cs typeface="Arial MT"/>
              </a:rPr>
              <a:t>t</a:t>
            </a:r>
            <a:r>
              <a:rPr sz="900" spc="-5" dirty="0">
                <a:solidFill>
                  <a:srgbClr val="FF3200"/>
                </a:solidFill>
                <a:latin typeface="Arial MT"/>
                <a:cs typeface="Arial MT"/>
              </a:rPr>
              <a:t>en</a:t>
            </a:r>
            <a:r>
              <a:rPr sz="900" spc="5" dirty="0">
                <a:solidFill>
                  <a:srgbClr val="FF3200"/>
                </a:solidFill>
                <a:latin typeface="Arial MT"/>
                <a:cs typeface="Arial MT"/>
              </a:rPr>
              <a:t>c</a:t>
            </a:r>
            <a:r>
              <a:rPr sz="900" dirty="0">
                <a:solidFill>
                  <a:srgbClr val="FF3200"/>
                </a:solidFill>
                <a:latin typeface="Arial MT"/>
                <a:cs typeface="Arial MT"/>
              </a:rPr>
              <a:t>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3506214" y="7674357"/>
            <a:ext cx="689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3200"/>
                </a:solidFill>
                <a:latin typeface="Arial MT"/>
                <a:cs typeface="Arial MT"/>
              </a:rPr>
              <a:t>Coverage  </a:t>
            </a:r>
            <a:r>
              <a:rPr sz="900" spc="-55" dirty="0">
                <a:solidFill>
                  <a:srgbClr val="FF3200"/>
                </a:solidFill>
                <a:latin typeface="Arial MT"/>
                <a:cs typeface="Arial MT"/>
              </a:rPr>
              <a:t> </a:t>
            </a:r>
            <a:r>
              <a:rPr sz="900" u="sng" dirty="0">
                <a:solidFill>
                  <a:srgbClr val="FF3200"/>
                </a:solidFill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r>
              <a:rPr sz="900" u="sng" spc="114" dirty="0">
                <a:solidFill>
                  <a:srgbClr val="FF3200"/>
                </a:solidFill>
                <a:uFill>
                  <a:solidFill>
                    <a:srgbClr val="990032"/>
                  </a:solidFill>
                </a:uFill>
                <a:latin typeface="Arial MT"/>
                <a:cs typeface="Arial MT"/>
              </a:rPr>
              <a:t> 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Need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to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Maintain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Consistency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Coverage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Across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UML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1.X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Views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93" name="object 393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394" name="object 39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12599"/>
            <a:ext cx="4546600" cy="330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 marR="1818639"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0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)  (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http://www.omg.org/gettingstarted/what_is_uml.htm)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Microsoft Sans Serif"/>
              <a:cs typeface="Microsoft Sans Serif"/>
            </a:endParaRPr>
          </a:p>
          <a:p>
            <a:pPr marL="321310" indent="-172720">
              <a:lnSpc>
                <a:spcPct val="100000"/>
              </a:lnSpc>
              <a:buSzPct val="55000"/>
              <a:buFont typeface="MS UI Gothic"/>
              <a:buChar char="■"/>
              <a:tabLst>
                <a:tab pos="321945" algn="l"/>
              </a:tabLst>
            </a:pPr>
            <a:r>
              <a:rPr sz="1000" spc="-5" dirty="0">
                <a:latin typeface="Arial MT"/>
                <a:cs typeface="Arial MT"/>
              </a:rPr>
              <a:t>UML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2.X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Profiles</a:t>
            </a:r>
            <a:endParaRPr sz="1000">
              <a:latin typeface="Arial MT"/>
              <a:cs typeface="Arial MT"/>
            </a:endParaRPr>
          </a:p>
          <a:p>
            <a:pPr marL="520700" marR="166370" lvl="1" indent="-143510">
              <a:lnSpc>
                <a:spcPct val="100000"/>
              </a:lnSpc>
              <a:spcBef>
                <a:spcPts val="220"/>
              </a:spcBef>
              <a:buSzPct val="55555"/>
              <a:buFont typeface="MS UI Gothic"/>
              <a:buChar char="■"/>
              <a:tabLst>
                <a:tab pos="521334" algn="l"/>
              </a:tabLst>
            </a:pPr>
            <a:r>
              <a:rPr sz="900" spc="-5" dirty="0">
                <a:latin typeface="Arial MT"/>
                <a:cs typeface="Arial MT"/>
              </a:rPr>
              <a:t>The new language goes well beyond </a:t>
            </a:r>
            <a:r>
              <a:rPr sz="900" dirty="0">
                <a:latin typeface="Arial MT"/>
                <a:cs typeface="Arial MT"/>
              </a:rPr>
              <a:t>the Classes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dirty="0">
                <a:latin typeface="Arial MT"/>
                <a:cs typeface="Arial MT"/>
              </a:rPr>
              <a:t>Objects </a:t>
            </a:r>
            <a:r>
              <a:rPr sz="900" spc="-5" dirty="0">
                <a:latin typeface="Arial MT"/>
                <a:cs typeface="Arial MT"/>
              </a:rPr>
              <a:t>well-modeled 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by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UML</a:t>
            </a:r>
            <a:r>
              <a:rPr sz="900" spc="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1.X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 </a:t>
            </a:r>
            <a:r>
              <a:rPr sz="900" spc="-5" dirty="0">
                <a:latin typeface="Arial MT"/>
                <a:cs typeface="Arial MT"/>
              </a:rPr>
              <a:t>add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capability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 represent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not </a:t>
            </a:r>
            <a:r>
              <a:rPr sz="900" spc="-5" dirty="0">
                <a:latin typeface="Arial MT"/>
                <a:cs typeface="Arial MT"/>
              </a:rPr>
              <a:t>only behavioral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models,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but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also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architectural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models,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business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process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rules,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other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models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used </a:t>
            </a:r>
            <a:r>
              <a:rPr sz="900" spc="-5" dirty="0">
                <a:latin typeface="Arial MT"/>
                <a:cs typeface="Arial MT"/>
              </a:rPr>
              <a:t>in </a:t>
            </a:r>
            <a:r>
              <a:rPr sz="900" dirty="0">
                <a:latin typeface="Arial MT"/>
                <a:cs typeface="Arial MT"/>
              </a:rPr>
              <a:t>many different parts of computing </a:t>
            </a:r>
            <a:r>
              <a:rPr sz="900" spc="-5" dirty="0">
                <a:latin typeface="Arial MT"/>
                <a:cs typeface="Arial MT"/>
              </a:rPr>
              <a:t>and even non-computing 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disciplines</a:t>
            </a:r>
            <a:endParaRPr sz="900">
              <a:latin typeface="Arial MT"/>
              <a:cs typeface="Arial MT"/>
            </a:endParaRPr>
          </a:p>
          <a:p>
            <a:pPr marL="321310" indent="-172720">
              <a:lnSpc>
                <a:spcPct val="100000"/>
              </a:lnSpc>
              <a:spcBef>
                <a:spcPts val="235"/>
              </a:spcBef>
              <a:buSzPct val="55000"/>
              <a:buFont typeface="MS UI Gothic"/>
              <a:buChar char="■"/>
              <a:tabLst>
                <a:tab pos="321945" algn="l"/>
              </a:tabLst>
            </a:pPr>
            <a:r>
              <a:rPr sz="1000" spc="-5" dirty="0">
                <a:latin typeface="Arial MT"/>
                <a:cs typeface="Arial MT"/>
              </a:rPr>
              <a:t>Nested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Classifiers</a:t>
            </a:r>
            <a:endParaRPr sz="1000">
              <a:latin typeface="Arial MT"/>
              <a:cs typeface="Arial MT"/>
            </a:endParaRPr>
          </a:p>
          <a:p>
            <a:pPr marL="520700" marR="280670" lvl="1" indent="-143510">
              <a:lnSpc>
                <a:spcPct val="100000"/>
              </a:lnSpc>
              <a:spcBef>
                <a:spcPts val="220"/>
              </a:spcBef>
              <a:buSzPct val="55555"/>
              <a:buFont typeface="MS UI Gothic"/>
              <a:buChar char="■"/>
              <a:tabLst>
                <a:tab pos="521334" algn="l"/>
              </a:tabLst>
            </a:pPr>
            <a:r>
              <a:rPr sz="900" spc="-5" dirty="0">
                <a:latin typeface="Arial MT"/>
                <a:cs typeface="Arial MT"/>
              </a:rPr>
              <a:t>Every </a:t>
            </a:r>
            <a:r>
              <a:rPr sz="900" dirty="0">
                <a:latin typeface="Arial MT"/>
                <a:cs typeface="Arial MT"/>
              </a:rPr>
              <a:t>model </a:t>
            </a:r>
            <a:r>
              <a:rPr sz="900" spc="-5" dirty="0">
                <a:latin typeface="Arial MT"/>
                <a:cs typeface="Arial MT"/>
              </a:rPr>
              <a:t>building </a:t>
            </a:r>
            <a:r>
              <a:rPr sz="900" dirty="0">
                <a:latin typeface="Arial MT"/>
                <a:cs typeface="Arial MT"/>
              </a:rPr>
              <a:t>block (e.g., classes, objects, components, </a:t>
            </a:r>
            <a:r>
              <a:rPr sz="900" spc="-5" dirty="0">
                <a:latin typeface="Arial MT"/>
                <a:cs typeface="Arial MT"/>
              </a:rPr>
              <a:t>behaviors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such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as activities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and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state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machines)</a:t>
            </a:r>
            <a:r>
              <a:rPr sz="900" spc="-5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is a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i="1" dirty="0">
                <a:latin typeface="Arial"/>
                <a:cs typeface="Arial"/>
              </a:rPr>
              <a:t>classifier</a:t>
            </a:r>
            <a:endParaRPr sz="900">
              <a:latin typeface="Arial"/>
              <a:cs typeface="Arial"/>
            </a:endParaRPr>
          </a:p>
          <a:p>
            <a:pPr marL="720725" marR="284480" lvl="2" indent="-114300">
              <a:lnSpc>
                <a:spcPct val="100000"/>
              </a:lnSpc>
              <a:spcBef>
                <a:spcPts val="195"/>
              </a:spcBef>
              <a:buSzPct val="56250"/>
              <a:buFont typeface="MS UI Gothic"/>
              <a:buChar char="■"/>
              <a:tabLst>
                <a:tab pos="721360" algn="l"/>
              </a:tabLst>
            </a:pPr>
            <a:r>
              <a:rPr sz="800" dirty="0">
                <a:latin typeface="Arial MT"/>
                <a:cs typeface="Arial MT"/>
              </a:rPr>
              <a:t>A set </a:t>
            </a:r>
            <a:r>
              <a:rPr sz="800" spc="-5" dirty="0">
                <a:latin typeface="Arial MT"/>
                <a:cs typeface="Arial MT"/>
              </a:rPr>
              <a:t>of </a:t>
            </a:r>
            <a:r>
              <a:rPr sz="800" dirty="0">
                <a:latin typeface="Arial MT"/>
                <a:cs typeface="Arial MT"/>
              </a:rPr>
              <a:t>classes may </a:t>
            </a:r>
            <a:r>
              <a:rPr sz="800" spc="-5" dirty="0">
                <a:latin typeface="Arial MT"/>
                <a:cs typeface="Arial MT"/>
              </a:rPr>
              <a:t>be </a:t>
            </a:r>
            <a:r>
              <a:rPr sz="800" dirty="0">
                <a:latin typeface="Arial MT"/>
                <a:cs typeface="Arial MT"/>
              </a:rPr>
              <a:t>nested inside the component </a:t>
            </a:r>
            <a:r>
              <a:rPr sz="800" spc="-5" dirty="0">
                <a:latin typeface="Arial MT"/>
                <a:cs typeface="Arial MT"/>
              </a:rPr>
              <a:t>that </a:t>
            </a:r>
            <a:r>
              <a:rPr sz="800" dirty="0">
                <a:latin typeface="Arial MT"/>
                <a:cs typeface="Arial MT"/>
              </a:rPr>
              <a:t>manages them, </a:t>
            </a:r>
            <a:r>
              <a:rPr sz="800" spc="-5" dirty="0">
                <a:latin typeface="Arial MT"/>
                <a:cs typeface="Arial MT"/>
              </a:rPr>
              <a:t>or </a:t>
            </a:r>
            <a:r>
              <a:rPr sz="800" dirty="0">
                <a:latin typeface="Arial MT"/>
                <a:cs typeface="Arial MT"/>
              </a:rPr>
              <a:t>a </a:t>
            </a:r>
            <a:r>
              <a:rPr sz="800" spc="-2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behavior </a:t>
            </a:r>
            <a:r>
              <a:rPr sz="800" dirty="0">
                <a:latin typeface="Arial MT"/>
                <a:cs typeface="Arial MT"/>
              </a:rPr>
              <a:t>(such </a:t>
            </a:r>
            <a:r>
              <a:rPr sz="800" spc="-5" dirty="0">
                <a:latin typeface="Arial MT"/>
                <a:cs typeface="Arial MT"/>
              </a:rPr>
              <a:t>as </a:t>
            </a:r>
            <a:r>
              <a:rPr sz="800" dirty="0">
                <a:latin typeface="Arial MT"/>
                <a:cs typeface="Arial MT"/>
              </a:rPr>
              <a:t>a state machine) may </a:t>
            </a:r>
            <a:r>
              <a:rPr sz="800" spc="-5" dirty="0">
                <a:latin typeface="Arial MT"/>
                <a:cs typeface="Arial MT"/>
              </a:rPr>
              <a:t>be embedded </a:t>
            </a:r>
            <a:r>
              <a:rPr sz="800" dirty="0">
                <a:latin typeface="Arial MT"/>
                <a:cs typeface="Arial MT"/>
              </a:rPr>
              <a:t>inside the class </a:t>
            </a:r>
            <a:r>
              <a:rPr sz="800" spc="-5" dirty="0">
                <a:latin typeface="Arial MT"/>
                <a:cs typeface="Arial MT"/>
              </a:rPr>
              <a:t>or </a:t>
            </a:r>
            <a:r>
              <a:rPr sz="800" dirty="0">
                <a:latin typeface="Arial MT"/>
                <a:cs typeface="Arial MT"/>
              </a:rPr>
              <a:t> component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that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implements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it</a:t>
            </a:r>
            <a:endParaRPr sz="800">
              <a:latin typeface="Arial MT"/>
              <a:cs typeface="Arial MT"/>
            </a:endParaRPr>
          </a:p>
          <a:p>
            <a:pPr marL="720725" marR="156210" lvl="2" indent="-114300">
              <a:lnSpc>
                <a:spcPct val="100000"/>
              </a:lnSpc>
              <a:spcBef>
                <a:spcPts val="195"/>
              </a:spcBef>
              <a:buSzPct val="56250"/>
              <a:buFont typeface="MS UI Gothic"/>
              <a:buChar char="■"/>
              <a:tabLst>
                <a:tab pos="721360" algn="l"/>
              </a:tabLst>
            </a:pPr>
            <a:r>
              <a:rPr sz="800" spc="-5" dirty="0">
                <a:latin typeface="Arial MT"/>
                <a:cs typeface="Arial MT"/>
              </a:rPr>
              <a:t>Capability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may</a:t>
            </a:r>
            <a:r>
              <a:rPr sz="800" spc="-5" dirty="0">
                <a:latin typeface="Arial MT"/>
                <a:cs typeface="Arial MT"/>
              </a:rPr>
              <a:t> be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used to </a:t>
            </a:r>
            <a:r>
              <a:rPr sz="800" spc="-5" dirty="0">
                <a:latin typeface="Arial MT"/>
                <a:cs typeface="Arial MT"/>
              </a:rPr>
              <a:t>build up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complex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behaviors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from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simpler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ones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(i.e.,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 </a:t>
            </a:r>
            <a:r>
              <a:rPr sz="800" spc="-204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capability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that defines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 </a:t>
            </a:r>
            <a:r>
              <a:rPr sz="800" spc="-5" dirty="0">
                <a:latin typeface="Arial MT"/>
                <a:cs typeface="Arial MT"/>
              </a:rPr>
              <a:t>Interaction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Overview</a:t>
            </a:r>
            <a:r>
              <a:rPr sz="800" dirty="0">
                <a:latin typeface="Arial MT"/>
                <a:cs typeface="Arial MT"/>
              </a:rPr>
              <a:t> Diagram)</a:t>
            </a:r>
            <a:endParaRPr sz="800">
              <a:latin typeface="Arial MT"/>
              <a:cs typeface="Arial MT"/>
            </a:endParaRPr>
          </a:p>
          <a:p>
            <a:pPr marL="720725" lvl="2" indent="-114935">
              <a:lnSpc>
                <a:spcPct val="100000"/>
              </a:lnSpc>
              <a:spcBef>
                <a:spcPts val="190"/>
              </a:spcBef>
              <a:buSzPct val="56250"/>
              <a:buFont typeface="MS UI Gothic"/>
              <a:buChar char="■"/>
              <a:tabLst>
                <a:tab pos="721360" algn="l"/>
              </a:tabLst>
            </a:pPr>
            <a:r>
              <a:rPr sz="800" spc="-5" dirty="0">
                <a:latin typeface="Arial MT"/>
                <a:cs typeface="Arial MT"/>
              </a:rPr>
              <a:t>Can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layer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different levels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of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abstraction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in multiple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ways:</a:t>
            </a:r>
            <a:endParaRPr sz="800">
              <a:latin typeface="Arial MT"/>
              <a:cs typeface="Arial MT"/>
            </a:endParaRPr>
          </a:p>
          <a:p>
            <a:pPr marL="949325" marR="213995" lvl="3" indent="-114300" algn="just">
              <a:lnSpc>
                <a:spcPct val="100000"/>
              </a:lnSpc>
              <a:spcBef>
                <a:spcPts val="170"/>
              </a:spcBef>
              <a:buSzPct val="50000"/>
              <a:buFont typeface="MS UI Gothic"/>
              <a:buChar char="■"/>
              <a:tabLst>
                <a:tab pos="949960" algn="l"/>
              </a:tabLst>
            </a:pPr>
            <a:r>
              <a:rPr sz="700" spc="-10" dirty="0">
                <a:latin typeface="Arial MT"/>
                <a:cs typeface="Arial MT"/>
              </a:rPr>
              <a:t>For example, </a:t>
            </a:r>
            <a:r>
              <a:rPr sz="700" spc="-15" dirty="0">
                <a:latin typeface="Arial MT"/>
                <a:cs typeface="Arial MT"/>
              </a:rPr>
              <a:t>you </a:t>
            </a:r>
            <a:r>
              <a:rPr sz="700" spc="-5" dirty="0">
                <a:latin typeface="Arial MT"/>
                <a:cs typeface="Arial MT"/>
              </a:rPr>
              <a:t>can build a model of </a:t>
            </a:r>
            <a:r>
              <a:rPr sz="700" spc="-15" dirty="0">
                <a:latin typeface="Arial MT"/>
                <a:cs typeface="Arial MT"/>
              </a:rPr>
              <a:t>your </a:t>
            </a:r>
            <a:r>
              <a:rPr sz="700" spc="-5" dirty="0">
                <a:latin typeface="Arial MT"/>
                <a:cs typeface="Arial MT"/>
              </a:rPr>
              <a:t>Enterprise, </a:t>
            </a:r>
            <a:r>
              <a:rPr sz="700" spc="-10" dirty="0">
                <a:latin typeface="Arial MT"/>
                <a:cs typeface="Arial MT"/>
              </a:rPr>
              <a:t>and zoom </a:t>
            </a:r>
            <a:r>
              <a:rPr sz="700" spc="-5" dirty="0">
                <a:latin typeface="Arial MT"/>
                <a:cs typeface="Arial MT"/>
              </a:rPr>
              <a:t>in to </a:t>
            </a:r>
            <a:r>
              <a:rPr sz="700" spc="-10" dirty="0">
                <a:latin typeface="Arial MT"/>
                <a:cs typeface="Arial MT"/>
              </a:rPr>
              <a:t>embedded </a:t>
            </a:r>
            <a:r>
              <a:rPr sz="700" spc="-5" dirty="0">
                <a:latin typeface="Arial MT"/>
                <a:cs typeface="Arial MT"/>
              </a:rPr>
              <a:t>site 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views, and then </a:t>
            </a:r>
            <a:r>
              <a:rPr sz="700" spc="-5" dirty="0">
                <a:latin typeface="Arial MT"/>
                <a:cs typeface="Arial MT"/>
              </a:rPr>
              <a:t>to </a:t>
            </a:r>
            <a:r>
              <a:rPr sz="700" spc="-10" dirty="0">
                <a:latin typeface="Arial MT"/>
                <a:cs typeface="Arial MT"/>
              </a:rPr>
              <a:t>departmental views within the </a:t>
            </a:r>
            <a:r>
              <a:rPr sz="700" spc="-5" dirty="0">
                <a:latin typeface="Arial MT"/>
                <a:cs typeface="Arial MT"/>
              </a:rPr>
              <a:t>site, </a:t>
            </a:r>
            <a:r>
              <a:rPr sz="700" spc="-10" dirty="0">
                <a:latin typeface="Arial MT"/>
                <a:cs typeface="Arial MT"/>
              </a:rPr>
              <a:t>and then </a:t>
            </a:r>
            <a:r>
              <a:rPr sz="700" spc="-5" dirty="0">
                <a:latin typeface="Arial MT"/>
                <a:cs typeface="Arial MT"/>
              </a:rPr>
              <a:t>to applications </a:t>
            </a:r>
            <a:r>
              <a:rPr sz="700" spc="-10" dirty="0">
                <a:latin typeface="Arial MT"/>
                <a:cs typeface="Arial MT"/>
              </a:rPr>
              <a:t>within </a:t>
            </a:r>
            <a:r>
              <a:rPr sz="700" spc="-5" dirty="0">
                <a:latin typeface="Arial MT"/>
                <a:cs typeface="Arial MT"/>
              </a:rPr>
              <a:t>a 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department</a:t>
            </a:r>
            <a:endParaRPr sz="700">
              <a:latin typeface="Arial MT"/>
              <a:cs typeface="Arial MT"/>
            </a:endParaRPr>
          </a:p>
          <a:p>
            <a:pPr marL="949325" marR="249554" lvl="3" indent="-114300">
              <a:lnSpc>
                <a:spcPct val="100000"/>
              </a:lnSpc>
              <a:spcBef>
                <a:spcPts val="170"/>
              </a:spcBef>
              <a:buSzPct val="50000"/>
              <a:buFont typeface="MS UI Gothic"/>
              <a:buChar char="■"/>
              <a:tabLst>
                <a:tab pos="949960" algn="l"/>
              </a:tabLst>
            </a:pPr>
            <a:r>
              <a:rPr sz="700" spc="-10" dirty="0">
                <a:latin typeface="Arial MT"/>
                <a:cs typeface="Arial MT"/>
              </a:rPr>
              <a:t>Alternatively,</a:t>
            </a:r>
            <a:r>
              <a:rPr sz="700" spc="45" dirty="0">
                <a:latin typeface="Arial MT"/>
                <a:cs typeface="Arial MT"/>
              </a:rPr>
              <a:t> </a:t>
            </a:r>
            <a:r>
              <a:rPr sz="700" spc="-15" dirty="0">
                <a:latin typeface="Arial MT"/>
                <a:cs typeface="Arial MT"/>
              </a:rPr>
              <a:t>you</a:t>
            </a:r>
            <a:r>
              <a:rPr sz="700" spc="3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can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nest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computational</a:t>
            </a:r>
            <a:r>
              <a:rPr sz="700" spc="2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models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within</a:t>
            </a:r>
            <a:r>
              <a:rPr sz="700" spc="2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a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business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process</a:t>
            </a:r>
            <a:r>
              <a:rPr sz="700" spc="2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model. 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OMG's</a:t>
            </a:r>
            <a:r>
              <a:rPr sz="700" spc="20" dirty="0">
                <a:solidFill>
                  <a:srgbClr val="009999"/>
                </a:solidFill>
                <a:latin typeface="Arial MT"/>
                <a:cs typeface="Arial MT"/>
              </a:rPr>
              <a:t> </a:t>
            </a:r>
            <a:r>
              <a:rPr sz="700" u="sng" spc="-5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</a:rPr>
              <a:t>Business</a:t>
            </a:r>
            <a:r>
              <a:rPr sz="700" u="sng" spc="25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</a:rPr>
              <a:t> </a:t>
            </a:r>
            <a:r>
              <a:rPr sz="700" u="sng" spc="-5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</a:rPr>
              <a:t>Enterprise</a:t>
            </a:r>
            <a:r>
              <a:rPr sz="700" u="sng" spc="20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</a:rPr>
              <a:t> </a:t>
            </a:r>
            <a:r>
              <a:rPr sz="700" u="sng" spc="-10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</a:rPr>
              <a:t>Integration</a:t>
            </a:r>
            <a:r>
              <a:rPr sz="700" u="sng" spc="40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</a:rPr>
              <a:t> </a:t>
            </a:r>
            <a:r>
              <a:rPr sz="700" u="sng" spc="-5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</a:rPr>
              <a:t>Domain Task</a:t>
            </a:r>
            <a:r>
              <a:rPr sz="700" u="sng" spc="10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</a:rPr>
              <a:t> </a:t>
            </a:r>
            <a:r>
              <a:rPr sz="700" u="sng" spc="-10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</a:rPr>
              <a:t>Force</a:t>
            </a:r>
            <a:r>
              <a:rPr sz="700" spc="5" dirty="0">
                <a:solidFill>
                  <a:srgbClr val="009999"/>
                </a:solidFill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(BEI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DTF) is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currently </a:t>
            </a:r>
            <a:r>
              <a:rPr sz="700" spc="-5" dirty="0">
                <a:latin typeface="Arial MT"/>
                <a:cs typeface="Arial MT"/>
              </a:rPr>
              <a:t> working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on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several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interesting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new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standards</a:t>
            </a:r>
            <a:r>
              <a:rPr sz="700" spc="3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in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business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process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and</a:t>
            </a:r>
            <a:r>
              <a:rPr sz="70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business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rules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12391" y="5389881"/>
            <a:ext cx="45466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 marR="1818639"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0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)  (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http://www.omg.org/gettingstarted/what_is_uml.htm)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9843" y="5875485"/>
            <a:ext cx="4164329" cy="23577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340"/>
              </a:spcBef>
              <a:buSzPct val="55000"/>
              <a:buFont typeface="MS UI Gothic"/>
              <a:buChar char="■"/>
              <a:tabLst>
                <a:tab pos="172720" algn="l"/>
              </a:tabLst>
            </a:pPr>
            <a:r>
              <a:rPr sz="1000" spc="-5" dirty="0">
                <a:latin typeface="Arial MT"/>
                <a:cs typeface="Arial MT"/>
              </a:rPr>
              <a:t>Improved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Behavioral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Modeling</a:t>
            </a:r>
            <a:endParaRPr sz="1000">
              <a:latin typeface="Arial MT"/>
              <a:cs typeface="Arial MT"/>
            </a:endParaRPr>
          </a:p>
          <a:p>
            <a:pPr marL="371475" marR="34290" lvl="1" indent="-143510">
              <a:lnSpc>
                <a:spcPct val="100000"/>
              </a:lnSpc>
              <a:spcBef>
                <a:spcPts val="220"/>
              </a:spcBef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dirty="0">
                <a:latin typeface="Arial MT"/>
                <a:cs typeface="Arial MT"/>
              </a:rPr>
              <a:t>In </a:t>
            </a:r>
            <a:r>
              <a:rPr sz="900" spc="-10" dirty="0">
                <a:latin typeface="Arial MT"/>
                <a:cs typeface="Arial MT"/>
              </a:rPr>
              <a:t>UML </a:t>
            </a:r>
            <a:r>
              <a:rPr sz="900" spc="-5" dirty="0">
                <a:latin typeface="Arial MT"/>
                <a:cs typeface="Arial MT"/>
              </a:rPr>
              <a:t>1.X, </a:t>
            </a:r>
            <a:r>
              <a:rPr sz="900" dirty="0">
                <a:latin typeface="Arial MT"/>
                <a:cs typeface="Arial MT"/>
              </a:rPr>
              <a:t>the different </a:t>
            </a:r>
            <a:r>
              <a:rPr sz="900" spc="-5" dirty="0">
                <a:latin typeface="Arial MT"/>
                <a:cs typeface="Arial MT"/>
              </a:rPr>
              <a:t>behavioral </a:t>
            </a:r>
            <a:r>
              <a:rPr sz="900" dirty="0">
                <a:latin typeface="Arial MT"/>
                <a:cs typeface="Arial MT"/>
              </a:rPr>
              <a:t>models </a:t>
            </a:r>
            <a:r>
              <a:rPr sz="900" spc="-5" dirty="0">
                <a:latin typeface="Arial MT"/>
                <a:cs typeface="Arial MT"/>
              </a:rPr>
              <a:t>were independent, </a:t>
            </a:r>
            <a:r>
              <a:rPr sz="900" dirty="0">
                <a:latin typeface="Arial MT"/>
                <a:cs typeface="Arial MT"/>
              </a:rPr>
              <a:t>but </a:t>
            </a:r>
            <a:r>
              <a:rPr sz="900" spc="-5" dirty="0">
                <a:latin typeface="Arial MT"/>
                <a:cs typeface="Arial MT"/>
              </a:rPr>
              <a:t>in </a:t>
            </a:r>
            <a:r>
              <a:rPr sz="900" spc="-10" dirty="0">
                <a:latin typeface="Arial MT"/>
                <a:cs typeface="Arial MT"/>
              </a:rPr>
              <a:t>UML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2.0, they </a:t>
            </a:r>
            <a:r>
              <a:rPr sz="900" spc="-5" dirty="0">
                <a:latin typeface="Arial MT"/>
                <a:cs typeface="Arial MT"/>
              </a:rPr>
              <a:t>all derive </a:t>
            </a:r>
            <a:r>
              <a:rPr sz="900" dirty="0">
                <a:latin typeface="Arial MT"/>
                <a:cs typeface="Arial MT"/>
              </a:rPr>
              <a:t>from </a:t>
            </a:r>
            <a:r>
              <a:rPr sz="900" spc="-5" dirty="0">
                <a:latin typeface="Arial MT"/>
                <a:cs typeface="Arial MT"/>
              </a:rPr>
              <a:t>a fundamental definition </a:t>
            </a:r>
            <a:r>
              <a:rPr sz="900" dirty="0">
                <a:latin typeface="Arial MT"/>
                <a:cs typeface="Arial MT"/>
              </a:rPr>
              <a:t>of </a:t>
            </a:r>
            <a:r>
              <a:rPr sz="900" spc="-5" dirty="0">
                <a:latin typeface="Arial MT"/>
                <a:cs typeface="Arial MT"/>
              </a:rPr>
              <a:t>a behavior (except </a:t>
            </a:r>
            <a:r>
              <a:rPr sz="900" dirty="0">
                <a:latin typeface="Arial MT"/>
                <a:cs typeface="Arial MT"/>
              </a:rPr>
              <a:t>for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</a:t>
            </a:r>
            <a:r>
              <a:rPr sz="900" spc="-5" dirty="0">
                <a:latin typeface="Arial MT"/>
                <a:cs typeface="Arial MT"/>
              </a:rPr>
              <a:t>Use </a:t>
            </a:r>
            <a:r>
              <a:rPr sz="900" dirty="0">
                <a:latin typeface="Arial MT"/>
                <a:cs typeface="Arial MT"/>
              </a:rPr>
              <a:t>Case, </a:t>
            </a:r>
            <a:r>
              <a:rPr sz="900" spc="-5" dirty="0">
                <a:latin typeface="Arial MT"/>
                <a:cs typeface="Arial MT"/>
              </a:rPr>
              <a:t>which is </a:t>
            </a:r>
            <a:r>
              <a:rPr sz="900" dirty="0">
                <a:latin typeface="Arial MT"/>
                <a:cs typeface="Arial MT"/>
              </a:rPr>
              <a:t>subtly different but still participates </a:t>
            </a:r>
            <a:r>
              <a:rPr sz="900" spc="-5" dirty="0">
                <a:latin typeface="Arial MT"/>
                <a:cs typeface="Arial MT"/>
              </a:rPr>
              <a:t>in </a:t>
            </a:r>
            <a:r>
              <a:rPr sz="900" dirty="0">
                <a:latin typeface="Arial MT"/>
                <a:cs typeface="Arial MT"/>
              </a:rPr>
              <a:t>the </a:t>
            </a:r>
            <a:r>
              <a:rPr sz="900" spc="-5" dirty="0">
                <a:latin typeface="Arial MT"/>
                <a:cs typeface="Arial MT"/>
              </a:rPr>
              <a:t>new 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organization)</a:t>
            </a:r>
            <a:endParaRPr sz="9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MS UI Gothic"/>
              <a:buChar char="■"/>
            </a:pPr>
            <a:endParaRPr sz="1300">
              <a:latin typeface="Arial MT"/>
              <a:cs typeface="Arial MT"/>
            </a:endParaRPr>
          </a:p>
          <a:p>
            <a:pPr marL="172085" indent="-172720" algn="just">
              <a:lnSpc>
                <a:spcPct val="100000"/>
              </a:lnSpc>
              <a:buSzPct val="55000"/>
              <a:buFont typeface="MS UI Gothic"/>
              <a:buChar char="■"/>
              <a:tabLst>
                <a:tab pos="172720" algn="l"/>
              </a:tabLst>
            </a:pPr>
            <a:r>
              <a:rPr sz="1000" spc="-5" dirty="0">
                <a:latin typeface="Arial MT"/>
                <a:cs typeface="Arial MT"/>
              </a:rPr>
              <a:t>Improved </a:t>
            </a:r>
            <a:r>
              <a:rPr sz="1000" spc="-10" dirty="0">
                <a:latin typeface="Arial MT"/>
                <a:cs typeface="Arial MT"/>
              </a:rPr>
              <a:t>relationship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between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Structural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Behavioral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Models</a:t>
            </a:r>
            <a:endParaRPr sz="1000">
              <a:latin typeface="Arial MT"/>
              <a:cs typeface="Arial MT"/>
            </a:endParaRPr>
          </a:p>
          <a:p>
            <a:pPr marL="371475" marR="5080" lvl="1" indent="-143510" algn="just">
              <a:lnSpc>
                <a:spcPct val="100000"/>
              </a:lnSpc>
              <a:spcBef>
                <a:spcPts val="220"/>
              </a:spcBef>
              <a:buSzPct val="55555"/>
              <a:buFont typeface="MS UI Gothic"/>
              <a:buChar char="■"/>
              <a:tabLst>
                <a:tab pos="372110" algn="l"/>
              </a:tabLst>
            </a:pPr>
            <a:r>
              <a:rPr sz="900" spc="-10" dirty="0">
                <a:latin typeface="Arial MT"/>
                <a:cs typeface="Arial MT"/>
              </a:rPr>
              <a:t>UML </a:t>
            </a:r>
            <a:r>
              <a:rPr sz="900" dirty="0">
                <a:latin typeface="Arial MT"/>
                <a:cs typeface="Arial MT"/>
              </a:rPr>
              <a:t>2.0 makes it possible to designate that </a:t>
            </a:r>
            <a:r>
              <a:rPr sz="900" spc="-5" dirty="0">
                <a:latin typeface="Arial MT"/>
                <a:cs typeface="Arial MT"/>
              </a:rPr>
              <a:t>a behavior </a:t>
            </a:r>
            <a:r>
              <a:rPr sz="900" dirty="0">
                <a:latin typeface="Arial MT"/>
                <a:cs typeface="Arial MT"/>
              </a:rPr>
              <a:t>represented </a:t>
            </a:r>
            <a:r>
              <a:rPr sz="900" spc="-5" dirty="0">
                <a:latin typeface="Arial MT"/>
                <a:cs typeface="Arial MT"/>
              </a:rPr>
              <a:t>by </a:t>
            </a:r>
            <a:r>
              <a:rPr sz="900" dirty="0">
                <a:latin typeface="Arial MT"/>
                <a:cs typeface="Arial MT"/>
              </a:rPr>
              <a:t>(for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example) a State Machine or Sequence Diagram is </a:t>
            </a:r>
            <a:r>
              <a:rPr sz="900" dirty="0">
                <a:latin typeface="Arial MT"/>
                <a:cs typeface="Arial MT"/>
              </a:rPr>
              <a:t>the </a:t>
            </a:r>
            <a:r>
              <a:rPr sz="900" spc="-5" dirty="0">
                <a:latin typeface="Arial MT"/>
                <a:cs typeface="Arial MT"/>
              </a:rPr>
              <a:t>behavior </a:t>
            </a:r>
            <a:r>
              <a:rPr sz="900" dirty="0">
                <a:latin typeface="Arial MT"/>
                <a:cs typeface="Arial MT"/>
              </a:rPr>
              <a:t>of </a:t>
            </a:r>
            <a:r>
              <a:rPr sz="900" spc="-5" dirty="0">
                <a:latin typeface="Arial MT"/>
                <a:cs typeface="Arial MT"/>
              </a:rPr>
              <a:t>a </a:t>
            </a:r>
            <a:r>
              <a:rPr sz="900" dirty="0">
                <a:latin typeface="Arial MT"/>
                <a:cs typeface="Arial MT"/>
              </a:rPr>
              <a:t>class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or 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component</a:t>
            </a:r>
            <a:endParaRPr sz="9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MS UI Gothic"/>
              <a:buChar char="■"/>
            </a:pPr>
            <a:endParaRPr sz="13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5"/>
              </a:spcBef>
              <a:buSzPct val="55000"/>
              <a:buFont typeface="MS UI Gothic"/>
              <a:buChar char="■"/>
              <a:tabLst>
                <a:tab pos="172720" algn="l"/>
              </a:tabLst>
            </a:pPr>
            <a:r>
              <a:rPr sz="1000" spc="-5" dirty="0">
                <a:latin typeface="Arial MT"/>
                <a:cs typeface="Arial MT"/>
              </a:rPr>
              <a:t>Object Constraint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Language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(OCL)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Action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Semantics</a:t>
            </a:r>
            <a:endParaRPr sz="1000">
              <a:latin typeface="Arial MT"/>
              <a:cs typeface="Arial MT"/>
            </a:endParaRPr>
          </a:p>
          <a:p>
            <a:pPr marL="371475" marR="119380" indent="-143510">
              <a:lnSpc>
                <a:spcPct val="100000"/>
              </a:lnSpc>
              <a:spcBef>
                <a:spcPts val="219"/>
              </a:spcBef>
            </a:pPr>
            <a:r>
              <a:rPr sz="500" spc="-10" dirty="0">
                <a:latin typeface="Verdana"/>
                <a:cs typeface="Verdana"/>
              </a:rPr>
              <a:t>»</a:t>
            </a:r>
            <a:r>
              <a:rPr sz="500" spc="235" dirty="0">
                <a:latin typeface="Verdana"/>
                <a:cs typeface="Verdana"/>
              </a:rPr>
              <a:t>  </a:t>
            </a:r>
            <a:r>
              <a:rPr sz="900" spc="-5" dirty="0">
                <a:latin typeface="Arial MT"/>
                <a:cs typeface="Arial MT"/>
              </a:rPr>
              <a:t>During </a:t>
            </a:r>
            <a:r>
              <a:rPr sz="900" dirty="0">
                <a:latin typeface="Arial MT"/>
                <a:cs typeface="Arial MT"/>
              </a:rPr>
              <a:t>the </a:t>
            </a:r>
            <a:r>
              <a:rPr sz="900" spc="-5" dirty="0">
                <a:latin typeface="Arial MT"/>
                <a:cs typeface="Arial MT"/>
              </a:rPr>
              <a:t>upgrade </a:t>
            </a:r>
            <a:r>
              <a:rPr sz="900" dirty="0">
                <a:latin typeface="Arial MT"/>
                <a:cs typeface="Arial MT"/>
              </a:rPr>
              <a:t>process, </a:t>
            </a:r>
            <a:r>
              <a:rPr sz="900" spc="-5" dirty="0">
                <a:latin typeface="Arial MT"/>
                <a:cs typeface="Arial MT"/>
              </a:rPr>
              <a:t>several additions </a:t>
            </a:r>
            <a:r>
              <a:rPr sz="900" dirty="0">
                <a:latin typeface="Arial MT"/>
                <a:cs typeface="Arial MT"/>
              </a:rPr>
              <a:t>to the </a:t>
            </a:r>
            <a:r>
              <a:rPr sz="900" spc="-5" dirty="0">
                <a:latin typeface="Arial MT"/>
                <a:cs typeface="Arial MT"/>
              </a:rPr>
              <a:t>language were </a:t>
            </a:r>
            <a:r>
              <a:rPr sz="900" dirty="0">
                <a:latin typeface="Arial MT"/>
                <a:cs typeface="Arial MT"/>
              </a:rPr>
              <a:t> incorporated </a:t>
            </a:r>
            <a:r>
              <a:rPr sz="900" spc="-5" dirty="0">
                <a:latin typeface="Arial MT"/>
                <a:cs typeface="Arial MT"/>
              </a:rPr>
              <a:t>into </a:t>
            </a:r>
            <a:r>
              <a:rPr sz="900" dirty="0">
                <a:latin typeface="Arial MT"/>
                <a:cs typeface="Arial MT"/>
              </a:rPr>
              <a:t>it, including the Object </a:t>
            </a:r>
            <a:r>
              <a:rPr sz="900" spc="-5" dirty="0">
                <a:latin typeface="Arial MT"/>
                <a:cs typeface="Arial MT"/>
              </a:rPr>
              <a:t>Constraint Language (OCL) and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Action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Semantics.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nuou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18231" y="2001012"/>
            <a:ext cx="2563495" cy="2272665"/>
            <a:chOff x="2618231" y="2001012"/>
            <a:chExt cx="2563495" cy="22726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8231" y="2001012"/>
              <a:ext cx="2563367" cy="22722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38043" y="2481072"/>
              <a:ext cx="2543810" cy="5080"/>
            </a:xfrm>
            <a:custGeom>
              <a:avLst/>
              <a:gdLst/>
              <a:ahLst/>
              <a:cxnLst/>
              <a:rect l="l" t="t" r="r" b="b"/>
              <a:pathLst>
                <a:path w="2543810" h="5080">
                  <a:moveTo>
                    <a:pt x="2543555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543555" y="4571"/>
                  </a:lnTo>
                  <a:lnTo>
                    <a:pt x="2543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02278" y="2040130"/>
            <a:ext cx="1913255" cy="220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5575" algn="ctr">
              <a:lnSpc>
                <a:spcPts val="185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600">
              <a:latin typeface="Arial"/>
              <a:cs typeface="Arial"/>
            </a:endParaRPr>
          </a:p>
          <a:p>
            <a:pPr marR="196850" algn="ctr">
              <a:lnSpc>
                <a:spcPts val="1370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Practical</a:t>
            </a:r>
            <a:endParaRPr sz="1200">
              <a:latin typeface="Arial"/>
              <a:cs typeface="Arial"/>
            </a:endParaRPr>
          </a:p>
          <a:p>
            <a:pPr marR="5715" algn="ctr">
              <a:lnSpc>
                <a:spcPct val="100000"/>
              </a:lnSpc>
              <a:spcBef>
                <a:spcPts val="145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Develop</a:t>
            </a:r>
            <a:r>
              <a:rPr sz="1400" b="1" spc="5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Iteratively</a:t>
            </a:r>
            <a:endParaRPr sz="14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204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2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Requirements</a:t>
            </a:r>
            <a:endParaRPr sz="1400">
              <a:latin typeface="Arial"/>
              <a:cs typeface="Arial"/>
            </a:endParaRPr>
          </a:p>
          <a:p>
            <a:pPr marL="267970" marR="274955" algn="ctr">
              <a:lnSpc>
                <a:spcPts val="1430"/>
              </a:lnSpc>
              <a:spcBef>
                <a:spcPts val="425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Use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Component </a:t>
            </a:r>
            <a:r>
              <a:rPr sz="1400" b="1" spc="-3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Architectures</a:t>
            </a:r>
            <a:endParaRPr sz="14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160"/>
              </a:spcBef>
            </a:pP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Model</a:t>
            </a:r>
            <a:r>
              <a:rPr sz="1400" b="1" spc="-4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Visually</a:t>
            </a:r>
            <a:r>
              <a:rPr sz="1400" b="1" spc="-5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(UML)</a:t>
            </a:r>
            <a:endParaRPr sz="1400">
              <a:latin typeface="Arial"/>
              <a:cs typeface="Arial"/>
            </a:endParaRPr>
          </a:p>
          <a:p>
            <a:pPr marL="292100" marR="296545" algn="ctr">
              <a:lnSpc>
                <a:spcPts val="1430"/>
              </a:lnSpc>
              <a:spcBef>
                <a:spcPts val="390"/>
              </a:spcBef>
            </a:pP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Continuously </a:t>
            </a:r>
            <a:r>
              <a:rPr sz="1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Verify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Quality</a:t>
            </a:r>
            <a:endParaRPr sz="1400">
              <a:latin typeface="Verdana"/>
              <a:cs typeface="Verdana"/>
            </a:endParaRPr>
          </a:p>
          <a:p>
            <a:pPr marR="5080" algn="ctr">
              <a:lnSpc>
                <a:spcPct val="100000"/>
              </a:lnSpc>
              <a:spcBef>
                <a:spcPts val="195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5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91857" y="8727440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12391" y="54676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nuou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25979" y="6594347"/>
            <a:ext cx="3750945" cy="1737360"/>
            <a:chOff x="2125979" y="6594347"/>
            <a:chExt cx="3750945" cy="1737360"/>
          </a:xfrm>
        </p:grpSpPr>
        <p:sp>
          <p:nvSpPr>
            <p:cNvPr id="17" name="object 17"/>
            <p:cNvSpPr/>
            <p:nvPr/>
          </p:nvSpPr>
          <p:spPr>
            <a:xfrm>
              <a:off x="3005328" y="6594347"/>
              <a:ext cx="1912620" cy="1736089"/>
            </a:xfrm>
            <a:custGeom>
              <a:avLst/>
              <a:gdLst/>
              <a:ahLst/>
              <a:cxnLst/>
              <a:rect l="l" t="t" r="r" b="b"/>
              <a:pathLst>
                <a:path w="1912620" h="1736090">
                  <a:moveTo>
                    <a:pt x="7620" y="0"/>
                  </a:moveTo>
                  <a:lnTo>
                    <a:pt x="0" y="0"/>
                  </a:lnTo>
                  <a:lnTo>
                    <a:pt x="0" y="1735836"/>
                  </a:lnTo>
                  <a:lnTo>
                    <a:pt x="7620" y="1735836"/>
                  </a:lnTo>
                  <a:lnTo>
                    <a:pt x="7620" y="0"/>
                  </a:lnTo>
                  <a:close/>
                </a:path>
                <a:path w="1912620" h="1736090">
                  <a:moveTo>
                    <a:pt x="960120" y="0"/>
                  </a:moveTo>
                  <a:lnTo>
                    <a:pt x="954024" y="0"/>
                  </a:lnTo>
                  <a:lnTo>
                    <a:pt x="954024" y="1735836"/>
                  </a:lnTo>
                  <a:lnTo>
                    <a:pt x="960120" y="1735836"/>
                  </a:lnTo>
                  <a:lnTo>
                    <a:pt x="960120" y="0"/>
                  </a:lnTo>
                  <a:close/>
                </a:path>
                <a:path w="1912620" h="1736090">
                  <a:moveTo>
                    <a:pt x="1912620" y="0"/>
                  </a:moveTo>
                  <a:lnTo>
                    <a:pt x="1906524" y="0"/>
                  </a:lnTo>
                  <a:lnTo>
                    <a:pt x="1906524" y="1735836"/>
                  </a:lnTo>
                  <a:lnTo>
                    <a:pt x="1912620" y="1735836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0552" y="6594347"/>
              <a:ext cx="3398520" cy="1708785"/>
            </a:xfrm>
            <a:custGeom>
              <a:avLst/>
              <a:gdLst/>
              <a:ahLst/>
              <a:cxnLst/>
              <a:rect l="l" t="t" r="r" b="b"/>
              <a:pathLst>
                <a:path w="3398520" h="1708784">
                  <a:moveTo>
                    <a:pt x="3398520" y="10668"/>
                  </a:moveTo>
                  <a:lnTo>
                    <a:pt x="3383280" y="0"/>
                  </a:lnTo>
                  <a:lnTo>
                    <a:pt x="2609418" y="1018717"/>
                  </a:lnTo>
                  <a:lnTo>
                    <a:pt x="2606040" y="1019556"/>
                  </a:lnTo>
                  <a:lnTo>
                    <a:pt x="2578608" y="1059180"/>
                  </a:lnTo>
                  <a:lnTo>
                    <a:pt x="2551176" y="1094232"/>
                  </a:lnTo>
                  <a:lnTo>
                    <a:pt x="2517648" y="1127760"/>
                  </a:lnTo>
                  <a:lnTo>
                    <a:pt x="2479548" y="1161288"/>
                  </a:lnTo>
                  <a:lnTo>
                    <a:pt x="2436876" y="1194816"/>
                  </a:lnTo>
                  <a:lnTo>
                    <a:pt x="2389632" y="1226820"/>
                  </a:lnTo>
                  <a:lnTo>
                    <a:pt x="2339340" y="1258824"/>
                  </a:lnTo>
                  <a:lnTo>
                    <a:pt x="2284476" y="1289304"/>
                  </a:lnTo>
                  <a:lnTo>
                    <a:pt x="2225040" y="1318260"/>
                  </a:lnTo>
                  <a:lnTo>
                    <a:pt x="2162556" y="1347216"/>
                  </a:lnTo>
                  <a:lnTo>
                    <a:pt x="2095500" y="1376172"/>
                  </a:lnTo>
                  <a:lnTo>
                    <a:pt x="2025396" y="1403604"/>
                  </a:lnTo>
                  <a:lnTo>
                    <a:pt x="1952244" y="1429512"/>
                  </a:lnTo>
                  <a:lnTo>
                    <a:pt x="1795272" y="1478280"/>
                  </a:lnTo>
                  <a:lnTo>
                    <a:pt x="1711452" y="1501140"/>
                  </a:lnTo>
                  <a:lnTo>
                    <a:pt x="1626108" y="1522476"/>
                  </a:lnTo>
                  <a:lnTo>
                    <a:pt x="1444752" y="1562100"/>
                  </a:lnTo>
                  <a:lnTo>
                    <a:pt x="1350264" y="1580388"/>
                  </a:lnTo>
                  <a:lnTo>
                    <a:pt x="1254252" y="1597152"/>
                  </a:lnTo>
                  <a:lnTo>
                    <a:pt x="1155192" y="1612392"/>
                  </a:lnTo>
                  <a:lnTo>
                    <a:pt x="949452" y="1639824"/>
                  </a:lnTo>
                  <a:lnTo>
                    <a:pt x="736092" y="1661160"/>
                  </a:lnTo>
                  <a:lnTo>
                    <a:pt x="627888" y="1670304"/>
                  </a:lnTo>
                  <a:lnTo>
                    <a:pt x="403860" y="1682496"/>
                  </a:lnTo>
                  <a:lnTo>
                    <a:pt x="175260" y="1688592"/>
                  </a:lnTo>
                  <a:lnTo>
                    <a:pt x="59436" y="1690116"/>
                  </a:lnTo>
                  <a:lnTo>
                    <a:pt x="4572" y="1690116"/>
                  </a:lnTo>
                  <a:lnTo>
                    <a:pt x="0" y="1693164"/>
                  </a:lnTo>
                  <a:lnTo>
                    <a:pt x="0" y="1703832"/>
                  </a:lnTo>
                  <a:lnTo>
                    <a:pt x="4572" y="1708404"/>
                  </a:lnTo>
                  <a:lnTo>
                    <a:pt x="175260" y="1708404"/>
                  </a:lnTo>
                  <a:lnTo>
                    <a:pt x="291084" y="1705356"/>
                  </a:lnTo>
                  <a:lnTo>
                    <a:pt x="518160" y="1696212"/>
                  </a:lnTo>
                  <a:lnTo>
                    <a:pt x="629412" y="1688592"/>
                  </a:lnTo>
                  <a:lnTo>
                    <a:pt x="845820" y="1670304"/>
                  </a:lnTo>
                  <a:lnTo>
                    <a:pt x="1056132" y="1645920"/>
                  </a:lnTo>
                  <a:lnTo>
                    <a:pt x="1257300" y="1615440"/>
                  </a:lnTo>
                  <a:lnTo>
                    <a:pt x="1353312" y="1598676"/>
                  </a:lnTo>
                  <a:lnTo>
                    <a:pt x="1540764" y="1562100"/>
                  </a:lnTo>
                  <a:lnTo>
                    <a:pt x="1630680" y="1540764"/>
                  </a:lnTo>
                  <a:lnTo>
                    <a:pt x="1716024" y="1519428"/>
                  </a:lnTo>
                  <a:lnTo>
                    <a:pt x="1799844" y="1496568"/>
                  </a:lnTo>
                  <a:lnTo>
                    <a:pt x="1880616" y="1472184"/>
                  </a:lnTo>
                  <a:lnTo>
                    <a:pt x="1958340" y="1446276"/>
                  </a:lnTo>
                  <a:lnTo>
                    <a:pt x="2031492" y="1420368"/>
                  </a:lnTo>
                  <a:lnTo>
                    <a:pt x="2103120" y="1392936"/>
                  </a:lnTo>
                  <a:lnTo>
                    <a:pt x="2170176" y="1365504"/>
                  </a:lnTo>
                  <a:lnTo>
                    <a:pt x="2232660" y="1336548"/>
                  </a:lnTo>
                  <a:lnTo>
                    <a:pt x="2292096" y="1306068"/>
                  </a:lnTo>
                  <a:lnTo>
                    <a:pt x="2348484" y="1275588"/>
                  </a:lnTo>
                  <a:lnTo>
                    <a:pt x="2400300" y="1243584"/>
                  </a:lnTo>
                  <a:lnTo>
                    <a:pt x="2447544" y="1210056"/>
                  </a:lnTo>
                  <a:lnTo>
                    <a:pt x="2490216" y="1176528"/>
                  </a:lnTo>
                  <a:lnTo>
                    <a:pt x="2529840" y="1143000"/>
                  </a:lnTo>
                  <a:lnTo>
                    <a:pt x="2564892" y="1107948"/>
                  </a:lnTo>
                  <a:lnTo>
                    <a:pt x="2593848" y="1071372"/>
                  </a:lnTo>
                  <a:lnTo>
                    <a:pt x="2617800" y="1037551"/>
                  </a:lnTo>
                  <a:lnTo>
                    <a:pt x="2618232" y="1037844"/>
                  </a:lnTo>
                  <a:lnTo>
                    <a:pt x="3398520" y="10668"/>
                  </a:lnTo>
                  <a:close/>
                </a:path>
              </a:pathLst>
            </a:custGeom>
            <a:solidFill>
              <a:srgbClr val="00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5980" y="6594347"/>
              <a:ext cx="3750945" cy="1737360"/>
            </a:xfrm>
            <a:custGeom>
              <a:avLst/>
              <a:gdLst/>
              <a:ahLst/>
              <a:cxnLst/>
              <a:rect l="l" t="t" r="r" b="b"/>
              <a:pathLst>
                <a:path w="3750945" h="1737359">
                  <a:moveTo>
                    <a:pt x="3750564" y="1716024"/>
                  </a:moveTo>
                  <a:lnTo>
                    <a:pt x="3744468" y="1716024"/>
                  </a:lnTo>
                  <a:lnTo>
                    <a:pt x="3744468" y="0"/>
                  </a:lnTo>
                  <a:lnTo>
                    <a:pt x="3738372" y="0"/>
                  </a:lnTo>
                  <a:lnTo>
                    <a:pt x="3738372" y="1716024"/>
                  </a:lnTo>
                  <a:lnTo>
                    <a:pt x="19824" y="1716024"/>
                  </a:lnTo>
                  <a:lnTo>
                    <a:pt x="21336" y="0"/>
                  </a:lnTo>
                  <a:lnTo>
                    <a:pt x="3048" y="0"/>
                  </a:lnTo>
                  <a:lnTo>
                    <a:pt x="0" y="1737360"/>
                  </a:lnTo>
                  <a:lnTo>
                    <a:pt x="19812" y="1737360"/>
                  </a:lnTo>
                  <a:lnTo>
                    <a:pt x="19812" y="1735836"/>
                  </a:lnTo>
                  <a:lnTo>
                    <a:pt x="3738372" y="1735836"/>
                  </a:lnTo>
                  <a:lnTo>
                    <a:pt x="3744468" y="1735836"/>
                  </a:lnTo>
                  <a:lnTo>
                    <a:pt x="3750564" y="1735836"/>
                  </a:lnTo>
                  <a:lnTo>
                    <a:pt x="3750564" y="1716024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42947" y="7282688"/>
            <a:ext cx="280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00" b="1" dirty="0">
                <a:solidFill>
                  <a:srgbClr val="323299"/>
                </a:solidFill>
                <a:latin typeface="Arial"/>
                <a:cs typeface="Arial"/>
              </a:rPr>
              <a:t>o</a:t>
            </a:r>
            <a:r>
              <a:rPr sz="900" b="1" spc="-5" dirty="0">
                <a:solidFill>
                  <a:srgbClr val="323299"/>
                </a:solidFill>
                <a:latin typeface="Arial"/>
                <a:cs typeface="Arial"/>
              </a:rPr>
              <a:t>s</a:t>
            </a:r>
            <a:r>
              <a:rPr sz="900" b="1" dirty="0">
                <a:solidFill>
                  <a:srgbClr val="323299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6413" y="8337296"/>
            <a:ext cx="574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23299"/>
                </a:solidFill>
                <a:latin typeface="Arial"/>
                <a:cs typeface="Arial"/>
              </a:rPr>
              <a:t>Transition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41722" y="8337296"/>
            <a:ext cx="738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323299"/>
                </a:solidFill>
                <a:latin typeface="Arial"/>
                <a:cs typeface="Arial"/>
              </a:rPr>
              <a:t>Construction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02938" y="8337296"/>
            <a:ext cx="656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323299"/>
                </a:solidFill>
                <a:latin typeface="Arial"/>
                <a:cs typeface="Arial"/>
              </a:rPr>
              <a:t>Elaboration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12923" y="8337296"/>
            <a:ext cx="535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23299"/>
                </a:solidFill>
                <a:latin typeface="Arial"/>
                <a:cs typeface="Arial"/>
              </a:rPr>
              <a:t>In</a:t>
            </a:r>
            <a:r>
              <a:rPr sz="900" b="1" spc="-5" dirty="0">
                <a:solidFill>
                  <a:srgbClr val="323299"/>
                </a:solidFill>
                <a:latin typeface="Arial"/>
                <a:cs typeface="Arial"/>
              </a:rPr>
              <a:t>ce</a:t>
            </a:r>
            <a:r>
              <a:rPr sz="900" b="1" dirty="0">
                <a:solidFill>
                  <a:srgbClr val="323299"/>
                </a:solidFill>
                <a:latin typeface="Arial"/>
                <a:cs typeface="Arial"/>
              </a:rPr>
              <a:t>ption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" y="6012179"/>
            <a:ext cx="2362199" cy="152399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419603" y="6084825"/>
            <a:ext cx="2138680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080"/>
              </a:lnSpc>
              <a:spcBef>
                <a:spcPts val="95"/>
              </a:spcBef>
            </a:pPr>
            <a:r>
              <a:rPr sz="1000" spc="5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Verdana"/>
                <a:cs typeface="Verdana"/>
              </a:rPr>
              <a:t>problems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ts val="960"/>
              </a:lnSpc>
              <a:spcBef>
                <a:spcPts val="110"/>
              </a:spcBef>
            </a:pPr>
            <a:r>
              <a:rPr sz="1000" spc="25" dirty="0">
                <a:solidFill>
                  <a:srgbClr val="FFFFFF"/>
                </a:solidFill>
                <a:latin typeface="Verdana"/>
                <a:cs typeface="Verdana"/>
              </a:rPr>
              <a:t>100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1000</a:t>
            </a:r>
            <a:r>
              <a:rPr sz="1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Verdana"/>
                <a:cs typeface="Verdana"/>
              </a:rPr>
              <a:t>times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65" dirty="0">
                <a:solidFill>
                  <a:srgbClr val="FFFFFF"/>
                </a:solidFill>
                <a:latin typeface="Verdana"/>
                <a:cs typeface="Verdana"/>
              </a:rPr>
              <a:t>costly </a:t>
            </a:r>
            <a:r>
              <a:rPr sz="10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Verdana"/>
                <a:cs typeface="Verdana"/>
              </a:rPr>
              <a:t>find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Verdana"/>
                <a:cs typeface="Verdana"/>
              </a:rPr>
              <a:t>repair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Verdana"/>
                <a:cs typeface="Verdana"/>
              </a:rPr>
              <a:t>after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spc="40" dirty="0">
                <a:solidFill>
                  <a:srgbClr val="FFFFFF"/>
                </a:solidFill>
                <a:latin typeface="Verdana"/>
                <a:cs typeface="Verdana"/>
              </a:rPr>
              <a:t>deployment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83027" y="6722771"/>
            <a:ext cx="1776730" cy="711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700"/>
              </a:spcBef>
              <a:buClr>
                <a:srgbClr val="323299"/>
              </a:buClr>
              <a:buFont typeface="MS UI Gothic"/>
              <a:buChar char="◆"/>
              <a:tabLst>
                <a:tab pos="156210" algn="l"/>
              </a:tabLst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Repair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600"/>
              </a:spcBef>
              <a:buClr>
                <a:srgbClr val="323299"/>
              </a:buClr>
              <a:buFont typeface="MS UI Gothic"/>
              <a:buChar char="◆"/>
              <a:tabLst>
                <a:tab pos="156210" algn="l"/>
              </a:tabLst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endParaRPr sz="10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600"/>
              </a:spcBef>
              <a:buClr>
                <a:srgbClr val="323299"/>
              </a:buClr>
              <a:buFont typeface="MS UI Gothic"/>
              <a:buChar char="◆"/>
              <a:tabLst>
                <a:tab pos="156210" algn="l"/>
              </a:tabLst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Customers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1051" y="6667499"/>
              <a:ext cx="2293619" cy="6553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91857" y="4550157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0200" y="1225296"/>
            <a:ext cx="4572000" cy="3200400"/>
            <a:chOff x="1600200" y="1225296"/>
            <a:chExt cx="4572000" cy="3200400"/>
          </a:xfrm>
        </p:grpSpPr>
        <p:sp>
          <p:nvSpPr>
            <p:cNvPr id="5" name="object 5"/>
            <p:cNvSpPr/>
            <p:nvPr/>
          </p:nvSpPr>
          <p:spPr>
            <a:xfrm>
              <a:off x="1600200" y="1225296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2700" y="1911096"/>
              <a:ext cx="2616707" cy="25146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19300" y="2368295"/>
            <a:ext cx="1298575" cy="626745"/>
          </a:xfrm>
          <a:custGeom>
            <a:avLst/>
            <a:gdLst/>
            <a:ahLst/>
            <a:cxnLst/>
            <a:rect l="l" t="t" r="r" b="b"/>
            <a:pathLst>
              <a:path w="1298575" h="626744">
                <a:moveTo>
                  <a:pt x="1298448" y="0"/>
                </a:moveTo>
                <a:lnTo>
                  <a:pt x="0" y="0"/>
                </a:lnTo>
                <a:lnTo>
                  <a:pt x="0" y="374904"/>
                </a:lnTo>
                <a:lnTo>
                  <a:pt x="216408" y="374904"/>
                </a:lnTo>
                <a:lnTo>
                  <a:pt x="646176" y="626364"/>
                </a:lnTo>
                <a:lnTo>
                  <a:pt x="541020" y="374904"/>
                </a:lnTo>
                <a:lnTo>
                  <a:pt x="1298448" y="374904"/>
                </a:lnTo>
                <a:lnTo>
                  <a:pt x="1298448" y="0"/>
                </a:lnTo>
                <a:close/>
              </a:path>
            </a:pathLst>
          </a:custGeom>
          <a:solidFill>
            <a:srgbClr val="015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82799" y="2404367"/>
            <a:ext cx="1139190" cy="280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26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9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what’s</a:t>
            </a:r>
            <a:r>
              <a:rPr sz="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required?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5736" y="2673095"/>
            <a:ext cx="1082040" cy="702945"/>
          </a:xfrm>
          <a:custGeom>
            <a:avLst/>
            <a:gdLst/>
            <a:ahLst/>
            <a:cxnLst/>
            <a:rect l="l" t="t" r="r" b="b"/>
            <a:pathLst>
              <a:path w="1082039" h="702945">
                <a:moveTo>
                  <a:pt x="1082040" y="0"/>
                </a:moveTo>
                <a:lnTo>
                  <a:pt x="54864" y="0"/>
                </a:lnTo>
                <a:lnTo>
                  <a:pt x="54864" y="547116"/>
                </a:lnTo>
                <a:lnTo>
                  <a:pt x="227076" y="547116"/>
                </a:lnTo>
                <a:lnTo>
                  <a:pt x="0" y="702564"/>
                </a:lnTo>
                <a:lnTo>
                  <a:pt x="483108" y="547116"/>
                </a:lnTo>
                <a:lnTo>
                  <a:pt x="1082040" y="547116"/>
                </a:lnTo>
                <a:lnTo>
                  <a:pt x="1082040" y="0"/>
                </a:lnTo>
                <a:close/>
              </a:path>
            </a:pathLst>
          </a:custGeom>
          <a:solidFill>
            <a:srgbClr val="015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50382" y="2709167"/>
            <a:ext cx="930275" cy="5130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259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9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perform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load?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2586" y="2898143"/>
            <a:ext cx="1028700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0" dirty="0">
                <a:solidFill>
                  <a:srgbClr val="FFFFFF"/>
                </a:solidFill>
                <a:latin typeface="Verdana"/>
                <a:cs typeface="Verdana"/>
              </a:rPr>
              <a:t>Functionality</a:t>
            </a:r>
            <a:endParaRPr sz="1100">
              <a:latin typeface="Verdana"/>
              <a:cs typeface="Verdana"/>
            </a:endParaRPr>
          </a:p>
          <a:p>
            <a:pPr marL="178435" marR="49530" indent="-140335">
              <a:lnSpc>
                <a:spcPts val="819"/>
              </a:lnSpc>
              <a:spcBef>
                <a:spcPts val="795"/>
              </a:spcBef>
            </a:pP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cat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eac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h  usage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scenario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2142" y="2155447"/>
            <a:ext cx="859790" cy="828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200" spc="60" dirty="0">
                <a:solidFill>
                  <a:srgbClr val="FFFFFF"/>
                </a:solidFill>
                <a:latin typeface="Verdana"/>
                <a:cs typeface="Verdana"/>
              </a:rPr>
              <a:t>Reliability</a:t>
            </a:r>
            <a:endParaRPr sz="1200">
              <a:latin typeface="Verdana"/>
              <a:cs typeface="Verdana"/>
            </a:endParaRPr>
          </a:p>
          <a:p>
            <a:pPr marL="57785" marR="36830" algn="ctr">
              <a:lnSpc>
                <a:spcPct val="85200"/>
              </a:lnSpc>
              <a:spcBef>
                <a:spcPts val="605"/>
              </a:spcBef>
            </a:pPr>
            <a:r>
              <a:rPr sz="900" b="1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ifi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of  sustained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8342" y="3213709"/>
            <a:ext cx="1031875" cy="7188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6830" indent="-24765">
              <a:lnSpc>
                <a:spcPct val="100000"/>
              </a:lnSpc>
              <a:spcBef>
                <a:spcPts val="775"/>
              </a:spcBef>
            </a:pPr>
            <a:r>
              <a:rPr sz="1100" spc="65" dirty="0">
                <a:solidFill>
                  <a:srgbClr val="FFFFFF"/>
                </a:solidFill>
                <a:latin typeface="Verdana"/>
                <a:cs typeface="Verdana"/>
              </a:rPr>
              <a:t>Performance</a:t>
            </a:r>
            <a:endParaRPr sz="1100">
              <a:latin typeface="Verdana"/>
              <a:cs typeface="Verdana"/>
            </a:endParaRPr>
          </a:p>
          <a:p>
            <a:pPr marL="59690" marR="5080" indent="-22860" algn="just">
              <a:lnSpc>
                <a:spcPct val="85000"/>
              </a:lnSpc>
              <a:spcBef>
                <a:spcPts val="71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performance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und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worst-case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load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7700" y="1758695"/>
            <a:ext cx="1374775" cy="561340"/>
          </a:xfrm>
          <a:custGeom>
            <a:avLst/>
            <a:gdLst/>
            <a:ahLst/>
            <a:cxnLst/>
            <a:rect l="l" t="t" r="r" b="b"/>
            <a:pathLst>
              <a:path w="1374775" h="561339">
                <a:moveTo>
                  <a:pt x="1374648" y="0"/>
                </a:moveTo>
                <a:lnTo>
                  <a:pt x="0" y="0"/>
                </a:lnTo>
                <a:lnTo>
                  <a:pt x="0" y="374904"/>
                </a:lnTo>
                <a:lnTo>
                  <a:pt x="230124" y="374904"/>
                </a:lnTo>
                <a:lnTo>
                  <a:pt x="74676" y="560832"/>
                </a:lnTo>
                <a:lnTo>
                  <a:pt x="573024" y="374904"/>
                </a:lnTo>
                <a:lnTo>
                  <a:pt x="1374648" y="374904"/>
                </a:lnTo>
                <a:lnTo>
                  <a:pt x="1374648" y="0"/>
                </a:lnTo>
                <a:close/>
              </a:path>
            </a:pathLst>
          </a:custGeom>
          <a:solidFill>
            <a:srgbClr val="015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80633" y="1800862"/>
            <a:ext cx="1167130" cy="280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3335">
              <a:lnSpc>
                <a:spcPts val="919"/>
              </a:lnSpc>
              <a:spcBef>
                <a:spcPts val="26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Does my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9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pond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acce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9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70303" y="6339333"/>
            <a:ext cx="949960" cy="4368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12395" marR="151765" algn="ctr">
              <a:lnSpc>
                <a:spcPts val="1019"/>
              </a:lnSpc>
              <a:spcBef>
                <a:spcPts val="280"/>
              </a:spcBef>
            </a:pPr>
            <a:r>
              <a:rPr sz="1000" b="1" spc="-5" dirty="0">
                <a:solidFill>
                  <a:srgbClr val="323299"/>
                </a:solidFill>
                <a:latin typeface="Arial"/>
                <a:cs typeface="Arial"/>
              </a:rPr>
              <a:t>U</a:t>
            </a:r>
            <a:r>
              <a:rPr sz="1000" b="1" spc="15" dirty="0">
                <a:solidFill>
                  <a:srgbClr val="323299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23299"/>
                </a:solidFill>
                <a:latin typeface="Arial"/>
                <a:cs typeface="Arial"/>
              </a:rPr>
              <a:t>L</a:t>
            </a:r>
            <a:r>
              <a:rPr sz="1000" b="1" spc="-3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323299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23299"/>
                </a:solidFill>
                <a:latin typeface="Arial"/>
                <a:cs typeface="Arial"/>
              </a:rPr>
              <a:t>od</a:t>
            </a:r>
            <a:r>
              <a:rPr sz="1000" b="1" spc="-10" dirty="0">
                <a:solidFill>
                  <a:srgbClr val="323299"/>
                </a:solidFill>
                <a:latin typeface="Arial"/>
                <a:cs typeface="Arial"/>
              </a:rPr>
              <a:t>e</a:t>
            </a:r>
            <a:r>
              <a:rPr sz="1000" b="1" spc="-5" dirty="0">
                <a:solidFill>
                  <a:srgbClr val="323299"/>
                </a:solidFill>
                <a:latin typeface="Arial"/>
                <a:cs typeface="Arial"/>
              </a:rPr>
              <a:t>l  and</a:t>
            </a:r>
            <a:endParaRPr sz="1000">
              <a:latin typeface="Arial"/>
              <a:cs typeface="Arial"/>
            </a:endParaRPr>
          </a:p>
          <a:p>
            <a:pPr marR="5080" algn="ctr">
              <a:lnSpc>
                <a:spcPts val="1015"/>
              </a:lnSpc>
            </a:pPr>
            <a:r>
              <a:rPr sz="1000" b="1" spc="-10" dirty="0">
                <a:solidFill>
                  <a:srgbClr val="323299"/>
                </a:solidFill>
                <a:latin typeface="Arial"/>
                <a:cs typeface="Arial"/>
              </a:rPr>
              <a:t>I</a:t>
            </a:r>
            <a:r>
              <a:rPr sz="1000" b="1" spc="-5" dirty="0">
                <a:solidFill>
                  <a:srgbClr val="323299"/>
                </a:solidFill>
                <a:latin typeface="Arial"/>
                <a:cs typeface="Arial"/>
              </a:rPr>
              <a:t>mp</a:t>
            </a:r>
            <a:r>
              <a:rPr sz="1000" b="1" spc="-10" dirty="0">
                <a:solidFill>
                  <a:srgbClr val="323299"/>
                </a:solidFill>
                <a:latin typeface="Arial"/>
                <a:cs typeface="Arial"/>
              </a:rPr>
              <a:t>le</a:t>
            </a:r>
            <a:r>
              <a:rPr sz="1000" b="1" spc="-5" dirty="0">
                <a:solidFill>
                  <a:srgbClr val="323299"/>
                </a:solidFill>
                <a:latin typeface="Arial"/>
                <a:cs typeface="Arial"/>
              </a:rPr>
              <a:t>m</a:t>
            </a:r>
            <a:r>
              <a:rPr sz="1000" b="1" spc="-10" dirty="0">
                <a:solidFill>
                  <a:srgbClr val="323299"/>
                </a:solidFill>
                <a:latin typeface="Arial"/>
                <a:cs typeface="Arial"/>
              </a:rPr>
              <a:t>e</a:t>
            </a:r>
            <a:r>
              <a:rPr sz="1000" b="1" spc="-5" dirty="0">
                <a:solidFill>
                  <a:srgbClr val="323299"/>
                </a:solidFill>
                <a:latin typeface="Arial"/>
                <a:cs typeface="Arial"/>
              </a:rPr>
              <a:t>nt</a:t>
            </a:r>
            <a:r>
              <a:rPr sz="1000" b="1" spc="-10" dirty="0">
                <a:solidFill>
                  <a:srgbClr val="323299"/>
                </a:solidFill>
                <a:latin typeface="Arial"/>
                <a:cs typeface="Arial"/>
              </a:rPr>
              <a:t>a</a:t>
            </a:r>
            <a:r>
              <a:rPr sz="1000" b="1" spc="-5" dirty="0">
                <a:solidFill>
                  <a:srgbClr val="323299"/>
                </a:solidFill>
                <a:latin typeface="Arial"/>
                <a:cs typeface="Arial"/>
              </a:rPr>
              <a:t>t</a:t>
            </a:r>
            <a:r>
              <a:rPr sz="1000" b="1" spc="-10" dirty="0">
                <a:solidFill>
                  <a:srgbClr val="323299"/>
                </a:solidFill>
                <a:latin typeface="Arial"/>
                <a:cs typeface="Arial"/>
              </a:rPr>
              <a:t>i</a:t>
            </a:r>
            <a:r>
              <a:rPr sz="1000" b="1" spc="-5" dirty="0">
                <a:solidFill>
                  <a:srgbClr val="323299"/>
                </a:solidFill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8816" y="5937504"/>
            <a:ext cx="740663" cy="123748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834638" y="5962905"/>
            <a:ext cx="559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Iteration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18816" y="5937504"/>
            <a:ext cx="1568450" cy="2612390"/>
            <a:chOff x="2718816" y="5937504"/>
            <a:chExt cx="1568450" cy="261239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6644" y="6894576"/>
              <a:ext cx="355092" cy="2545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6644" y="6586728"/>
              <a:ext cx="355092" cy="2545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6372" y="6263640"/>
              <a:ext cx="147828" cy="1036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8816" y="7312152"/>
              <a:ext cx="740663" cy="12374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8084" y="7659624"/>
              <a:ext cx="326135" cy="3398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7872" y="5937504"/>
              <a:ext cx="739139" cy="123748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668266" y="5962905"/>
            <a:ext cx="559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Iteration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547871" y="5937504"/>
            <a:ext cx="2379345" cy="2612390"/>
            <a:chOff x="3547871" y="5937504"/>
            <a:chExt cx="2379345" cy="261239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4176" y="6894576"/>
              <a:ext cx="356616" cy="254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94176" y="6263640"/>
              <a:ext cx="356616" cy="5775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7871" y="7312152"/>
              <a:ext cx="739139" cy="12374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91127" y="7644384"/>
              <a:ext cx="527303" cy="5623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6171" y="5937504"/>
              <a:ext cx="740663" cy="1237487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300469" y="5964429"/>
            <a:ext cx="559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Iteration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367783" y="5937504"/>
            <a:ext cx="1628139" cy="2612390"/>
            <a:chOff x="4367783" y="5937504"/>
            <a:chExt cx="1628139" cy="2612390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34000" y="6894576"/>
              <a:ext cx="355092" cy="2545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27320" y="6234684"/>
              <a:ext cx="647700" cy="60655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196839" y="6475476"/>
              <a:ext cx="67310" cy="27940"/>
            </a:xfrm>
            <a:custGeom>
              <a:avLst/>
              <a:gdLst/>
              <a:ahLst/>
              <a:cxnLst/>
              <a:rect l="l" t="t" r="r" b="b"/>
              <a:pathLst>
                <a:path w="67310" h="27940">
                  <a:moveTo>
                    <a:pt x="67055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67055" y="27431"/>
                  </a:lnTo>
                  <a:lnTo>
                    <a:pt x="67055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93792" y="6472428"/>
              <a:ext cx="73660" cy="33655"/>
            </a:xfrm>
            <a:custGeom>
              <a:avLst/>
              <a:gdLst/>
              <a:ahLst/>
              <a:cxnLst/>
              <a:rect l="l" t="t" r="r" b="b"/>
              <a:pathLst>
                <a:path w="73660" h="33654">
                  <a:moveTo>
                    <a:pt x="731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73152" y="33528"/>
                  </a:lnTo>
                  <a:lnTo>
                    <a:pt x="73152" y="30480"/>
                  </a:lnTo>
                  <a:lnTo>
                    <a:pt x="6096" y="30480"/>
                  </a:lnTo>
                  <a:lnTo>
                    <a:pt x="3048" y="27432"/>
                  </a:lnTo>
                  <a:lnTo>
                    <a:pt x="6096" y="27432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73152" y="3048"/>
                  </a:lnTo>
                  <a:lnTo>
                    <a:pt x="73152" y="0"/>
                  </a:lnTo>
                  <a:close/>
                </a:path>
                <a:path w="73660" h="33654">
                  <a:moveTo>
                    <a:pt x="6096" y="27432"/>
                  </a:moveTo>
                  <a:lnTo>
                    <a:pt x="3048" y="27432"/>
                  </a:lnTo>
                  <a:lnTo>
                    <a:pt x="6096" y="30480"/>
                  </a:lnTo>
                  <a:lnTo>
                    <a:pt x="6096" y="27432"/>
                  </a:lnTo>
                  <a:close/>
                </a:path>
                <a:path w="73660" h="33654">
                  <a:moveTo>
                    <a:pt x="67056" y="27432"/>
                  </a:moveTo>
                  <a:lnTo>
                    <a:pt x="6096" y="27432"/>
                  </a:lnTo>
                  <a:lnTo>
                    <a:pt x="6096" y="30480"/>
                  </a:lnTo>
                  <a:lnTo>
                    <a:pt x="67056" y="30480"/>
                  </a:lnTo>
                  <a:lnTo>
                    <a:pt x="67056" y="27432"/>
                  </a:lnTo>
                  <a:close/>
                </a:path>
                <a:path w="73660" h="33654">
                  <a:moveTo>
                    <a:pt x="67056" y="3048"/>
                  </a:moveTo>
                  <a:lnTo>
                    <a:pt x="67056" y="30480"/>
                  </a:lnTo>
                  <a:lnTo>
                    <a:pt x="70104" y="27432"/>
                  </a:lnTo>
                  <a:lnTo>
                    <a:pt x="73152" y="27432"/>
                  </a:lnTo>
                  <a:lnTo>
                    <a:pt x="73152" y="6096"/>
                  </a:lnTo>
                  <a:lnTo>
                    <a:pt x="70104" y="6096"/>
                  </a:lnTo>
                  <a:lnTo>
                    <a:pt x="67056" y="3048"/>
                  </a:lnTo>
                  <a:close/>
                </a:path>
                <a:path w="73660" h="33654">
                  <a:moveTo>
                    <a:pt x="73152" y="27432"/>
                  </a:moveTo>
                  <a:lnTo>
                    <a:pt x="70104" y="27432"/>
                  </a:lnTo>
                  <a:lnTo>
                    <a:pt x="67056" y="30480"/>
                  </a:lnTo>
                  <a:lnTo>
                    <a:pt x="73152" y="30480"/>
                  </a:lnTo>
                  <a:lnTo>
                    <a:pt x="73152" y="27432"/>
                  </a:lnTo>
                  <a:close/>
                </a:path>
                <a:path w="73660" h="33654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73660" h="33654">
                  <a:moveTo>
                    <a:pt x="67056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67056" y="6096"/>
                  </a:lnTo>
                  <a:lnTo>
                    <a:pt x="67056" y="3048"/>
                  </a:lnTo>
                  <a:close/>
                </a:path>
                <a:path w="73660" h="33654">
                  <a:moveTo>
                    <a:pt x="73152" y="3048"/>
                  </a:moveTo>
                  <a:lnTo>
                    <a:pt x="67056" y="3048"/>
                  </a:lnTo>
                  <a:lnTo>
                    <a:pt x="70104" y="6096"/>
                  </a:lnTo>
                  <a:lnTo>
                    <a:pt x="73152" y="6096"/>
                  </a:lnTo>
                  <a:lnTo>
                    <a:pt x="73152" y="304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96839" y="6434328"/>
              <a:ext cx="67310" cy="26034"/>
            </a:xfrm>
            <a:custGeom>
              <a:avLst/>
              <a:gdLst/>
              <a:ahLst/>
              <a:cxnLst/>
              <a:rect l="l" t="t" r="r" b="b"/>
              <a:pathLst>
                <a:path w="67310" h="26035">
                  <a:moveTo>
                    <a:pt x="67055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67055" y="25907"/>
                  </a:lnTo>
                  <a:lnTo>
                    <a:pt x="67055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93792" y="6429756"/>
              <a:ext cx="73660" cy="33655"/>
            </a:xfrm>
            <a:custGeom>
              <a:avLst/>
              <a:gdLst/>
              <a:ahLst/>
              <a:cxnLst/>
              <a:rect l="l" t="t" r="r" b="b"/>
              <a:pathLst>
                <a:path w="73660" h="33654">
                  <a:moveTo>
                    <a:pt x="731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73152" y="33528"/>
                  </a:lnTo>
                  <a:lnTo>
                    <a:pt x="73152" y="30480"/>
                  </a:lnTo>
                  <a:lnTo>
                    <a:pt x="6096" y="30480"/>
                  </a:lnTo>
                  <a:lnTo>
                    <a:pt x="3048" y="27432"/>
                  </a:lnTo>
                  <a:lnTo>
                    <a:pt x="6096" y="27432"/>
                  </a:lnTo>
                  <a:lnTo>
                    <a:pt x="6096" y="7620"/>
                  </a:lnTo>
                  <a:lnTo>
                    <a:pt x="3048" y="7620"/>
                  </a:lnTo>
                  <a:lnTo>
                    <a:pt x="6096" y="4572"/>
                  </a:lnTo>
                  <a:lnTo>
                    <a:pt x="73152" y="4572"/>
                  </a:lnTo>
                  <a:lnTo>
                    <a:pt x="73152" y="0"/>
                  </a:lnTo>
                  <a:close/>
                </a:path>
                <a:path w="73660" h="33654">
                  <a:moveTo>
                    <a:pt x="6096" y="27432"/>
                  </a:moveTo>
                  <a:lnTo>
                    <a:pt x="3048" y="27432"/>
                  </a:lnTo>
                  <a:lnTo>
                    <a:pt x="6096" y="30480"/>
                  </a:lnTo>
                  <a:lnTo>
                    <a:pt x="6096" y="27432"/>
                  </a:lnTo>
                  <a:close/>
                </a:path>
                <a:path w="73660" h="33654">
                  <a:moveTo>
                    <a:pt x="67056" y="27432"/>
                  </a:moveTo>
                  <a:lnTo>
                    <a:pt x="6096" y="27432"/>
                  </a:lnTo>
                  <a:lnTo>
                    <a:pt x="6096" y="30480"/>
                  </a:lnTo>
                  <a:lnTo>
                    <a:pt x="67056" y="30480"/>
                  </a:lnTo>
                  <a:lnTo>
                    <a:pt x="67056" y="27432"/>
                  </a:lnTo>
                  <a:close/>
                </a:path>
                <a:path w="73660" h="33654">
                  <a:moveTo>
                    <a:pt x="67056" y="4572"/>
                  </a:moveTo>
                  <a:lnTo>
                    <a:pt x="67056" y="30480"/>
                  </a:lnTo>
                  <a:lnTo>
                    <a:pt x="70104" y="27432"/>
                  </a:lnTo>
                  <a:lnTo>
                    <a:pt x="73152" y="27432"/>
                  </a:lnTo>
                  <a:lnTo>
                    <a:pt x="73152" y="7620"/>
                  </a:lnTo>
                  <a:lnTo>
                    <a:pt x="70104" y="7620"/>
                  </a:lnTo>
                  <a:lnTo>
                    <a:pt x="67056" y="4572"/>
                  </a:lnTo>
                  <a:close/>
                </a:path>
                <a:path w="73660" h="33654">
                  <a:moveTo>
                    <a:pt x="73152" y="27432"/>
                  </a:moveTo>
                  <a:lnTo>
                    <a:pt x="70104" y="27432"/>
                  </a:lnTo>
                  <a:lnTo>
                    <a:pt x="67056" y="30480"/>
                  </a:lnTo>
                  <a:lnTo>
                    <a:pt x="73152" y="30480"/>
                  </a:lnTo>
                  <a:lnTo>
                    <a:pt x="73152" y="27432"/>
                  </a:lnTo>
                  <a:close/>
                </a:path>
                <a:path w="73660" h="33654">
                  <a:moveTo>
                    <a:pt x="6096" y="4572"/>
                  </a:moveTo>
                  <a:lnTo>
                    <a:pt x="3048" y="7620"/>
                  </a:lnTo>
                  <a:lnTo>
                    <a:pt x="6096" y="7620"/>
                  </a:lnTo>
                  <a:lnTo>
                    <a:pt x="6096" y="4572"/>
                  </a:lnTo>
                  <a:close/>
                </a:path>
                <a:path w="73660" h="33654">
                  <a:moveTo>
                    <a:pt x="67056" y="4572"/>
                  </a:moveTo>
                  <a:lnTo>
                    <a:pt x="6096" y="4572"/>
                  </a:lnTo>
                  <a:lnTo>
                    <a:pt x="6096" y="7620"/>
                  </a:lnTo>
                  <a:lnTo>
                    <a:pt x="67056" y="7620"/>
                  </a:lnTo>
                  <a:lnTo>
                    <a:pt x="67056" y="4572"/>
                  </a:lnTo>
                  <a:close/>
                </a:path>
                <a:path w="73660" h="33654">
                  <a:moveTo>
                    <a:pt x="73152" y="4572"/>
                  </a:moveTo>
                  <a:lnTo>
                    <a:pt x="67056" y="4572"/>
                  </a:lnTo>
                  <a:lnTo>
                    <a:pt x="70104" y="7620"/>
                  </a:lnTo>
                  <a:lnTo>
                    <a:pt x="73152" y="7620"/>
                  </a:lnTo>
                  <a:lnTo>
                    <a:pt x="73152" y="457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6171" y="7312152"/>
              <a:ext cx="740663" cy="12374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64835" y="7594092"/>
              <a:ext cx="830579" cy="95402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7783" y="5937504"/>
              <a:ext cx="740663" cy="1237487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4486654" y="5964429"/>
            <a:ext cx="559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Iteration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367783" y="6263639"/>
            <a:ext cx="741045" cy="2286000"/>
            <a:chOff x="4367783" y="6263639"/>
            <a:chExt cx="741045" cy="2286000"/>
          </a:xfrm>
        </p:grpSpPr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4088" y="6894575"/>
              <a:ext cx="356616" cy="25450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4088" y="6263639"/>
              <a:ext cx="542544" cy="57759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7783" y="7312151"/>
              <a:ext cx="740663" cy="1237487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924811" y="7372605"/>
            <a:ext cx="3949065" cy="58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  <a:tabLst>
                <a:tab pos="1670050" algn="l"/>
                <a:tab pos="2493010" algn="l"/>
                <a:tab pos="3302000" algn="l"/>
              </a:tabLst>
            </a:pPr>
            <a:r>
              <a:rPr sz="900" b="1" spc="-20" dirty="0">
                <a:latin typeface="Arial"/>
                <a:cs typeface="Arial"/>
              </a:rPr>
              <a:t>Test</a:t>
            </a:r>
            <a:r>
              <a:rPr sz="900" b="1" spc="-5" dirty="0">
                <a:latin typeface="Arial"/>
                <a:cs typeface="Arial"/>
              </a:rPr>
              <a:t> Suite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1	</a:t>
            </a:r>
            <a:r>
              <a:rPr sz="900" b="1" spc="-20" dirty="0">
                <a:latin typeface="Arial"/>
                <a:cs typeface="Arial"/>
              </a:rPr>
              <a:t>Test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Suite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	</a:t>
            </a:r>
            <a:r>
              <a:rPr sz="900" b="1" spc="-20" dirty="0">
                <a:latin typeface="Arial"/>
                <a:cs typeface="Arial"/>
              </a:rPr>
              <a:t>Test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Suite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3	</a:t>
            </a:r>
            <a:r>
              <a:rPr sz="900" b="1" spc="-20" dirty="0">
                <a:latin typeface="Arial"/>
                <a:cs typeface="Arial"/>
              </a:rPr>
              <a:t>Test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Suite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000" b="1" spc="-20" dirty="0">
                <a:solidFill>
                  <a:srgbClr val="323299"/>
                </a:solidFill>
                <a:latin typeface="Arial"/>
                <a:cs typeface="Arial"/>
              </a:rPr>
              <a:t>Tests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86071" y="7609332"/>
            <a:ext cx="652271" cy="771143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1612391" y="54295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67400" y="5402579"/>
              <a:ext cx="304799" cy="30479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56331" y="1949196"/>
            <a:ext cx="2563495" cy="2273935"/>
            <a:chOff x="2656331" y="1949196"/>
            <a:chExt cx="2563495" cy="22739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6331" y="1949196"/>
              <a:ext cx="2563367" cy="22738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66999" y="2473452"/>
              <a:ext cx="2545080" cy="5080"/>
            </a:xfrm>
            <a:custGeom>
              <a:avLst/>
              <a:gdLst/>
              <a:ahLst/>
              <a:cxnLst/>
              <a:rect l="l" t="t" r="r" b="b"/>
              <a:pathLst>
                <a:path w="2545079" h="5080">
                  <a:moveTo>
                    <a:pt x="254507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545079" y="4571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82822" y="1988315"/>
            <a:ext cx="2338705" cy="211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3825" algn="ctr">
              <a:lnSpc>
                <a:spcPts val="185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600">
              <a:latin typeface="Arial"/>
              <a:cs typeface="Arial"/>
            </a:endParaRPr>
          </a:p>
          <a:p>
            <a:pPr marR="164465" algn="ctr">
              <a:lnSpc>
                <a:spcPts val="1370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Practical</a:t>
            </a:r>
            <a:endParaRPr sz="1200">
              <a:latin typeface="Arial"/>
              <a:cs typeface="Arial"/>
            </a:endParaRPr>
          </a:p>
          <a:p>
            <a:pPr marL="208279" marR="220979" indent="5715" algn="ctr">
              <a:lnSpc>
                <a:spcPct val="112100"/>
              </a:lnSpc>
              <a:spcBef>
                <a:spcPts val="650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Develop</a:t>
            </a:r>
            <a:r>
              <a:rPr sz="1400" b="1" spc="8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Iteratively </a:t>
            </a:r>
            <a:r>
              <a:rPr sz="1400" b="1" spc="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400" b="1" spc="-4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Requirements</a:t>
            </a:r>
            <a:endParaRPr sz="1400">
              <a:latin typeface="Arial"/>
              <a:cs typeface="Arial"/>
            </a:endParaRPr>
          </a:p>
          <a:p>
            <a:pPr marL="478155" marR="489584" algn="ctr">
              <a:lnSpc>
                <a:spcPts val="1430"/>
              </a:lnSpc>
              <a:spcBef>
                <a:spcPts val="425"/>
              </a:spcBef>
            </a:pP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Use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Component </a:t>
            </a:r>
            <a:r>
              <a:rPr sz="1400" b="1" spc="-3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Architectures</a:t>
            </a:r>
            <a:endParaRPr sz="1400">
              <a:latin typeface="Arial"/>
              <a:cs typeface="Arial"/>
            </a:endParaRPr>
          </a:p>
          <a:p>
            <a:pPr marR="5080" indent="-6350" algn="ctr">
              <a:lnSpc>
                <a:spcPts val="1880"/>
              </a:lnSpc>
              <a:spcBef>
                <a:spcPts val="20"/>
              </a:spcBef>
            </a:pP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Model</a:t>
            </a:r>
            <a:r>
              <a:rPr sz="1400" b="1" spc="-2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Visually</a:t>
            </a:r>
            <a:r>
              <a:rPr sz="1400" b="1" spc="4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(UML) </a:t>
            </a:r>
            <a:r>
              <a:rPr sz="1400" b="1" spc="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69696"/>
                </a:solidFill>
                <a:latin typeface="Arial"/>
                <a:cs typeface="Arial"/>
              </a:rPr>
              <a:t>Continuously</a:t>
            </a:r>
            <a:r>
              <a:rPr sz="1400" b="1" spc="-2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69696"/>
                </a:solidFill>
                <a:latin typeface="Arial"/>
                <a:cs typeface="Arial"/>
              </a:rPr>
              <a:t>Verify</a:t>
            </a:r>
            <a:r>
              <a:rPr sz="1400" b="1" spc="-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69696"/>
                </a:solidFill>
                <a:latin typeface="Arial"/>
                <a:cs typeface="Arial"/>
              </a:rPr>
              <a:t>Quality</a:t>
            </a:r>
            <a:endParaRPr sz="1400">
              <a:latin typeface="Arial"/>
              <a:cs typeface="Arial"/>
            </a:endParaRPr>
          </a:p>
          <a:p>
            <a:pPr marR="10795" algn="ctr">
              <a:lnSpc>
                <a:spcPct val="100000"/>
              </a:lnSpc>
              <a:spcBef>
                <a:spcPts val="40"/>
              </a:spcBef>
            </a:pPr>
            <a:r>
              <a:rPr sz="1400" spc="90" dirty="0">
                <a:solidFill>
                  <a:srgbClr val="FFFFFF"/>
                </a:solidFill>
                <a:latin typeface="Verdana"/>
                <a:cs typeface="Verdana"/>
              </a:rPr>
              <a:t>Manage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Change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2974975"/>
            <a:chOff x="1600200" y="5402579"/>
            <a:chExt cx="4572000" cy="2974975"/>
          </a:xfrm>
        </p:grpSpPr>
        <p:sp>
          <p:nvSpPr>
            <p:cNvPr id="15" name="object 15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1419" y="7156957"/>
              <a:ext cx="1470659" cy="12128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36848" y="7152131"/>
              <a:ext cx="1478280" cy="1221105"/>
            </a:xfrm>
            <a:custGeom>
              <a:avLst/>
              <a:gdLst/>
              <a:ahLst/>
              <a:cxnLst/>
              <a:rect l="l" t="t" r="r" b="b"/>
              <a:pathLst>
                <a:path w="1478279" h="1221104">
                  <a:moveTo>
                    <a:pt x="742188" y="0"/>
                  </a:moveTo>
                  <a:lnTo>
                    <a:pt x="740664" y="0"/>
                  </a:lnTo>
                  <a:lnTo>
                    <a:pt x="739140" y="1524"/>
                  </a:lnTo>
                  <a:lnTo>
                    <a:pt x="1524" y="611124"/>
                  </a:lnTo>
                  <a:lnTo>
                    <a:pt x="0" y="612648"/>
                  </a:lnTo>
                  <a:lnTo>
                    <a:pt x="0" y="614172"/>
                  </a:lnTo>
                  <a:lnTo>
                    <a:pt x="1524" y="615696"/>
                  </a:lnTo>
                  <a:lnTo>
                    <a:pt x="739140" y="1220724"/>
                  </a:lnTo>
                  <a:lnTo>
                    <a:pt x="743712" y="1220724"/>
                  </a:lnTo>
                  <a:lnTo>
                    <a:pt x="749251" y="1216152"/>
                  </a:lnTo>
                  <a:lnTo>
                    <a:pt x="739140" y="1216152"/>
                  </a:lnTo>
                  <a:lnTo>
                    <a:pt x="741421" y="1214273"/>
                  </a:lnTo>
                  <a:lnTo>
                    <a:pt x="13527" y="617220"/>
                  </a:lnTo>
                  <a:lnTo>
                    <a:pt x="4572" y="617220"/>
                  </a:lnTo>
                  <a:lnTo>
                    <a:pt x="6096" y="615696"/>
                  </a:lnTo>
                  <a:lnTo>
                    <a:pt x="8872" y="613401"/>
                  </a:lnTo>
                  <a:lnTo>
                    <a:pt x="6096" y="611124"/>
                  </a:lnTo>
                  <a:lnTo>
                    <a:pt x="4572" y="609600"/>
                  </a:lnTo>
                  <a:lnTo>
                    <a:pt x="13472" y="609600"/>
                  </a:lnTo>
                  <a:lnTo>
                    <a:pt x="741421" y="7989"/>
                  </a:lnTo>
                  <a:lnTo>
                    <a:pt x="739140" y="6096"/>
                  </a:lnTo>
                  <a:lnTo>
                    <a:pt x="749209" y="6096"/>
                  </a:lnTo>
                  <a:lnTo>
                    <a:pt x="743712" y="1524"/>
                  </a:lnTo>
                  <a:lnTo>
                    <a:pt x="742188" y="0"/>
                  </a:lnTo>
                  <a:close/>
                </a:path>
                <a:path w="1478279" h="1221104">
                  <a:moveTo>
                    <a:pt x="741421" y="1214273"/>
                  </a:moveTo>
                  <a:lnTo>
                    <a:pt x="739140" y="1216152"/>
                  </a:lnTo>
                  <a:lnTo>
                    <a:pt x="743712" y="1216152"/>
                  </a:lnTo>
                  <a:lnTo>
                    <a:pt x="741421" y="1214273"/>
                  </a:lnTo>
                  <a:close/>
                </a:path>
                <a:path w="1478279" h="1221104">
                  <a:moveTo>
                    <a:pt x="1470943" y="613401"/>
                  </a:moveTo>
                  <a:lnTo>
                    <a:pt x="741421" y="1214273"/>
                  </a:lnTo>
                  <a:lnTo>
                    <a:pt x="743712" y="1216152"/>
                  </a:lnTo>
                  <a:lnTo>
                    <a:pt x="749251" y="1216152"/>
                  </a:lnTo>
                  <a:lnTo>
                    <a:pt x="1476756" y="615696"/>
                  </a:lnTo>
                  <a:lnTo>
                    <a:pt x="1473708" y="615696"/>
                  </a:lnTo>
                  <a:lnTo>
                    <a:pt x="1470943" y="613401"/>
                  </a:lnTo>
                  <a:close/>
                </a:path>
                <a:path w="1478279" h="1221104">
                  <a:moveTo>
                    <a:pt x="1524" y="615696"/>
                  </a:moveTo>
                  <a:lnTo>
                    <a:pt x="3048" y="617220"/>
                  </a:lnTo>
                  <a:lnTo>
                    <a:pt x="3381" y="617220"/>
                  </a:lnTo>
                  <a:lnTo>
                    <a:pt x="1524" y="615696"/>
                  </a:lnTo>
                  <a:close/>
                </a:path>
                <a:path w="1478279" h="1221104">
                  <a:moveTo>
                    <a:pt x="8872" y="613401"/>
                  </a:moveTo>
                  <a:lnTo>
                    <a:pt x="6096" y="615696"/>
                  </a:lnTo>
                  <a:lnTo>
                    <a:pt x="4572" y="617220"/>
                  </a:lnTo>
                  <a:lnTo>
                    <a:pt x="13527" y="617220"/>
                  </a:lnTo>
                  <a:lnTo>
                    <a:pt x="8872" y="613401"/>
                  </a:lnTo>
                  <a:close/>
                </a:path>
                <a:path w="1478279" h="1221104">
                  <a:moveTo>
                    <a:pt x="1473708" y="611124"/>
                  </a:moveTo>
                  <a:lnTo>
                    <a:pt x="1470943" y="613401"/>
                  </a:lnTo>
                  <a:lnTo>
                    <a:pt x="1473708" y="615696"/>
                  </a:lnTo>
                  <a:lnTo>
                    <a:pt x="1473708" y="611124"/>
                  </a:lnTo>
                  <a:close/>
                </a:path>
                <a:path w="1478279" h="1221104">
                  <a:moveTo>
                    <a:pt x="1478280" y="611124"/>
                  </a:moveTo>
                  <a:lnTo>
                    <a:pt x="1473708" y="611124"/>
                  </a:lnTo>
                  <a:lnTo>
                    <a:pt x="1473708" y="615696"/>
                  </a:lnTo>
                  <a:lnTo>
                    <a:pt x="1478280" y="615696"/>
                  </a:lnTo>
                  <a:lnTo>
                    <a:pt x="1478280" y="611124"/>
                  </a:lnTo>
                  <a:close/>
                </a:path>
                <a:path w="1478279" h="1221104">
                  <a:moveTo>
                    <a:pt x="13472" y="609600"/>
                  </a:moveTo>
                  <a:lnTo>
                    <a:pt x="4572" y="609600"/>
                  </a:lnTo>
                  <a:lnTo>
                    <a:pt x="6096" y="611124"/>
                  </a:lnTo>
                  <a:lnTo>
                    <a:pt x="8872" y="613401"/>
                  </a:lnTo>
                  <a:lnTo>
                    <a:pt x="13472" y="609600"/>
                  </a:lnTo>
                  <a:close/>
                </a:path>
                <a:path w="1478279" h="1221104">
                  <a:moveTo>
                    <a:pt x="749209" y="6096"/>
                  </a:moveTo>
                  <a:lnTo>
                    <a:pt x="743712" y="6096"/>
                  </a:lnTo>
                  <a:lnTo>
                    <a:pt x="741421" y="7989"/>
                  </a:lnTo>
                  <a:lnTo>
                    <a:pt x="1470943" y="613401"/>
                  </a:lnTo>
                  <a:lnTo>
                    <a:pt x="1473708" y="611124"/>
                  </a:lnTo>
                  <a:lnTo>
                    <a:pt x="1476756" y="611124"/>
                  </a:lnTo>
                  <a:lnTo>
                    <a:pt x="749209" y="6096"/>
                  </a:lnTo>
                  <a:close/>
                </a:path>
                <a:path w="1478279" h="1221104">
                  <a:moveTo>
                    <a:pt x="1524" y="611124"/>
                  </a:moveTo>
                  <a:lnTo>
                    <a:pt x="0" y="611124"/>
                  </a:lnTo>
                  <a:lnTo>
                    <a:pt x="0" y="612648"/>
                  </a:lnTo>
                  <a:lnTo>
                    <a:pt x="1524" y="611124"/>
                  </a:lnTo>
                  <a:close/>
                </a:path>
                <a:path w="1478279" h="1221104">
                  <a:moveTo>
                    <a:pt x="3368" y="609600"/>
                  </a:moveTo>
                  <a:lnTo>
                    <a:pt x="3048" y="609600"/>
                  </a:lnTo>
                  <a:lnTo>
                    <a:pt x="1524" y="611124"/>
                  </a:lnTo>
                  <a:lnTo>
                    <a:pt x="3368" y="609600"/>
                  </a:lnTo>
                  <a:close/>
                </a:path>
                <a:path w="1478279" h="1221104">
                  <a:moveTo>
                    <a:pt x="743712" y="6096"/>
                  </a:moveTo>
                  <a:lnTo>
                    <a:pt x="739140" y="6096"/>
                  </a:lnTo>
                  <a:lnTo>
                    <a:pt x="741421" y="7989"/>
                  </a:lnTo>
                  <a:lnTo>
                    <a:pt x="743712" y="6096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9075" y="7639811"/>
              <a:ext cx="155575" cy="299085"/>
            </a:xfrm>
            <a:custGeom>
              <a:avLst/>
              <a:gdLst/>
              <a:ahLst/>
              <a:cxnLst/>
              <a:rect l="l" t="t" r="r" b="b"/>
              <a:pathLst>
                <a:path w="155575" h="299084">
                  <a:moveTo>
                    <a:pt x="155447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155447" y="298703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053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96028" y="7636763"/>
              <a:ext cx="161925" cy="304800"/>
            </a:xfrm>
            <a:custGeom>
              <a:avLst/>
              <a:gdLst/>
              <a:ahLst/>
              <a:cxnLst/>
              <a:rect l="l" t="t" r="r" b="b"/>
              <a:pathLst>
                <a:path w="161925" h="304800">
                  <a:moveTo>
                    <a:pt x="16154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61544" y="304800"/>
                  </a:lnTo>
                  <a:lnTo>
                    <a:pt x="161544" y="301752"/>
                  </a:lnTo>
                  <a:lnTo>
                    <a:pt x="6096" y="301752"/>
                  </a:lnTo>
                  <a:lnTo>
                    <a:pt x="3048" y="298704"/>
                  </a:lnTo>
                  <a:lnTo>
                    <a:pt x="6096" y="298704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161544" y="3048"/>
                  </a:lnTo>
                  <a:lnTo>
                    <a:pt x="161544" y="0"/>
                  </a:lnTo>
                  <a:close/>
                </a:path>
                <a:path w="161925" h="304800">
                  <a:moveTo>
                    <a:pt x="6096" y="298704"/>
                  </a:moveTo>
                  <a:lnTo>
                    <a:pt x="3048" y="298704"/>
                  </a:lnTo>
                  <a:lnTo>
                    <a:pt x="6096" y="301752"/>
                  </a:lnTo>
                  <a:lnTo>
                    <a:pt x="6096" y="298704"/>
                  </a:lnTo>
                  <a:close/>
                </a:path>
                <a:path w="161925" h="304800">
                  <a:moveTo>
                    <a:pt x="155448" y="298704"/>
                  </a:moveTo>
                  <a:lnTo>
                    <a:pt x="6096" y="298704"/>
                  </a:lnTo>
                  <a:lnTo>
                    <a:pt x="6096" y="301752"/>
                  </a:lnTo>
                  <a:lnTo>
                    <a:pt x="155448" y="301752"/>
                  </a:lnTo>
                  <a:lnTo>
                    <a:pt x="155448" y="298704"/>
                  </a:lnTo>
                  <a:close/>
                </a:path>
                <a:path w="161925" h="304800">
                  <a:moveTo>
                    <a:pt x="155448" y="3048"/>
                  </a:moveTo>
                  <a:lnTo>
                    <a:pt x="155448" y="301752"/>
                  </a:lnTo>
                  <a:lnTo>
                    <a:pt x="158496" y="298704"/>
                  </a:lnTo>
                  <a:lnTo>
                    <a:pt x="161544" y="298704"/>
                  </a:lnTo>
                  <a:lnTo>
                    <a:pt x="161544" y="6096"/>
                  </a:lnTo>
                  <a:lnTo>
                    <a:pt x="158496" y="6096"/>
                  </a:lnTo>
                  <a:lnTo>
                    <a:pt x="155448" y="3048"/>
                  </a:lnTo>
                  <a:close/>
                </a:path>
                <a:path w="161925" h="304800">
                  <a:moveTo>
                    <a:pt x="161544" y="298704"/>
                  </a:moveTo>
                  <a:lnTo>
                    <a:pt x="158496" y="298704"/>
                  </a:lnTo>
                  <a:lnTo>
                    <a:pt x="155448" y="301752"/>
                  </a:lnTo>
                  <a:lnTo>
                    <a:pt x="161544" y="301752"/>
                  </a:lnTo>
                  <a:lnTo>
                    <a:pt x="161544" y="298704"/>
                  </a:lnTo>
                  <a:close/>
                </a:path>
                <a:path w="161925" h="304800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161925" h="304800">
                  <a:moveTo>
                    <a:pt x="155448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155448" y="6096"/>
                  </a:lnTo>
                  <a:lnTo>
                    <a:pt x="155448" y="3048"/>
                  </a:lnTo>
                  <a:close/>
                </a:path>
                <a:path w="161925" h="304800">
                  <a:moveTo>
                    <a:pt x="161544" y="3048"/>
                  </a:moveTo>
                  <a:lnTo>
                    <a:pt x="155448" y="3048"/>
                  </a:lnTo>
                  <a:lnTo>
                    <a:pt x="158496" y="6096"/>
                  </a:lnTo>
                  <a:lnTo>
                    <a:pt x="161544" y="6096"/>
                  </a:lnTo>
                  <a:lnTo>
                    <a:pt x="16154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703" y="7157973"/>
              <a:ext cx="716279" cy="6007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105656" y="7152131"/>
              <a:ext cx="722630" cy="609600"/>
            </a:xfrm>
            <a:custGeom>
              <a:avLst/>
              <a:gdLst/>
              <a:ahLst/>
              <a:cxnLst/>
              <a:rect l="l" t="t" r="r" b="b"/>
              <a:pathLst>
                <a:path w="722629" h="609600">
                  <a:moveTo>
                    <a:pt x="7326" y="308609"/>
                  </a:moveTo>
                  <a:lnTo>
                    <a:pt x="4572" y="310896"/>
                  </a:lnTo>
                  <a:lnTo>
                    <a:pt x="3186" y="312281"/>
                  </a:lnTo>
                  <a:lnTo>
                    <a:pt x="358140" y="608076"/>
                  </a:lnTo>
                  <a:lnTo>
                    <a:pt x="359664" y="609600"/>
                  </a:lnTo>
                  <a:lnTo>
                    <a:pt x="361188" y="609600"/>
                  </a:lnTo>
                  <a:lnTo>
                    <a:pt x="362712" y="608076"/>
                  </a:lnTo>
                  <a:lnTo>
                    <a:pt x="367978" y="603504"/>
                  </a:lnTo>
                  <a:lnTo>
                    <a:pt x="358140" y="603504"/>
                  </a:lnTo>
                  <a:lnTo>
                    <a:pt x="360379" y="601568"/>
                  </a:lnTo>
                  <a:lnTo>
                    <a:pt x="7326" y="308609"/>
                  </a:lnTo>
                  <a:close/>
                </a:path>
                <a:path w="722629" h="609600">
                  <a:moveTo>
                    <a:pt x="360379" y="601568"/>
                  </a:moveTo>
                  <a:lnTo>
                    <a:pt x="358140" y="603504"/>
                  </a:lnTo>
                  <a:lnTo>
                    <a:pt x="362712" y="603504"/>
                  </a:lnTo>
                  <a:lnTo>
                    <a:pt x="360379" y="601568"/>
                  </a:lnTo>
                  <a:close/>
                </a:path>
                <a:path w="722629" h="609600">
                  <a:moveTo>
                    <a:pt x="715106" y="294939"/>
                  </a:moveTo>
                  <a:lnTo>
                    <a:pt x="360379" y="601568"/>
                  </a:lnTo>
                  <a:lnTo>
                    <a:pt x="362712" y="603504"/>
                  </a:lnTo>
                  <a:lnTo>
                    <a:pt x="367978" y="603504"/>
                  </a:lnTo>
                  <a:lnTo>
                    <a:pt x="720852" y="297180"/>
                  </a:lnTo>
                  <a:lnTo>
                    <a:pt x="717804" y="297180"/>
                  </a:lnTo>
                  <a:lnTo>
                    <a:pt x="715106" y="294939"/>
                  </a:lnTo>
                  <a:close/>
                </a:path>
                <a:path w="722629" h="609600">
                  <a:moveTo>
                    <a:pt x="0" y="309372"/>
                  </a:moveTo>
                  <a:lnTo>
                    <a:pt x="0" y="310896"/>
                  </a:lnTo>
                  <a:lnTo>
                    <a:pt x="1524" y="312420"/>
                  </a:lnTo>
                  <a:lnTo>
                    <a:pt x="3048" y="312420"/>
                  </a:lnTo>
                  <a:lnTo>
                    <a:pt x="3186" y="312281"/>
                  </a:lnTo>
                  <a:lnTo>
                    <a:pt x="1524" y="310896"/>
                  </a:lnTo>
                  <a:lnTo>
                    <a:pt x="0" y="309372"/>
                  </a:lnTo>
                  <a:close/>
                </a:path>
                <a:path w="722629" h="609600">
                  <a:moveTo>
                    <a:pt x="3186" y="304938"/>
                  </a:moveTo>
                  <a:lnTo>
                    <a:pt x="1524" y="306324"/>
                  </a:lnTo>
                  <a:lnTo>
                    <a:pt x="0" y="307848"/>
                  </a:lnTo>
                  <a:lnTo>
                    <a:pt x="0" y="309372"/>
                  </a:lnTo>
                  <a:lnTo>
                    <a:pt x="1524" y="310896"/>
                  </a:lnTo>
                  <a:lnTo>
                    <a:pt x="3186" y="312281"/>
                  </a:lnTo>
                  <a:lnTo>
                    <a:pt x="4572" y="310896"/>
                  </a:lnTo>
                  <a:lnTo>
                    <a:pt x="7326" y="308609"/>
                  </a:lnTo>
                  <a:lnTo>
                    <a:pt x="4572" y="306324"/>
                  </a:lnTo>
                  <a:lnTo>
                    <a:pt x="3186" y="304938"/>
                  </a:lnTo>
                  <a:close/>
                </a:path>
                <a:path w="722629" h="609600">
                  <a:moveTo>
                    <a:pt x="370332" y="0"/>
                  </a:moveTo>
                  <a:lnTo>
                    <a:pt x="368808" y="0"/>
                  </a:lnTo>
                  <a:lnTo>
                    <a:pt x="367284" y="1524"/>
                  </a:lnTo>
                  <a:lnTo>
                    <a:pt x="3186" y="304938"/>
                  </a:lnTo>
                  <a:lnTo>
                    <a:pt x="4572" y="306324"/>
                  </a:lnTo>
                  <a:lnTo>
                    <a:pt x="7326" y="308609"/>
                  </a:lnTo>
                  <a:lnTo>
                    <a:pt x="369569" y="7993"/>
                  </a:lnTo>
                  <a:lnTo>
                    <a:pt x="367284" y="6096"/>
                  </a:lnTo>
                  <a:lnTo>
                    <a:pt x="377337" y="6096"/>
                  </a:lnTo>
                  <a:lnTo>
                    <a:pt x="371856" y="1524"/>
                  </a:lnTo>
                  <a:lnTo>
                    <a:pt x="370332" y="0"/>
                  </a:lnTo>
                  <a:close/>
                </a:path>
                <a:path w="722629" h="609600">
                  <a:moveTo>
                    <a:pt x="3048" y="304800"/>
                  </a:moveTo>
                  <a:lnTo>
                    <a:pt x="1524" y="304800"/>
                  </a:lnTo>
                  <a:lnTo>
                    <a:pt x="0" y="306324"/>
                  </a:lnTo>
                  <a:lnTo>
                    <a:pt x="0" y="307848"/>
                  </a:lnTo>
                  <a:lnTo>
                    <a:pt x="1524" y="306324"/>
                  </a:lnTo>
                  <a:lnTo>
                    <a:pt x="3186" y="304938"/>
                  </a:lnTo>
                  <a:lnTo>
                    <a:pt x="3048" y="304800"/>
                  </a:lnTo>
                  <a:close/>
                </a:path>
                <a:path w="722629" h="609600">
                  <a:moveTo>
                    <a:pt x="717804" y="292608"/>
                  </a:moveTo>
                  <a:lnTo>
                    <a:pt x="715106" y="294939"/>
                  </a:lnTo>
                  <a:lnTo>
                    <a:pt x="717804" y="297180"/>
                  </a:lnTo>
                  <a:lnTo>
                    <a:pt x="717804" y="292608"/>
                  </a:lnTo>
                  <a:close/>
                </a:path>
                <a:path w="722629" h="609600">
                  <a:moveTo>
                    <a:pt x="722376" y="292608"/>
                  </a:moveTo>
                  <a:lnTo>
                    <a:pt x="717804" y="292608"/>
                  </a:lnTo>
                  <a:lnTo>
                    <a:pt x="717804" y="297180"/>
                  </a:lnTo>
                  <a:lnTo>
                    <a:pt x="720852" y="297180"/>
                  </a:lnTo>
                  <a:lnTo>
                    <a:pt x="722376" y="295656"/>
                  </a:lnTo>
                  <a:lnTo>
                    <a:pt x="722376" y="292608"/>
                  </a:lnTo>
                  <a:close/>
                </a:path>
                <a:path w="722629" h="609600">
                  <a:moveTo>
                    <a:pt x="377337" y="6096"/>
                  </a:moveTo>
                  <a:lnTo>
                    <a:pt x="371856" y="6096"/>
                  </a:lnTo>
                  <a:lnTo>
                    <a:pt x="369569" y="7993"/>
                  </a:lnTo>
                  <a:lnTo>
                    <a:pt x="715106" y="294939"/>
                  </a:lnTo>
                  <a:lnTo>
                    <a:pt x="717804" y="292608"/>
                  </a:lnTo>
                  <a:lnTo>
                    <a:pt x="720852" y="292608"/>
                  </a:lnTo>
                  <a:lnTo>
                    <a:pt x="377337" y="6096"/>
                  </a:lnTo>
                  <a:close/>
                </a:path>
                <a:path w="722629" h="609600">
                  <a:moveTo>
                    <a:pt x="371856" y="6096"/>
                  </a:moveTo>
                  <a:lnTo>
                    <a:pt x="367284" y="6096"/>
                  </a:lnTo>
                  <a:lnTo>
                    <a:pt x="369569" y="7993"/>
                  </a:lnTo>
                  <a:lnTo>
                    <a:pt x="371856" y="6096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3400" y="7377683"/>
              <a:ext cx="266699" cy="1828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40352" y="7374635"/>
              <a:ext cx="274320" cy="189230"/>
            </a:xfrm>
            <a:custGeom>
              <a:avLst/>
              <a:gdLst/>
              <a:ahLst/>
              <a:cxnLst/>
              <a:rect l="l" t="t" r="r" b="b"/>
              <a:pathLst>
                <a:path w="274320" h="189229">
                  <a:moveTo>
                    <a:pt x="274320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274320" y="188976"/>
                  </a:lnTo>
                  <a:lnTo>
                    <a:pt x="274320" y="185928"/>
                  </a:lnTo>
                  <a:lnTo>
                    <a:pt x="7620" y="185928"/>
                  </a:lnTo>
                  <a:lnTo>
                    <a:pt x="3048" y="182880"/>
                  </a:lnTo>
                  <a:lnTo>
                    <a:pt x="7620" y="182880"/>
                  </a:lnTo>
                  <a:lnTo>
                    <a:pt x="7620" y="6096"/>
                  </a:lnTo>
                  <a:lnTo>
                    <a:pt x="3048" y="6096"/>
                  </a:lnTo>
                  <a:lnTo>
                    <a:pt x="7620" y="3048"/>
                  </a:lnTo>
                  <a:lnTo>
                    <a:pt x="274320" y="3048"/>
                  </a:lnTo>
                  <a:lnTo>
                    <a:pt x="274320" y="0"/>
                  </a:lnTo>
                  <a:close/>
                </a:path>
                <a:path w="274320" h="189229">
                  <a:moveTo>
                    <a:pt x="7620" y="182880"/>
                  </a:moveTo>
                  <a:lnTo>
                    <a:pt x="3048" y="182880"/>
                  </a:lnTo>
                  <a:lnTo>
                    <a:pt x="7620" y="185928"/>
                  </a:lnTo>
                  <a:lnTo>
                    <a:pt x="7620" y="182880"/>
                  </a:lnTo>
                  <a:close/>
                </a:path>
                <a:path w="274320" h="189229">
                  <a:moveTo>
                    <a:pt x="266700" y="182880"/>
                  </a:moveTo>
                  <a:lnTo>
                    <a:pt x="7620" y="182880"/>
                  </a:lnTo>
                  <a:lnTo>
                    <a:pt x="7620" y="185928"/>
                  </a:lnTo>
                  <a:lnTo>
                    <a:pt x="266700" y="185928"/>
                  </a:lnTo>
                  <a:lnTo>
                    <a:pt x="266700" y="182880"/>
                  </a:lnTo>
                  <a:close/>
                </a:path>
                <a:path w="274320" h="189229">
                  <a:moveTo>
                    <a:pt x="266700" y="3048"/>
                  </a:moveTo>
                  <a:lnTo>
                    <a:pt x="266700" y="185928"/>
                  </a:lnTo>
                  <a:lnTo>
                    <a:pt x="269748" y="182880"/>
                  </a:lnTo>
                  <a:lnTo>
                    <a:pt x="274320" y="182880"/>
                  </a:lnTo>
                  <a:lnTo>
                    <a:pt x="274320" y="6096"/>
                  </a:lnTo>
                  <a:lnTo>
                    <a:pt x="269748" y="6096"/>
                  </a:lnTo>
                  <a:lnTo>
                    <a:pt x="266700" y="3048"/>
                  </a:lnTo>
                  <a:close/>
                </a:path>
                <a:path w="274320" h="189229">
                  <a:moveTo>
                    <a:pt x="274320" y="182880"/>
                  </a:moveTo>
                  <a:lnTo>
                    <a:pt x="269748" y="182880"/>
                  </a:lnTo>
                  <a:lnTo>
                    <a:pt x="266700" y="185928"/>
                  </a:lnTo>
                  <a:lnTo>
                    <a:pt x="274320" y="185928"/>
                  </a:lnTo>
                  <a:lnTo>
                    <a:pt x="274320" y="182880"/>
                  </a:lnTo>
                  <a:close/>
                </a:path>
                <a:path w="274320" h="189229">
                  <a:moveTo>
                    <a:pt x="7620" y="3048"/>
                  </a:moveTo>
                  <a:lnTo>
                    <a:pt x="3048" y="6096"/>
                  </a:lnTo>
                  <a:lnTo>
                    <a:pt x="7620" y="6096"/>
                  </a:lnTo>
                  <a:lnTo>
                    <a:pt x="7620" y="3048"/>
                  </a:lnTo>
                  <a:close/>
                </a:path>
                <a:path w="274320" h="189229">
                  <a:moveTo>
                    <a:pt x="266700" y="3048"/>
                  </a:moveTo>
                  <a:lnTo>
                    <a:pt x="7620" y="3048"/>
                  </a:lnTo>
                  <a:lnTo>
                    <a:pt x="7620" y="6096"/>
                  </a:lnTo>
                  <a:lnTo>
                    <a:pt x="266700" y="6096"/>
                  </a:lnTo>
                  <a:lnTo>
                    <a:pt x="266700" y="3048"/>
                  </a:lnTo>
                  <a:close/>
                </a:path>
                <a:path w="274320" h="189229">
                  <a:moveTo>
                    <a:pt x="274320" y="3048"/>
                  </a:moveTo>
                  <a:lnTo>
                    <a:pt x="266700" y="3048"/>
                  </a:lnTo>
                  <a:lnTo>
                    <a:pt x="269748" y="6096"/>
                  </a:lnTo>
                  <a:lnTo>
                    <a:pt x="274320" y="6096"/>
                  </a:lnTo>
                  <a:lnTo>
                    <a:pt x="27432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3400" y="7525511"/>
              <a:ext cx="266699" cy="7315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40352" y="7520939"/>
              <a:ext cx="274320" cy="81280"/>
            </a:xfrm>
            <a:custGeom>
              <a:avLst/>
              <a:gdLst/>
              <a:ahLst/>
              <a:cxnLst/>
              <a:rect l="l" t="t" r="r" b="b"/>
              <a:pathLst>
                <a:path w="274320" h="81279">
                  <a:moveTo>
                    <a:pt x="163068" y="0"/>
                  </a:moveTo>
                  <a:lnTo>
                    <a:pt x="109728" y="0"/>
                  </a:lnTo>
                  <a:lnTo>
                    <a:pt x="96012" y="1524"/>
                  </a:lnTo>
                  <a:lnTo>
                    <a:pt x="71628" y="4572"/>
                  </a:lnTo>
                  <a:lnTo>
                    <a:pt x="60960" y="6096"/>
                  </a:lnTo>
                  <a:lnTo>
                    <a:pt x="50292" y="9144"/>
                  </a:lnTo>
                  <a:lnTo>
                    <a:pt x="41148" y="10668"/>
                  </a:lnTo>
                  <a:lnTo>
                    <a:pt x="32004" y="13716"/>
                  </a:lnTo>
                  <a:lnTo>
                    <a:pt x="16764" y="19812"/>
                  </a:lnTo>
                  <a:lnTo>
                    <a:pt x="12192" y="22860"/>
                  </a:lnTo>
                  <a:lnTo>
                    <a:pt x="10668" y="22860"/>
                  </a:lnTo>
                  <a:lnTo>
                    <a:pt x="3048" y="30480"/>
                  </a:lnTo>
                  <a:lnTo>
                    <a:pt x="3048" y="32004"/>
                  </a:lnTo>
                  <a:lnTo>
                    <a:pt x="0" y="35052"/>
                  </a:lnTo>
                  <a:lnTo>
                    <a:pt x="0" y="45720"/>
                  </a:lnTo>
                  <a:lnTo>
                    <a:pt x="3048" y="50292"/>
                  </a:lnTo>
                  <a:lnTo>
                    <a:pt x="6096" y="53340"/>
                  </a:lnTo>
                  <a:lnTo>
                    <a:pt x="6096" y="54864"/>
                  </a:lnTo>
                  <a:lnTo>
                    <a:pt x="10668" y="57912"/>
                  </a:lnTo>
                  <a:lnTo>
                    <a:pt x="12192" y="57912"/>
                  </a:lnTo>
                  <a:lnTo>
                    <a:pt x="24384" y="64008"/>
                  </a:lnTo>
                  <a:lnTo>
                    <a:pt x="71628" y="76200"/>
                  </a:lnTo>
                  <a:lnTo>
                    <a:pt x="109728" y="80772"/>
                  </a:lnTo>
                  <a:lnTo>
                    <a:pt x="163068" y="80772"/>
                  </a:lnTo>
                  <a:lnTo>
                    <a:pt x="176784" y="79248"/>
                  </a:lnTo>
                  <a:lnTo>
                    <a:pt x="201168" y="76200"/>
                  </a:lnTo>
                  <a:lnTo>
                    <a:pt x="211836" y="74676"/>
                  </a:lnTo>
                  <a:lnTo>
                    <a:pt x="109728" y="74676"/>
                  </a:lnTo>
                  <a:lnTo>
                    <a:pt x="73152" y="70104"/>
                  </a:lnTo>
                  <a:lnTo>
                    <a:pt x="51816" y="67056"/>
                  </a:lnTo>
                  <a:lnTo>
                    <a:pt x="42672" y="64008"/>
                  </a:lnTo>
                  <a:lnTo>
                    <a:pt x="35052" y="60960"/>
                  </a:lnTo>
                  <a:lnTo>
                    <a:pt x="27432" y="59436"/>
                  </a:lnTo>
                  <a:lnTo>
                    <a:pt x="19812" y="56388"/>
                  </a:lnTo>
                  <a:lnTo>
                    <a:pt x="16764" y="53340"/>
                  </a:lnTo>
                  <a:lnTo>
                    <a:pt x="15240" y="53340"/>
                  </a:lnTo>
                  <a:lnTo>
                    <a:pt x="12192" y="50292"/>
                  </a:lnTo>
                  <a:lnTo>
                    <a:pt x="10668" y="50292"/>
                  </a:lnTo>
                  <a:lnTo>
                    <a:pt x="8636" y="47244"/>
                  </a:lnTo>
                  <a:lnTo>
                    <a:pt x="7620" y="47244"/>
                  </a:lnTo>
                  <a:lnTo>
                    <a:pt x="6604" y="44196"/>
                  </a:lnTo>
                  <a:lnTo>
                    <a:pt x="6096" y="44196"/>
                  </a:lnTo>
                  <a:lnTo>
                    <a:pt x="6096" y="38100"/>
                  </a:lnTo>
                  <a:lnTo>
                    <a:pt x="7620" y="35052"/>
                  </a:lnTo>
                  <a:lnTo>
                    <a:pt x="10668" y="32004"/>
                  </a:lnTo>
                  <a:lnTo>
                    <a:pt x="19812" y="25908"/>
                  </a:lnTo>
                  <a:lnTo>
                    <a:pt x="42672" y="16764"/>
                  </a:lnTo>
                  <a:lnTo>
                    <a:pt x="51816" y="15240"/>
                  </a:lnTo>
                  <a:lnTo>
                    <a:pt x="62484" y="12192"/>
                  </a:lnTo>
                  <a:lnTo>
                    <a:pt x="73152" y="10668"/>
                  </a:lnTo>
                  <a:lnTo>
                    <a:pt x="97536" y="7620"/>
                  </a:lnTo>
                  <a:lnTo>
                    <a:pt x="109728" y="7620"/>
                  </a:lnTo>
                  <a:lnTo>
                    <a:pt x="137160" y="6096"/>
                  </a:lnTo>
                  <a:lnTo>
                    <a:pt x="211836" y="6096"/>
                  </a:lnTo>
                  <a:lnTo>
                    <a:pt x="201168" y="4572"/>
                  </a:lnTo>
                  <a:lnTo>
                    <a:pt x="176784" y="1524"/>
                  </a:lnTo>
                  <a:lnTo>
                    <a:pt x="163068" y="0"/>
                  </a:lnTo>
                  <a:close/>
                </a:path>
                <a:path w="274320" h="81279">
                  <a:moveTo>
                    <a:pt x="259080" y="51816"/>
                  </a:moveTo>
                  <a:lnTo>
                    <a:pt x="252984" y="56388"/>
                  </a:lnTo>
                  <a:lnTo>
                    <a:pt x="246888" y="59436"/>
                  </a:lnTo>
                  <a:lnTo>
                    <a:pt x="239268" y="60960"/>
                  </a:lnTo>
                  <a:lnTo>
                    <a:pt x="220980" y="67056"/>
                  </a:lnTo>
                  <a:lnTo>
                    <a:pt x="188976" y="71628"/>
                  </a:lnTo>
                  <a:lnTo>
                    <a:pt x="176784" y="73152"/>
                  </a:lnTo>
                  <a:lnTo>
                    <a:pt x="163068" y="74676"/>
                  </a:lnTo>
                  <a:lnTo>
                    <a:pt x="211836" y="74676"/>
                  </a:lnTo>
                  <a:lnTo>
                    <a:pt x="256032" y="60960"/>
                  </a:lnTo>
                  <a:lnTo>
                    <a:pt x="266700" y="54864"/>
                  </a:lnTo>
                  <a:lnTo>
                    <a:pt x="266700" y="53340"/>
                  </a:lnTo>
                  <a:lnTo>
                    <a:pt x="257556" y="53340"/>
                  </a:lnTo>
                  <a:lnTo>
                    <a:pt x="259080" y="51816"/>
                  </a:lnTo>
                  <a:close/>
                </a:path>
                <a:path w="274320" h="81279">
                  <a:moveTo>
                    <a:pt x="15240" y="51816"/>
                  </a:moveTo>
                  <a:lnTo>
                    <a:pt x="15240" y="53340"/>
                  </a:lnTo>
                  <a:lnTo>
                    <a:pt x="16764" y="53340"/>
                  </a:lnTo>
                  <a:lnTo>
                    <a:pt x="15240" y="51816"/>
                  </a:lnTo>
                  <a:close/>
                </a:path>
                <a:path w="274320" h="81279">
                  <a:moveTo>
                    <a:pt x="262128" y="48768"/>
                  </a:moveTo>
                  <a:lnTo>
                    <a:pt x="257556" y="53340"/>
                  </a:lnTo>
                  <a:lnTo>
                    <a:pt x="266700" y="53340"/>
                  </a:lnTo>
                  <a:lnTo>
                    <a:pt x="269748" y="50292"/>
                  </a:lnTo>
                  <a:lnTo>
                    <a:pt x="262128" y="50292"/>
                  </a:lnTo>
                  <a:lnTo>
                    <a:pt x="262128" y="48768"/>
                  </a:lnTo>
                  <a:close/>
                </a:path>
                <a:path w="274320" h="81279">
                  <a:moveTo>
                    <a:pt x="10668" y="48768"/>
                  </a:moveTo>
                  <a:lnTo>
                    <a:pt x="10668" y="50292"/>
                  </a:lnTo>
                  <a:lnTo>
                    <a:pt x="12192" y="50292"/>
                  </a:lnTo>
                  <a:lnTo>
                    <a:pt x="10668" y="48768"/>
                  </a:lnTo>
                  <a:close/>
                </a:path>
                <a:path w="274320" h="81279">
                  <a:moveTo>
                    <a:pt x="265176" y="45720"/>
                  </a:moveTo>
                  <a:lnTo>
                    <a:pt x="262128" y="50292"/>
                  </a:lnTo>
                  <a:lnTo>
                    <a:pt x="269748" y="50292"/>
                  </a:lnTo>
                  <a:lnTo>
                    <a:pt x="271780" y="47244"/>
                  </a:lnTo>
                  <a:lnTo>
                    <a:pt x="265176" y="47244"/>
                  </a:lnTo>
                  <a:lnTo>
                    <a:pt x="265176" y="45720"/>
                  </a:lnTo>
                  <a:close/>
                </a:path>
                <a:path w="274320" h="81279">
                  <a:moveTo>
                    <a:pt x="7620" y="45720"/>
                  </a:moveTo>
                  <a:lnTo>
                    <a:pt x="7620" y="47244"/>
                  </a:lnTo>
                  <a:lnTo>
                    <a:pt x="8636" y="47244"/>
                  </a:lnTo>
                  <a:lnTo>
                    <a:pt x="7620" y="45720"/>
                  </a:lnTo>
                  <a:close/>
                </a:path>
                <a:path w="274320" h="81279">
                  <a:moveTo>
                    <a:pt x="266700" y="42672"/>
                  </a:moveTo>
                  <a:lnTo>
                    <a:pt x="265176" y="47244"/>
                  </a:lnTo>
                  <a:lnTo>
                    <a:pt x="271780" y="47244"/>
                  </a:lnTo>
                  <a:lnTo>
                    <a:pt x="272796" y="45720"/>
                  </a:lnTo>
                  <a:lnTo>
                    <a:pt x="273304" y="44196"/>
                  </a:lnTo>
                  <a:lnTo>
                    <a:pt x="266700" y="44196"/>
                  </a:lnTo>
                  <a:lnTo>
                    <a:pt x="266700" y="42672"/>
                  </a:lnTo>
                  <a:close/>
                </a:path>
                <a:path w="274320" h="81279">
                  <a:moveTo>
                    <a:pt x="6096" y="42672"/>
                  </a:moveTo>
                  <a:lnTo>
                    <a:pt x="6096" y="44196"/>
                  </a:lnTo>
                  <a:lnTo>
                    <a:pt x="6604" y="44196"/>
                  </a:lnTo>
                  <a:lnTo>
                    <a:pt x="6096" y="42672"/>
                  </a:lnTo>
                  <a:close/>
                </a:path>
                <a:path w="274320" h="81279">
                  <a:moveTo>
                    <a:pt x="211836" y="6096"/>
                  </a:moveTo>
                  <a:lnTo>
                    <a:pt x="137160" y="6096"/>
                  </a:lnTo>
                  <a:lnTo>
                    <a:pt x="163068" y="7620"/>
                  </a:lnTo>
                  <a:lnTo>
                    <a:pt x="176784" y="7620"/>
                  </a:lnTo>
                  <a:lnTo>
                    <a:pt x="188976" y="9144"/>
                  </a:lnTo>
                  <a:lnTo>
                    <a:pt x="210312" y="12192"/>
                  </a:lnTo>
                  <a:lnTo>
                    <a:pt x="220980" y="15240"/>
                  </a:lnTo>
                  <a:lnTo>
                    <a:pt x="230124" y="16764"/>
                  </a:lnTo>
                  <a:lnTo>
                    <a:pt x="239268" y="19812"/>
                  </a:lnTo>
                  <a:lnTo>
                    <a:pt x="246888" y="22860"/>
                  </a:lnTo>
                  <a:lnTo>
                    <a:pt x="259080" y="28956"/>
                  </a:lnTo>
                  <a:lnTo>
                    <a:pt x="257556" y="28956"/>
                  </a:lnTo>
                  <a:lnTo>
                    <a:pt x="262128" y="32004"/>
                  </a:lnTo>
                  <a:lnTo>
                    <a:pt x="265176" y="35052"/>
                  </a:lnTo>
                  <a:lnTo>
                    <a:pt x="266700" y="38100"/>
                  </a:lnTo>
                  <a:lnTo>
                    <a:pt x="266700" y="44196"/>
                  </a:lnTo>
                  <a:lnTo>
                    <a:pt x="273304" y="44196"/>
                  </a:lnTo>
                  <a:lnTo>
                    <a:pt x="274320" y="41148"/>
                  </a:lnTo>
                  <a:lnTo>
                    <a:pt x="274320" y="39624"/>
                  </a:lnTo>
                  <a:lnTo>
                    <a:pt x="272796" y="36576"/>
                  </a:lnTo>
                  <a:lnTo>
                    <a:pt x="272796" y="35052"/>
                  </a:lnTo>
                  <a:lnTo>
                    <a:pt x="269748" y="32004"/>
                  </a:lnTo>
                  <a:lnTo>
                    <a:pt x="269748" y="30480"/>
                  </a:lnTo>
                  <a:lnTo>
                    <a:pt x="262128" y="22860"/>
                  </a:lnTo>
                  <a:lnTo>
                    <a:pt x="256032" y="19812"/>
                  </a:lnTo>
                  <a:lnTo>
                    <a:pt x="240792" y="13716"/>
                  </a:lnTo>
                  <a:lnTo>
                    <a:pt x="231648" y="10668"/>
                  </a:lnTo>
                  <a:lnTo>
                    <a:pt x="222504" y="9144"/>
                  </a:lnTo>
                  <a:lnTo>
                    <a:pt x="211836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7179" y="7767319"/>
              <a:ext cx="736091" cy="6070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02608" y="7761731"/>
              <a:ext cx="744220" cy="615950"/>
            </a:xfrm>
            <a:custGeom>
              <a:avLst/>
              <a:gdLst/>
              <a:ahLst/>
              <a:cxnLst/>
              <a:rect l="l" t="t" r="r" b="b"/>
              <a:pathLst>
                <a:path w="744220" h="615950">
                  <a:moveTo>
                    <a:pt x="6096" y="300228"/>
                  </a:moveTo>
                  <a:lnTo>
                    <a:pt x="3048" y="300228"/>
                  </a:lnTo>
                  <a:lnTo>
                    <a:pt x="0" y="303276"/>
                  </a:lnTo>
                  <a:lnTo>
                    <a:pt x="0" y="304800"/>
                  </a:lnTo>
                  <a:lnTo>
                    <a:pt x="1524" y="306324"/>
                  </a:lnTo>
                  <a:lnTo>
                    <a:pt x="373380" y="615696"/>
                  </a:lnTo>
                  <a:lnTo>
                    <a:pt x="377952" y="615696"/>
                  </a:lnTo>
                  <a:lnTo>
                    <a:pt x="383443" y="611124"/>
                  </a:lnTo>
                  <a:lnTo>
                    <a:pt x="373380" y="611124"/>
                  </a:lnTo>
                  <a:lnTo>
                    <a:pt x="375670" y="609216"/>
                  </a:lnTo>
                  <a:lnTo>
                    <a:pt x="13387" y="306324"/>
                  </a:lnTo>
                  <a:lnTo>
                    <a:pt x="3048" y="306324"/>
                  </a:lnTo>
                  <a:lnTo>
                    <a:pt x="1524" y="304800"/>
                  </a:lnTo>
                  <a:lnTo>
                    <a:pt x="7937" y="304800"/>
                  </a:lnTo>
                  <a:lnTo>
                    <a:pt x="9759" y="303291"/>
                  </a:lnTo>
                  <a:lnTo>
                    <a:pt x="6096" y="300228"/>
                  </a:lnTo>
                  <a:close/>
                </a:path>
                <a:path w="744220" h="615950">
                  <a:moveTo>
                    <a:pt x="375670" y="609216"/>
                  </a:moveTo>
                  <a:lnTo>
                    <a:pt x="373380" y="611124"/>
                  </a:lnTo>
                  <a:lnTo>
                    <a:pt x="377952" y="611124"/>
                  </a:lnTo>
                  <a:lnTo>
                    <a:pt x="375670" y="609216"/>
                  </a:lnTo>
                  <a:close/>
                </a:path>
                <a:path w="744220" h="615950">
                  <a:moveTo>
                    <a:pt x="734850" y="310150"/>
                  </a:moveTo>
                  <a:lnTo>
                    <a:pt x="375670" y="609216"/>
                  </a:lnTo>
                  <a:lnTo>
                    <a:pt x="377952" y="611124"/>
                  </a:lnTo>
                  <a:lnTo>
                    <a:pt x="383443" y="611124"/>
                  </a:lnTo>
                  <a:lnTo>
                    <a:pt x="742188" y="312420"/>
                  </a:lnTo>
                  <a:lnTo>
                    <a:pt x="737616" y="312420"/>
                  </a:lnTo>
                  <a:lnTo>
                    <a:pt x="734850" y="310150"/>
                  </a:lnTo>
                  <a:close/>
                </a:path>
                <a:path w="744220" h="615950">
                  <a:moveTo>
                    <a:pt x="737616" y="307848"/>
                  </a:moveTo>
                  <a:lnTo>
                    <a:pt x="734850" y="310150"/>
                  </a:lnTo>
                  <a:lnTo>
                    <a:pt x="737616" y="312420"/>
                  </a:lnTo>
                  <a:lnTo>
                    <a:pt x="737616" y="307848"/>
                  </a:lnTo>
                  <a:close/>
                </a:path>
                <a:path w="744220" h="615950">
                  <a:moveTo>
                    <a:pt x="742188" y="307848"/>
                  </a:moveTo>
                  <a:lnTo>
                    <a:pt x="737616" y="307848"/>
                  </a:lnTo>
                  <a:lnTo>
                    <a:pt x="737616" y="312420"/>
                  </a:lnTo>
                  <a:lnTo>
                    <a:pt x="742188" y="312420"/>
                  </a:lnTo>
                  <a:lnTo>
                    <a:pt x="743712" y="310896"/>
                  </a:lnTo>
                  <a:lnTo>
                    <a:pt x="743712" y="309372"/>
                  </a:lnTo>
                  <a:lnTo>
                    <a:pt x="742188" y="307848"/>
                  </a:lnTo>
                  <a:close/>
                </a:path>
                <a:path w="744220" h="615950">
                  <a:moveTo>
                    <a:pt x="374380" y="6096"/>
                  </a:moveTo>
                  <a:lnTo>
                    <a:pt x="368808" y="6096"/>
                  </a:lnTo>
                  <a:lnTo>
                    <a:pt x="366532" y="7979"/>
                  </a:lnTo>
                  <a:lnTo>
                    <a:pt x="734850" y="310150"/>
                  </a:lnTo>
                  <a:lnTo>
                    <a:pt x="737616" y="307848"/>
                  </a:lnTo>
                  <a:lnTo>
                    <a:pt x="742188" y="307848"/>
                  </a:lnTo>
                  <a:lnTo>
                    <a:pt x="374380" y="6096"/>
                  </a:lnTo>
                  <a:close/>
                </a:path>
                <a:path w="744220" h="615950">
                  <a:moveTo>
                    <a:pt x="7937" y="304800"/>
                  </a:moveTo>
                  <a:lnTo>
                    <a:pt x="1524" y="304800"/>
                  </a:lnTo>
                  <a:lnTo>
                    <a:pt x="3048" y="306324"/>
                  </a:lnTo>
                  <a:lnTo>
                    <a:pt x="6096" y="306324"/>
                  </a:lnTo>
                  <a:lnTo>
                    <a:pt x="7937" y="304800"/>
                  </a:lnTo>
                  <a:close/>
                </a:path>
                <a:path w="744220" h="615950">
                  <a:moveTo>
                    <a:pt x="9759" y="303291"/>
                  </a:moveTo>
                  <a:lnTo>
                    <a:pt x="6096" y="306324"/>
                  </a:lnTo>
                  <a:lnTo>
                    <a:pt x="13387" y="306324"/>
                  </a:lnTo>
                  <a:lnTo>
                    <a:pt x="9759" y="303291"/>
                  </a:lnTo>
                  <a:close/>
                </a:path>
                <a:path w="744220" h="615950">
                  <a:moveTo>
                    <a:pt x="13460" y="300228"/>
                  </a:moveTo>
                  <a:lnTo>
                    <a:pt x="6096" y="300228"/>
                  </a:lnTo>
                  <a:lnTo>
                    <a:pt x="9759" y="303291"/>
                  </a:lnTo>
                  <a:lnTo>
                    <a:pt x="13460" y="300228"/>
                  </a:lnTo>
                  <a:close/>
                </a:path>
                <a:path w="744220" h="615950">
                  <a:moveTo>
                    <a:pt x="367284" y="0"/>
                  </a:moveTo>
                  <a:lnTo>
                    <a:pt x="365760" y="0"/>
                  </a:lnTo>
                  <a:lnTo>
                    <a:pt x="364236" y="1524"/>
                  </a:lnTo>
                  <a:lnTo>
                    <a:pt x="1524" y="300228"/>
                  </a:lnTo>
                  <a:lnTo>
                    <a:pt x="0" y="301752"/>
                  </a:lnTo>
                  <a:lnTo>
                    <a:pt x="0" y="303276"/>
                  </a:lnTo>
                  <a:lnTo>
                    <a:pt x="3048" y="300228"/>
                  </a:lnTo>
                  <a:lnTo>
                    <a:pt x="13460" y="300228"/>
                  </a:lnTo>
                  <a:lnTo>
                    <a:pt x="366532" y="7979"/>
                  </a:lnTo>
                  <a:lnTo>
                    <a:pt x="364236" y="6096"/>
                  </a:lnTo>
                  <a:lnTo>
                    <a:pt x="374380" y="6096"/>
                  </a:lnTo>
                  <a:lnTo>
                    <a:pt x="368808" y="1524"/>
                  </a:lnTo>
                  <a:lnTo>
                    <a:pt x="367284" y="0"/>
                  </a:lnTo>
                  <a:close/>
                </a:path>
                <a:path w="744220" h="615950">
                  <a:moveTo>
                    <a:pt x="368808" y="6096"/>
                  </a:moveTo>
                  <a:lnTo>
                    <a:pt x="364236" y="6096"/>
                  </a:lnTo>
                  <a:lnTo>
                    <a:pt x="366532" y="7979"/>
                  </a:lnTo>
                  <a:lnTo>
                    <a:pt x="368808" y="6096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13632" y="7653527"/>
              <a:ext cx="275844" cy="2209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4300" y="7335011"/>
              <a:ext cx="1036320" cy="7086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6344" y="7970519"/>
              <a:ext cx="466343" cy="2133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71416" y="7959851"/>
              <a:ext cx="365759" cy="1630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57700" y="7953755"/>
              <a:ext cx="393192" cy="2545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33900" y="8180831"/>
              <a:ext cx="67055" cy="6248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530852" y="8176259"/>
              <a:ext cx="74930" cy="70485"/>
            </a:xfrm>
            <a:custGeom>
              <a:avLst/>
              <a:gdLst/>
              <a:ahLst/>
              <a:cxnLst/>
              <a:rect l="l" t="t" r="r" b="b"/>
              <a:pathLst>
                <a:path w="74929" h="70484">
                  <a:moveTo>
                    <a:pt x="74676" y="0"/>
                  </a:moveTo>
                  <a:lnTo>
                    <a:pt x="67056" y="0"/>
                  </a:lnTo>
                  <a:lnTo>
                    <a:pt x="67056" y="7620"/>
                  </a:lnTo>
                  <a:lnTo>
                    <a:pt x="67056" y="16764"/>
                  </a:lnTo>
                  <a:lnTo>
                    <a:pt x="67056" y="24384"/>
                  </a:lnTo>
                  <a:lnTo>
                    <a:pt x="67056" y="42672"/>
                  </a:lnTo>
                  <a:lnTo>
                    <a:pt x="67056" y="50292"/>
                  </a:lnTo>
                  <a:lnTo>
                    <a:pt x="67056" y="64008"/>
                  </a:lnTo>
                  <a:lnTo>
                    <a:pt x="6096" y="64008"/>
                  </a:lnTo>
                  <a:lnTo>
                    <a:pt x="6096" y="50292"/>
                  </a:lnTo>
                  <a:lnTo>
                    <a:pt x="67056" y="50292"/>
                  </a:lnTo>
                  <a:lnTo>
                    <a:pt x="67056" y="42672"/>
                  </a:lnTo>
                  <a:lnTo>
                    <a:pt x="6096" y="42672"/>
                  </a:lnTo>
                  <a:lnTo>
                    <a:pt x="6096" y="24384"/>
                  </a:lnTo>
                  <a:lnTo>
                    <a:pt x="67056" y="24384"/>
                  </a:lnTo>
                  <a:lnTo>
                    <a:pt x="67056" y="16764"/>
                  </a:lnTo>
                  <a:lnTo>
                    <a:pt x="6096" y="16764"/>
                  </a:lnTo>
                  <a:lnTo>
                    <a:pt x="6096" y="7620"/>
                  </a:lnTo>
                  <a:lnTo>
                    <a:pt x="67056" y="7620"/>
                  </a:lnTo>
                  <a:lnTo>
                    <a:pt x="67056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74676" y="70104"/>
                  </a:lnTo>
                  <a:lnTo>
                    <a:pt x="74676" y="67056"/>
                  </a:lnTo>
                  <a:lnTo>
                    <a:pt x="74676" y="64008"/>
                  </a:lnTo>
                  <a:lnTo>
                    <a:pt x="74676" y="7620"/>
                  </a:lnTo>
                  <a:lnTo>
                    <a:pt x="74676" y="4572"/>
                  </a:lnTo>
                  <a:lnTo>
                    <a:pt x="74676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51959" y="7927847"/>
              <a:ext cx="161925" cy="155575"/>
            </a:xfrm>
            <a:custGeom>
              <a:avLst/>
              <a:gdLst/>
              <a:ahLst/>
              <a:cxnLst/>
              <a:rect l="l" t="t" r="r" b="b"/>
              <a:pathLst>
                <a:path w="161925" h="155575">
                  <a:moveTo>
                    <a:pt x="60959" y="0"/>
                  </a:moveTo>
                  <a:lnTo>
                    <a:pt x="0" y="108203"/>
                  </a:lnTo>
                  <a:lnTo>
                    <a:pt x="100583" y="155447"/>
                  </a:lnTo>
                  <a:lnTo>
                    <a:pt x="161543" y="320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321059" y="7966964"/>
            <a:ext cx="46482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00" spc="-60" dirty="0">
                <a:latin typeface="Microsoft Sans Serif"/>
                <a:cs typeface="Microsoft Sans Serif"/>
              </a:rPr>
              <a:t>EPORT</a:t>
            </a:r>
            <a:r>
              <a:rPr sz="500" spc="-25" dirty="0">
                <a:latin typeface="Microsoft Sans Serif"/>
                <a:cs typeface="Microsoft Sans Serif"/>
              </a:rPr>
              <a:t> </a:t>
            </a:r>
            <a:r>
              <a:rPr sz="825" spc="-89" baseline="-10101" dirty="0">
                <a:latin typeface="Microsoft Sans Serif"/>
                <a:cs typeface="Microsoft Sans Serif"/>
              </a:rPr>
              <a:t>ALERT</a:t>
            </a:r>
            <a:endParaRPr sz="825" baseline="-10101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75404" y="8147304"/>
            <a:ext cx="58419" cy="113030"/>
            <a:chOff x="4375404" y="8147304"/>
            <a:chExt cx="58419" cy="113030"/>
          </a:xfrm>
        </p:grpSpPr>
        <p:sp>
          <p:nvSpPr>
            <p:cNvPr id="38" name="object 38"/>
            <p:cNvSpPr/>
            <p:nvPr/>
          </p:nvSpPr>
          <p:spPr>
            <a:xfrm>
              <a:off x="4378452" y="8150352"/>
              <a:ext cx="50800" cy="106680"/>
            </a:xfrm>
            <a:custGeom>
              <a:avLst/>
              <a:gdLst/>
              <a:ahLst/>
              <a:cxnLst/>
              <a:rect l="l" t="t" r="r" b="b"/>
              <a:pathLst>
                <a:path w="50800" h="106679">
                  <a:moveTo>
                    <a:pt x="50291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50291" y="106679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75404" y="8147304"/>
              <a:ext cx="58419" cy="113030"/>
            </a:xfrm>
            <a:custGeom>
              <a:avLst/>
              <a:gdLst/>
              <a:ahLst/>
              <a:cxnLst/>
              <a:rect l="l" t="t" r="r" b="b"/>
              <a:pathLst>
                <a:path w="58420" h="113029">
                  <a:moveTo>
                    <a:pt x="5791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57912" y="112776"/>
                  </a:lnTo>
                  <a:lnTo>
                    <a:pt x="57912" y="109728"/>
                  </a:lnTo>
                  <a:lnTo>
                    <a:pt x="6096" y="109728"/>
                  </a:lnTo>
                  <a:lnTo>
                    <a:pt x="3048" y="106680"/>
                  </a:lnTo>
                  <a:lnTo>
                    <a:pt x="6096" y="106680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57912" y="3048"/>
                  </a:lnTo>
                  <a:lnTo>
                    <a:pt x="57912" y="0"/>
                  </a:lnTo>
                  <a:close/>
                </a:path>
                <a:path w="58420" h="113029">
                  <a:moveTo>
                    <a:pt x="6096" y="106680"/>
                  </a:moveTo>
                  <a:lnTo>
                    <a:pt x="3048" y="106680"/>
                  </a:lnTo>
                  <a:lnTo>
                    <a:pt x="6096" y="109728"/>
                  </a:lnTo>
                  <a:lnTo>
                    <a:pt x="6096" y="106680"/>
                  </a:lnTo>
                  <a:close/>
                </a:path>
                <a:path w="58420" h="113029">
                  <a:moveTo>
                    <a:pt x="50292" y="106680"/>
                  </a:moveTo>
                  <a:lnTo>
                    <a:pt x="6096" y="106680"/>
                  </a:lnTo>
                  <a:lnTo>
                    <a:pt x="6096" y="109728"/>
                  </a:lnTo>
                  <a:lnTo>
                    <a:pt x="50292" y="109728"/>
                  </a:lnTo>
                  <a:lnTo>
                    <a:pt x="50292" y="106680"/>
                  </a:lnTo>
                  <a:close/>
                </a:path>
                <a:path w="58420" h="113029">
                  <a:moveTo>
                    <a:pt x="50292" y="3048"/>
                  </a:moveTo>
                  <a:lnTo>
                    <a:pt x="50292" y="109728"/>
                  </a:lnTo>
                  <a:lnTo>
                    <a:pt x="53340" y="106680"/>
                  </a:lnTo>
                  <a:lnTo>
                    <a:pt x="57912" y="106680"/>
                  </a:lnTo>
                  <a:lnTo>
                    <a:pt x="57912" y="6096"/>
                  </a:lnTo>
                  <a:lnTo>
                    <a:pt x="53340" y="6096"/>
                  </a:lnTo>
                  <a:lnTo>
                    <a:pt x="50292" y="3048"/>
                  </a:lnTo>
                  <a:close/>
                </a:path>
                <a:path w="58420" h="113029">
                  <a:moveTo>
                    <a:pt x="57912" y="106680"/>
                  </a:moveTo>
                  <a:lnTo>
                    <a:pt x="53340" y="106680"/>
                  </a:lnTo>
                  <a:lnTo>
                    <a:pt x="50292" y="109728"/>
                  </a:lnTo>
                  <a:lnTo>
                    <a:pt x="57912" y="109728"/>
                  </a:lnTo>
                  <a:lnTo>
                    <a:pt x="57912" y="106680"/>
                  </a:lnTo>
                  <a:close/>
                </a:path>
                <a:path w="58420" h="113029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58420" h="113029">
                  <a:moveTo>
                    <a:pt x="50292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50292" y="6096"/>
                  </a:lnTo>
                  <a:lnTo>
                    <a:pt x="50292" y="3048"/>
                  </a:lnTo>
                  <a:close/>
                </a:path>
                <a:path w="58420" h="113029">
                  <a:moveTo>
                    <a:pt x="57912" y="3048"/>
                  </a:moveTo>
                  <a:lnTo>
                    <a:pt x="50292" y="3048"/>
                  </a:lnTo>
                  <a:lnTo>
                    <a:pt x="53340" y="6096"/>
                  </a:lnTo>
                  <a:lnTo>
                    <a:pt x="57912" y="6096"/>
                  </a:lnTo>
                  <a:lnTo>
                    <a:pt x="57912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87596" y="8159496"/>
              <a:ext cx="33655" cy="35560"/>
            </a:xfrm>
            <a:custGeom>
              <a:avLst/>
              <a:gdLst/>
              <a:ahLst/>
              <a:cxnLst/>
              <a:rect l="l" t="t" r="r" b="b"/>
              <a:pathLst>
                <a:path w="33654" h="35559">
                  <a:moveTo>
                    <a:pt x="25907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0" y="16763"/>
                  </a:lnTo>
                  <a:lnTo>
                    <a:pt x="0" y="27431"/>
                  </a:lnTo>
                  <a:lnTo>
                    <a:pt x="7619" y="35051"/>
                  </a:lnTo>
                  <a:lnTo>
                    <a:pt x="25907" y="35051"/>
                  </a:lnTo>
                  <a:lnTo>
                    <a:pt x="33527" y="27431"/>
                  </a:lnTo>
                  <a:lnTo>
                    <a:pt x="33527" y="7619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CF0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84548" y="8156448"/>
              <a:ext cx="40005" cy="41275"/>
            </a:xfrm>
            <a:custGeom>
              <a:avLst/>
              <a:gdLst/>
              <a:ahLst/>
              <a:cxnLst/>
              <a:rect l="l" t="t" r="r" b="b"/>
              <a:pathLst>
                <a:path w="40004" h="41275">
                  <a:moveTo>
                    <a:pt x="24384" y="0"/>
                  </a:moveTo>
                  <a:lnTo>
                    <a:pt x="15240" y="0"/>
                  </a:lnTo>
                  <a:lnTo>
                    <a:pt x="9144" y="3048"/>
                  </a:lnTo>
                  <a:lnTo>
                    <a:pt x="6096" y="6096"/>
                  </a:lnTo>
                  <a:lnTo>
                    <a:pt x="1524" y="12192"/>
                  </a:lnTo>
                  <a:lnTo>
                    <a:pt x="0" y="15240"/>
                  </a:lnTo>
                  <a:lnTo>
                    <a:pt x="0" y="24384"/>
                  </a:lnTo>
                  <a:lnTo>
                    <a:pt x="1524" y="28956"/>
                  </a:lnTo>
                  <a:lnTo>
                    <a:pt x="6096" y="35052"/>
                  </a:lnTo>
                  <a:lnTo>
                    <a:pt x="9144" y="38100"/>
                  </a:lnTo>
                  <a:lnTo>
                    <a:pt x="15240" y="41148"/>
                  </a:lnTo>
                  <a:lnTo>
                    <a:pt x="24384" y="41148"/>
                  </a:lnTo>
                  <a:lnTo>
                    <a:pt x="30480" y="38100"/>
                  </a:lnTo>
                  <a:lnTo>
                    <a:pt x="32004" y="38100"/>
                  </a:lnTo>
                  <a:lnTo>
                    <a:pt x="33528" y="35052"/>
                  </a:lnTo>
                  <a:lnTo>
                    <a:pt x="18288" y="35052"/>
                  </a:lnTo>
                  <a:lnTo>
                    <a:pt x="13716" y="33528"/>
                  </a:lnTo>
                  <a:lnTo>
                    <a:pt x="12192" y="33528"/>
                  </a:lnTo>
                  <a:lnTo>
                    <a:pt x="11430" y="32004"/>
                  </a:lnTo>
                  <a:lnTo>
                    <a:pt x="10668" y="32004"/>
                  </a:lnTo>
                  <a:lnTo>
                    <a:pt x="6858" y="24384"/>
                  </a:lnTo>
                  <a:lnTo>
                    <a:pt x="6096" y="24384"/>
                  </a:lnTo>
                  <a:lnTo>
                    <a:pt x="6096" y="16764"/>
                  </a:lnTo>
                  <a:lnTo>
                    <a:pt x="6604" y="16764"/>
                  </a:lnTo>
                  <a:lnTo>
                    <a:pt x="7620" y="13716"/>
                  </a:lnTo>
                  <a:lnTo>
                    <a:pt x="8382" y="13716"/>
                  </a:lnTo>
                  <a:lnTo>
                    <a:pt x="10668" y="9144"/>
                  </a:lnTo>
                  <a:lnTo>
                    <a:pt x="11430" y="9144"/>
                  </a:lnTo>
                  <a:lnTo>
                    <a:pt x="12192" y="7620"/>
                  </a:lnTo>
                  <a:lnTo>
                    <a:pt x="15240" y="6096"/>
                  </a:lnTo>
                  <a:lnTo>
                    <a:pt x="33528" y="6096"/>
                  </a:lnTo>
                  <a:lnTo>
                    <a:pt x="32004" y="3048"/>
                  </a:lnTo>
                  <a:lnTo>
                    <a:pt x="30480" y="3048"/>
                  </a:lnTo>
                  <a:lnTo>
                    <a:pt x="24384" y="0"/>
                  </a:lnTo>
                  <a:close/>
                </a:path>
                <a:path w="40004" h="41275">
                  <a:moveTo>
                    <a:pt x="33528" y="22860"/>
                  </a:moveTo>
                  <a:lnTo>
                    <a:pt x="30480" y="28956"/>
                  </a:lnTo>
                  <a:lnTo>
                    <a:pt x="32004" y="28956"/>
                  </a:lnTo>
                  <a:lnTo>
                    <a:pt x="28956" y="30480"/>
                  </a:lnTo>
                  <a:lnTo>
                    <a:pt x="30480" y="30480"/>
                  </a:lnTo>
                  <a:lnTo>
                    <a:pt x="27432" y="33528"/>
                  </a:lnTo>
                  <a:lnTo>
                    <a:pt x="25908" y="33528"/>
                  </a:lnTo>
                  <a:lnTo>
                    <a:pt x="22860" y="35052"/>
                  </a:lnTo>
                  <a:lnTo>
                    <a:pt x="35052" y="35052"/>
                  </a:lnTo>
                  <a:lnTo>
                    <a:pt x="38100" y="28956"/>
                  </a:lnTo>
                  <a:lnTo>
                    <a:pt x="39624" y="24384"/>
                  </a:lnTo>
                  <a:lnTo>
                    <a:pt x="33528" y="24384"/>
                  </a:lnTo>
                  <a:lnTo>
                    <a:pt x="33528" y="22860"/>
                  </a:lnTo>
                  <a:close/>
                </a:path>
                <a:path w="40004" h="41275">
                  <a:moveTo>
                    <a:pt x="12192" y="32004"/>
                  </a:moveTo>
                  <a:lnTo>
                    <a:pt x="12192" y="33528"/>
                  </a:lnTo>
                  <a:lnTo>
                    <a:pt x="15240" y="33528"/>
                  </a:lnTo>
                  <a:lnTo>
                    <a:pt x="12192" y="32004"/>
                  </a:lnTo>
                  <a:close/>
                </a:path>
                <a:path w="40004" h="41275">
                  <a:moveTo>
                    <a:pt x="27432" y="32004"/>
                  </a:moveTo>
                  <a:lnTo>
                    <a:pt x="24384" y="33528"/>
                  </a:lnTo>
                  <a:lnTo>
                    <a:pt x="27432" y="33528"/>
                  </a:lnTo>
                  <a:lnTo>
                    <a:pt x="27432" y="32004"/>
                  </a:lnTo>
                  <a:close/>
                </a:path>
                <a:path w="40004" h="41275">
                  <a:moveTo>
                    <a:pt x="10668" y="30480"/>
                  </a:moveTo>
                  <a:lnTo>
                    <a:pt x="10668" y="32004"/>
                  </a:lnTo>
                  <a:lnTo>
                    <a:pt x="11430" y="32004"/>
                  </a:lnTo>
                  <a:lnTo>
                    <a:pt x="10668" y="30480"/>
                  </a:lnTo>
                  <a:close/>
                </a:path>
                <a:path w="40004" h="41275">
                  <a:moveTo>
                    <a:pt x="6096" y="22860"/>
                  </a:moveTo>
                  <a:lnTo>
                    <a:pt x="6096" y="24384"/>
                  </a:lnTo>
                  <a:lnTo>
                    <a:pt x="6858" y="24384"/>
                  </a:lnTo>
                  <a:lnTo>
                    <a:pt x="6096" y="22860"/>
                  </a:lnTo>
                  <a:close/>
                </a:path>
                <a:path w="40004" h="41275">
                  <a:moveTo>
                    <a:pt x="39624" y="16764"/>
                  </a:moveTo>
                  <a:lnTo>
                    <a:pt x="33528" y="16764"/>
                  </a:lnTo>
                  <a:lnTo>
                    <a:pt x="33528" y="24384"/>
                  </a:lnTo>
                  <a:lnTo>
                    <a:pt x="39624" y="24384"/>
                  </a:lnTo>
                  <a:lnTo>
                    <a:pt x="39624" y="16764"/>
                  </a:lnTo>
                  <a:close/>
                </a:path>
                <a:path w="40004" h="41275">
                  <a:moveTo>
                    <a:pt x="6604" y="16764"/>
                  </a:moveTo>
                  <a:lnTo>
                    <a:pt x="6096" y="16764"/>
                  </a:lnTo>
                  <a:lnTo>
                    <a:pt x="6096" y="18288"/>
                  </a:lnTo>
                  <a:lnTo>
                    <a:pt x="6604" y="16764"/>
                  </a:lnTo>
                  <a:close/>
                </a:path>
                <a:path w="40004" h="41275">
                  <a:moveTo>
                    <a:pt x="38862" y="13716"/>
                  </a:moveTo>
                  <a:lnTo>
                    <a:pt x="32004" y="13716"/>
                  </a:lnTo>
                  <a:lnTo>
                    <a:pt x="33528" y="18288"/>
                  </a:lnTo>
                  <a:lnTo>
                    <a:pt x="33528" y="16764"/>
                  </a:lnTo>
                  <a:lnTo>
                    <a:pt x="39624" y="16764"/>
                  </a:lnTo>
                  <a:lnTo>
                    <a:pt x="39624" y="15240"/>
                  </a:lnTo>
                  <a:lnTo>
                    <a:pt x="38862" y="13716"/>
                  </a:lnTo>
                  <a:close/>
                </a:path>
                <a:path w="40004" h="41275">
                  <a:moveTo>
                    <a:pt x="8382" y="13716"/>
                  </a:moveTo>
                  <a:lnTo>
                    <a:pt x="7620" y="13716"/>
                  </a:lnTo>
                  <a:lnTo>
                    <a:pt x="7620" y="15240"/>
                  </a:lnTo>
                  <a:lnTo>
                    <a:pt x="8382" y="13716"/>
                  </a:lnTo>
                  <a:close/>
                </a:path>
                <a:path w="40004" h="41275">
                  <a:moveTo>
                    <a:pt x="35052" y="6096"/>
                  </a:moveTo>
                  <a:lnTo>
                    <a:pt x="24384" y="6096"/>
                  </a:lnTo>
                  <a:lnTo>
                    <a:pt x="27432" y="7620"/>
                  </a:lnTo>
                  <a:lnTo>
                    <a:pt x="32004" y="12192"/>
                  </a:lnTo>
                  <a:lnTo>
                    <a:pt x="30480" y="12192"/>
                  </a:lnTo>
                  <a:lnTo>
                    <a:pt x="32004" y="15240"/>
                  </a:lnTo>
                  <a:lnTo>
                    <a:pt x="32004" y="13716"/>
                  </a:lnTo>
                  <a:lnTo>
                    <a:pt x="38862" y="13716"/>
                  </a:lnTo>
                  <a:lnTo>
                    <a:pt x="35052" y="6096"/>
                  </a:lnTo>
                  <a:close/>
                </a:path>
                <a:path w="40004" h="41275">
                  <a:moveTo>
                    <a:pt x="11430" y="9144"/>
                  </a:moveTo>
                  <a:lnTo>
                    <a:pt x="10668" y="9144"/>
                  </a:lnTo>
                  <a:lnTo>
                    <a:pt x="10668" y="10668"/>
                  </a:lnTo>
                  <a:lnTo>
                    <a:pt x="11430" y="9144"/>
                  </a:lnTo>
                  <a:close/>
                </a:path>
                <a:path w="40004" h="41275">
                  <a:moveTo>
                    <a:pt x="18288" y="6096"/>
                  </a:moveTo>
                  <a:lnTo>
                    <a:pt x="15240" y="6096"/>
                  </a:lnTo>
                  <a:lnTo>
                    <a:pt x="13716" y="7620"/>
                  </a:lnTo>
                  <a:lnTo>
                    <a:pt x="18288" y="6096"/>
                  </a:lnTo>
                  <a:close/>
                </a:path>
                <a:path w="40004" h="41275">
                  <a:moveTo>
                    <a:pt x="24384" y="6096"/>
                  </a:moveTo>
                  <a:lnTo>
                    <a:pt x="22860" y="6096"/>
                  </a:lnTo>
                  <a:lnTo>
                    <a:pt x="25908" y="7620"/>
                  </a:lnTo>
                  <a:lnTo>
                    <a:pt x="24384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87596" y="8206740"/>
              <a:ext cx="33655" cy="36830"/>
            </a:xfrm>
            <a:custGeom>
              <a:avLst/>
              <a:gdLst/>
              <a:ahLst/>
              <a:cxnLst/>
              <a:rect l="l" t="t" r="r" b="b"/>
              <a:pathLst>
                <a:path w="33654" h="36829">
                  <a:moveTo>
                    <a:pt x="25907" y="0"/>
                  </a:moveTo>
                  <a:lnTo>
                    <a:pt x="7619" y="0"/>
                  </a:lnTo>
                  <a:lnTo>
                    <a:pt x="0" y="9143"/>
                  </a:lnTo>
                  <a:lnTo>
                    <a:pt x="0" y="18287"/>
                  </a:lnTo>
                  <a:lnTo>
                    <a:pt x="0" y="28955"/>
                  </a:lnTo>
                  <a:lnTo>
                    <a:pt x="7619" y="36575"/>
                  </a:lnTo>
                  <a:lnTo>
                    <a:pt x="25907" y="36575"/>
                  </a:lnTo>
                  <a:lnTo>
                    <a:pt x="33527" y="28955"/>
                  </a:lnTo>
                  <a:lnTo>
                    <a:pt x="33527" y="9143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5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84548" y="8203692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30480" y="39624"/>
                  </a:moveTo>
                  <a:lnTo>
                    <a:pt x="9144" y="39624"/>
                  </a:lnTo>
                  <a:lnTo>
                    <a:pt x="15240" y="42672"/>
                  </a:lnTo>
                  <a:lnTo>
                    <a:pt x="24384" y="42672"/>
                  </a:lnTo>
                  <a:lnTo>
                    <a:pt x="30480" y="39624"/>
                  </a:lnTo>
                  <a:close/>
                </a:path>
                <a:path w="40004" h="43179">
                  <a:moveTo>
                    <a:pt x="32004" y="4572"/>
                  </a:moveTo>
                  <a:lnTo>
                    <a:pt x="7620" y="4572"/>
                  </a:lnTo>
                  <a:lnTo>
                    <a:pt x="6096" y="6096"/>
                  </a:lnTo>
                  <a:lnTo>
                    <a:pt x="6096" y="7620"/>
                  </a:lnTo>
                  <a:lnTo>
                    <a:pt x="1524" y="12192"/>
                  </a:lnTo>
                  <a:lnTo>
                    <a:pt x="1524" y="13716"/>
                  </a:lnTo>
                  <a:lnTo>
                    <a:pt x="0" y="16764"/>
                  </a:lnTo>
                  <a:lnTo>
                    <a:pt x="0" y="25908"/>
                  </a:lnTo>
                  <a:lnTo>
                    <a:pt x="1524" y="28956"/>
                  </a:lnTo>
                  <a:lnTo>
                    <a:pt x="1524" y="30480"/>
                  </a:lnTo>
                  <a:lnTo>
                    <a:pt x="6096" y="36576"/>
                  </a:lnTo>
                  <a:lnTo>
                    <a:pt x="7620" y="39624"/>
                  </a:lnTo>
                  <a:lnTo>
                    <a:pt x="32004" y="39624"/>
                  </a:lnTo>
                  <a:lnTo>
                    <a:pt x="33528" y="36576"/>
                  </a:lnTo>
                  <a:lnTo>
                    <a:pt x="18288" y="36576"/>
                  </a:lnTo>
                  <a:lnTo>
                    <a:pt x="13716" y="35052"/>
                  </a:lnTo>
                  <a:lnTo>
                    <a:pt x="12192" y="35052"/>
                  </a:lnTo>
                  <a:lnTo>
                    <a:pt x="10668" y="32004"/>
                  </a:lnTo>
                  <a:lnTo>
                    <a:pt x="7620" y="27432"/>
                  </a:lnTo>
                  <a:lnTo>
                    <a:pt x="6096" y="24384"/>
                  </a:lnTo>
                  <a:lnTo>
                    <a:pt x="6096" y="18288"/>
                  </a:lnTo>
                  <a:lnTo>
                    <a:pt x="7620" y="15240"/>
                  </a:lnTo>
                  <a:lnTo>
                    <a:pt x="8382" y="15240"/>
                  </a:lnTo>
                  <a:lnTo>
                    <a:pt x="10668" y="10668"/>
                  </a:lnTo>
                  <a:lnTo>
                    <a:pt x="12192" y="9144"/>
                  </a:lnTo>
                  <a:lnTo>
                    <a:pt x="15240" y="7620"/>
                  </a:lnTo>
                  <a:lnTo>
                    <a:pt x="16764" y="7620"/>
                  </a:lnTo>
                  <a:lnTo>
                    <a:pt x="19812" y="6096"/>
                  </a:lnTo>
                  <a:lnTo>
                    <a:pt x="33528" y="6096"/>
                  </a:lnTo>
                  <a:lnTo>
                    <a:pt x="32004" y="4572"/>
                  </a:lnTo>
                  <a:close/>
                </a:path>
                <a:path w="40004" h="43179">
                  <a:moveTo>
                    <a:pt x="30480" y="12192"/>
                  </a:moveTo>
                  <a:lnTo>
                    <a:pt x="33528" y="18288"/>
                  </a:lnTo>
                  <a:lnTo>
                    <a:pt x="33528" y="24384"/>
                  </a:lnTo>
                  <a:lnTo>
                    <a:pt x="30480" y="30480"/>
                  </a:lnTo>
                  <a:lnTo>
                    <a:pt x="32004" y="30480"/>
                  </a:lnTo>
                  <a:lnTo>
                    <a:pt x="28956" y="32004"/>
                  </a:lnTo>
                  <a:lnTo>
                    <a:pt x="30480" y="32004"/>
                  </a:lnTo>
                  <a:lnTo>
                    <a:pt x="27432" y="35052"/>
                  </a:lnTo>
                  <a:lnTo>
                    <a:pt x="25908" y="35052"/>
                  </a:lnTo>
                  <a:lnTo>
                    <a:pt x="22860" y="36576"/>
                  </a:lnTo>
                  <a:lnTo>
                    <a:pt x="35052" y="36576"/>
                  </a:lnTo>
                  <a:lnTo>
                    <a:pt x="38100" y="30480"/>
                  </a:lnTo>
                  <a:lnTo>
                    <a:pt x="38100" y="28956"/>
                  </a:lnTo>
                  <a:lnTo>
                    <a:pt x="39624" y="25908"/>
                  </a:lnTo>
                  <a:lnTo>
                    <a:pt x="39624" y="16764"/>
                  </a:lnTo>
                  <a:lnTo>
                    <a:pt x="38100" y="13716"/>
                  </a:lnTo>
                  <a:lnTo>
                    <a:pt x="32004" y="13716"/>
                  </a:lnTo>
                  <a:lnTo>
                    <a:pt x="30480" y="12192"/>
                  </a:lnTo>
                  <a:close/>
                </a:path>
                <a:path w="40004" h="43179">
                  <a:moveTo>
                    <a:pt x="12192" y="33528"/>
                  </a:moveTo>
                  <a:lnTo>
                    <a:pt x="12192" y="35052"/>
                  </a:lnTo>
                  <a:lnTo>
                    <a:pt x="15240" y="35052"/>
                  </a:lnTo>
                  <a:lnTo>
                    <a:pt x="12192" y="33528"/>
                  </a:lnTo>
                  <a:close/>
                </a:path>
                <a:path w="40004" h="43179">
                  <a:moveTo>
                    <a:pt x="27432" y="33528"/>
                  </a:moveTo>
                  <a:lnTo>
                    <a:pt x="24384" y="35052"/>
                  </a:lnTo>
                  <a:lnTo>
                    <a:pt x="27432" y="35052"/>
                  </a:lnTo>
                  <a:lnTo>
                    <a:pt x="27432" y="33528"/>
                  </a:lnTo>
                  <a:close/>
                </a:path>
                <a:path w="40004" h="43179">
                  <a:moveTo>
                    <a:pt x="8382" y="15240"/>
                  </a:moveTo>
                  <a:lnTo>
                    <a:pt x="7620" y="15240"/>
                  </a:lnTo>
                  <a:lnTo>
                    <a:pt x="7620" y="16764"/>
                  </a:lnTo>
                  <a:lnTo>
                    <a:pt x="8382" y="15240"/>
                  </a:lnTo>
                  <a:close/>
                </a:path>
                <a:path w="40004" h="43179">
                  <a:moveTo>
                    <a:pt x="35052" y="6096"/>
                  </a:moveTo>
                  <a:lnTo>
                    <a:pt x="19812" y="6096"/>
                  </a:lnTo>
                  <a:lnTo>
                    <a:pt x="22860" y="7620"/>
                  </a:lnTo>
                  <a:lnTo>
                    <a:pt x="24384" y="7620"/>
                  </a:lnTo>
                  <a:lnTo>
                    <a:pt x="30480" y="10668"/>
                  </a:lnTo>
                  <a:lnTo>
                    <a:pt x="28956" y="10668"/>
                  </a:lnTo>
                  <a:lnTo>
                    <a:pt x="32004" y="13716"/>
                  </a:lnTo>
                  <a:lnTo>
                    <a:pt x="38100" y="13716"/>
                  </a:lnTo>
                  <a:lnTo>
                    <a:pt x="36576" y="10668"/>
                  </a:lnTo>
                  <a:lnTo>
                    <a:pt x="36576" y="9144"/>
                  </a:lnTo>
                  <a:lnTo>
                    <a:pt x="35052" y="6096"/>
                  </a:lnTo>
                  <a:close/>
                </a:path>
                <a:path w="40004" h="43179">
                  <a:moveTo>
                    <a:pt x="27432" y="1524"/>
                  </a:moveTo>
                  <a:lnTo>
                    <a:pt x="12192" y="1524"/>
                  </a:lnTo>
                  <a:lnTo>
                    <a:pt x="9144" y="3048"/>
                  </a:lnTo>
                  <a:lnTo>
                    <a:pt x="9144" y="4572"/>
                  </a:lnTo>
                  <a:lnTo>
                    <a:pt x="30480" y="4572"/>
                  </a:lnTo>
                  <a:lnTo>
                    <a:pt x="30480" y="3048"/>
                  </a:lnTo>
                  <a:lnTo>
                    <a:pt x="27432" y="1524"/>
                  </a:lnTo>
                  <a:close/>
                </a:path>
                <a:path w="40004" h="43179">
                  <a:moveTo>
                    <a:pt x="24384" y="0"/>
                  </a:moveTo>
                  <a:lnTo>
                    <a:pt x="15240" y="0"/>
                  </a:lnTo>
                  <a:lnTo>
                    <a:pt x="15240" y="1524"/>
                  </a:lnTo>
                  <a:lnTo>
                    <a:pt x="24384" y="1524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400042" y="7276593"/>
            <a:ext cx="5257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286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Microsoft Sans Serif"/>
                <a:cs typeface="Microsoft Sans Serif"/>
              </a:rPr>
              <a:t>Workspace </a:t>
            </a:r>
            <a:r>
              <a:rPr sz="800" spc="-50" dirty="0">
                <a:latin typeface="Microsoft Sans Serif"/>
                <a:cs typeface="Microsoft Sans Serif"/>
              </a:rPr>
              <a:t> </a:t>
            </a:r>
            <a:r>
              <a:rPr sz="800" spc="-120" dirty="0">
                <a:latin typeface="Microsoft Sans Serif"/>
                <a:cs typeface="Microsoft Sans Serif"/>
              </a:rPr>
              <a:t>M</a:t>
            </a:r>
            <a:r>
              <a:rPr sz="800" spc="-75" dirty="0">
                <a:latin typeface="Microsoft Sans Serif"/>
                <a:cs typeface="Microsoft Sans Serif"/>
              </a:rPr>
              <a:t>a</a:t>
            </a:r>
            <a:r>
              <a:rPr sz="800" spc="-40" dirty="0">
                <a:latin typeface="Microsoft Sans Serif"/>
                <a:cs typeface="Microsoft Sans Serif"/>
              </a:rPr>
              <a:t>n</a:t>
            </a:r>
            <a:r>
              <a:rPr sz="800" spc="-75" dirty="0">
                <a:latin typeface="Microsoft Sans Serif"/>
                <a:cs typeface="Microsoft Sans Serif"/>
              </a:rPr>
              <a:t>a</a:t>
            </a:r>
            <a:r>
              <a:rPr sz="800" spc="-55" dirty="0">
                <a:latin typeface="Microsoft Sans Serif"/>
                <a:cs typeface="Microsoft Sans Serif"/>
              </a:rPr>
              <a:t>g</a:t>
            </a:r>
            <a:r>
              <a:rPr sz="800" spc="-75" dirty="0">
                <a:latin typeface="Microsoft Sans Serif"/>
                <a:cs typeface="Microsoft Sans Serif"/>
              </a:rPr>
              <a:t>e</a:t>
            </a:r>
            <a:r>
              <a:rPr sz="800" spc="-100" dirty="0">
                <a:latin typeface="Microsoft Sans Serif"/>
                <a:cs typeface="Microsoft Sans Serif"/>
              </a:rPr>
              <a:t>m</a:t>
            </a:r>
            <a:r>
              <a:rPr sz="800" spc="-90" dirty="0">
                <a:latin typeface="Microsoft Sans Serif"/>
                <a:cs typeface="Microsoft Sans Serif"/>
              </a:rPr>
              <a:t>e</a:t>
            </a:r>
            <a:r>
              <a:rPr sz="800" spc="-40" dirty="0">
                <a:latin typeface="Microsoft Sans Serif"/>
                <a:cs typeface="Microsoft Sans Serif"/>
              </a:rPr>
              <a:t>n</a:t>
            </a:r>
            <a:r>
              <a:rPr sz="800" spc="-5" dirty="0">
                <a:latin typeface="Microsoft Sans Serif"/>
                <a:cs typeface="Microsoft Sans Serif"/>
              </a:rPr>
              <a:t>t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14342" y="8038593"/>
            <a:ext cx="4464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72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Microsoft Sans Serif"/>
                <a:cs typeface="Microsoft Sans Serif"/>
              </a:rPr>
              <a:t>Process </a:t>
            </a:r>
            <a:r>
              <a:rPr sz="800" spc="-40" dirty="0">
                <a:latin typeface="Microsoft Sans Serif"/>
                <a:cs typeface="Microsoft Sans Serif"/>
              </a:rPr>
              <a:t> </a:t>
            </a:r>
            <a:r>
              <a:rPr sz="800" spc="-45" dirty="0">
                <a:latin typeface="Microsoft Sans Serif"/>
                <a:cs typeface="Microsoft Sans Serif"/>
              </a:rPr>
              <a:t>I</a:t>
            </a:r>
            <a:r>
              <a:rPr sz="800" spc="-40" dirty="0">
                <a:latin typeface="Microsoft Sans Serif"/>
                <a:cs typeface="Microsoft Sans Serif"/>
              </a:rPr>
              <a:t>n</a:t>
            </a:r>
            <a:r>
              <a:rPr sz="800" spc="-10" dirty="0">
                <a:latin typeface="Microsoft Sans Serif"/>
                <a:cs typeface="Microsoft Sans Serif"/>
              </a:rPr>
              <a:t>t</a:t>
            </a:r>
            <a:r>
              <a:rPr sz="800" spc="-75" dirty="0">
                <a:latin typeface="Microsoft Sans Serif"/>
                <a:cs typeface="Microsoft Sans Serif"/>
              </a:rPr>
              <a:t>e</a:t>
            </a:r>
            <a:r>
              <a:rPr sz="800" spc="-40" dirty="0">
                <a:latin typeface="Microsoft Sans Serif"/>
                <a:cs typeface="Microsoft Sans Serif"/>
              </a:rPr>
              <a:t>g</a:t>
            </a:r>
            <a:r>
              <a:rPr sz="800" spc="-20" dirty="0">
                <a:latin typeface="Microsoft Sans Serif"/>
                <a:cs typeface="Microsoft Sans Serif"/>
              </a:rPr>
              <a:t>r</a:t>
            </a:r>
            <a:r>
              <a:rPr sz="800" spc="-75" dirty="0">
                <a:latin typeface="Microsoft Sans Serif"/>
                <a:cs typeface="Microsoft Sans Serif"/>
              </a:rPr>
              <a:t>a</a:t>
            </a:r>
            <a:r>
              <a:rPr sz="800" spc="-10" dirty="0">
                <a:latin typeface="Microsoft Sans Serif"/>
                <a:cs typeface="Microsoft Sans Serif"/>
              </a:rPr>
              <a:t>t</a:t>
            </a:r>
            <a:r>
              <a:rPr sz="800" spc="-5" dirty="0">
                <a:latin typeface="Microsoft Sans Serif"/>
                <a:cs typeface="Microsoft Sans Serif"/>
              </a:rPr>
              <a:t>i</a:t>
            </a:r>
            <a:r>
              <a:rPr sz="800" spc="-40" dirty="0">
                <a:latin typeface="Microsoft Sans Serif"/>
                <a:cs typeface="Microsoft Sans Serif"/>
              </a:rPr>
              <a:t>o</a:t>
            </a:r>
            <a:r>
              <a:rPr sz="800" spc="-45" dirty="0">
                <a:latin typeface="Microsoft Sans Serif"/>
                <a:cs typeface="Microsoft Sans Serif"/>
              </a:rPr>
              <a:t>n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00242" y="7262876"/>
            <a:ext cx="5391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6858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Microsoft Sans Serif"/>
                <a:cs typeface="Microsoft Sans Serif"/>
              </a:rPr>
              <a:t>Parallel </a:t>
            </a:r>
            <a:r>
              <a:rPr sz="800" spc="-40" dirty="0">
                <a:latin typeface="Microsoft Sans Serif"/>
                <a:cs typeface="Microsoft Sans Serif"/>
              </a:rPr>
              <a:t> </a:t>
            </a:r>
            <a:r>
              <a:rPr sz="800" spc="-105" dirty="0">
                <a:latin typeface="Microsoft Sans Serif"/>
                <a:cs typeface="Microsoft Sans Serif"/>
              </a:rPr>
              <a:t>D</a:t>
            </a:r>
            <a:r>
              <a:rPr sz="800" spc="-75" dirty="0">
                <a:latin typeface="Microsoft Sans Serif"/>
                <a:cs typeface="Microsoft Sans Serif"/>
              </a:rPr>
              <a:t>e</a:t>
            </a:r>
            <a:r>
              <a:rPr sz="800" spc="-30" dirty="0">
                <a:latin typeface="Microsoft Sans Serif"/>
                <a:cs typeface="Microsoft Sans Serif"/>
              </a:rPr>
              <a:t>v</a:t>
            </a:r>
            <a:r>
              <a:rPr sz="800" spc="-75" dirty="0">
                <a:latin typeface="Microsoft Sans Serif"/>
                <a:cs typeface="Microsoft Sans Serif"/>
              </a:rPr>
              <a:t>e</a:t>
            </a:r>
            <a:r>
              <a:rPr sz="800" spc="-5" dirty="0">
                <a:latin typeface="Microsoft Sans Serif"/>
                <a:cs typeface="Microsoft Sans Serif"/>
              </a:rPr>
              <a:t>l</a:t>
            </a:r>
            <a:r>
              <a:rPr sz="800" spc="-40" dirty="0">
                <a:latin typeface="Microsoft Sans Serif"/>
                <a:cs typeface="Microsoft Sans Serif"/>
              </a:rPr>
              <a:t>o</a:t>
            </a:r>
            <a:r>
              <a:rPr sz="800" spc="-55" dirty="0">
                <a:latin typeface="Microsoft Sans Serif"/>
                <a:cs typeface="Microsoft Sans Serif"/>
              </a:rPr>
              <a:t>p</a:t>
            </a:r>
            <a:r>
              <a:rPr sz="800" spc="-100" dirty="0">
                <a:latin typeface="Microsoft Sans Serif"/>
                <a:cs typeface="Microsoft Sans Serif"/>
              </a:rPr>
              <a:t>m</a:t>
            </a:r>
            <a:r>
              <a:rPr sz="800" spc="-75" dirty="0">
                <a:latin typeface="Microsoft Sans Serif"/>
                <a:cs typeface="Microsoft Sans Serif"/>
              </a:rPr>
              <a:t>e</a:t>
            </a:r>
            <a:r>
              <a:rPr sz="800" spc="-55" dirty="0">
                <a:latin typeface="Microsoft Sans Serif"/>
                <a:cs typeface="Microsoft Sans Serif"/>
              </a:rPr>
              <a:t>n</a:t>
            </a:r>
            <a:r>
              <a:rPr sz="800" spc="-5" dirty="0">
                <a:latin typeface="Microsoft Sans Serif"/>
                <a:cs typeface="Microsoft Sans Serif"/>
              </a:rPr>
              <a:t>t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62142" y="8002016"/>
            <a:ext cx="5257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557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Microsoft Sans Serif"/>
                <a:cs typeface="Microsoft Sans Serif"/>
              </a:rPr>
              <a:t>Build </a:t>
            </a:r>
            <a:r>
              <a:rPr sz="800" spc="-25" dirty="0">
                <a:latin typeface="Microsoft Sans Serif"/>
                <a:cs typeface="Microsoft Sans Serif"/>
              </a:rPr>
              <a:t> </a:t>
            </a:r>
            <a:r>
              <a:rPr sz="800" spc="-120" dirty="0">
                <a:latin typeface="Microsoft Sans Serif"/>
                <a:cs typeface="Microsoft Sans Serif"/>
              </a:rPr>
              <a:t>M</a:t>
            </a:r>
            <a:r>
              <a:rPr sz="800" spc="-75" dirty="0">
                <a:latin typeface="Microsoft Sans Serif"/>
                <a:cs typeface="Microsoft Sans Serif"/>
              </a:rPr>
              <a:t>a</a:t>
            </a:r>
            <a:r>
              <a:rPr sz="800" spc="-40" dirty="0">
                <a:latin typeface="Microsoft Sans Serif"/>
                <a:cs typeface="Microsoft Sans Serif"/>
              </a:rPr>
              <a:t>n</a:t>
            </a:r>
            <a:r>
              <a:rPr sz="800" spc="-75" dirty="0">
                <a:latin typeface="Microsoft Sans Serif"/>
                <a:cs typeface="Microsoft Sans Serif"/>
              </a:rPr>
              <a:t>a</a:t>
            </a:r>
            <a:r>
              <a:rPr sz="800" spc="-55" dirty="0">
                <a:latin typeface="Microsoft Sans Serif"/>
                <a:cs typeface="Microsoft Sans Serif"/>
              </a:rPr>
              <a:t>g</a:t>
            </a:r>
            <a:r>
              <a:rPr sz="800" spc="-75" dirty="0">
                <a:latin typeface="Microsoft Sans Serif"/>
                <a:cs typeface="Microsoft Sans Serif"/>
              </a:rPr>
              <a:t>e</a:t>
            </a:r>
            <a:r>
              <a:rPr sz="800" spc="-100" dirty="0">
                <a:latin typeface="Microsoft Sans Serif"/>
                <a:cs typeface="Microsoft Sans Serif"/>
              </a:rPr>
              <a:t>m</a:t>
            </a:r>
            <a:r>
              <a:rPr sz="800" spc="-90" dirty="0">
                <a:latin typeface="Microsoft Sans Serif"/>
                <a:cs typeface="Microsoft Sans Serif"/>
              </a:rPr>
              <a:t>e</a:t>
            </a:r>
            <a:r>
              <a:rPr sz="800" spc="-40" dirty="0">
                <a:latin typeface="Microsoft Sans Serif"/>
                <a:cs typeface="Microsoft Sans Serif"/>
              </a:rPr>
              <a:t>n</a:t>
            </a:r>
            <a:r>
              <a:rPr sz="800" spc="-5" dirty="0">
                <a:latin typeface="Microsoft Sans Serif"/>
                <a:cs typeface="Microsoft Sans Serif"/>
              </a:rPr>
              <a:t>t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092452" y="7406640"/>
            <a:ext cx="1294130" cy="1087120"/>
            <a:chOff x="2092452" y="7406640"/>
            <a:chExt cx="1294130" cy="1087120"/>
          </a:xfrm>
        </p:grpSpPr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95500" y="7424928"/>
              <a:ext cx="1266443" cy="10637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092452" y="7406640"/>
              <a:ext cx="1294130" cy="1087120"/>
            </a:xfrm>
            <a:custGeom>
              <a:avLst/>
              <a:gdLst/>
              <a:ahLst/>
              <a:cxnLst/>
              <a:rect l="l" t="t" r="r" b="b"/>
              <a:pathLst>
                <a:path w="1294129" h="1087120">
                  <a:moveTo>
                    <a:pt x="603504" y="355092"/>
                  </a:moveTo>
                  <a:lnTo>
                    <a:pt x="0" y="355092"/>
                  </a:lnTo>
                  <a:lnTo>
                    <a:pt x="0" y="1086612"/>
                  </a:lnTo>
                  <a:lnTo>
                    <a:pt x="1034796" y="1086612"/>
                  </a:lnTo>
                  <a:lnTo>
                    <a:pt x="1034796" y="1082040"/>
                  </a:lnTo>
                  <a:lnTo>
                    <a:pt x="7620" y="1082040"/>
                  </a:lnTo>
                  <a:lnTo>
                    <a:pt x="3048" y="1078992"/>
                  </a:lnTo>
                  <a:lnTo>
                    <a:pt x="7620" y="1078992"/>
                  </a:lnTo>
                  <a:lnTo>
                    <a:pt x="7620" y="362712"/>
                  </a:lnTo>
                  <a:lnTo>
                    <a:pt x="3048" y="362712"/>
                  </a:lnTo>
                  <a:lnTo>
                    <a:pt x="7620" y="358140"/>
                  </a:lnTo>
                  <a:lnTo>
                    <a:pt x="612405" y="358140"/>
                  </a:lnTo>
                  <a:lnTo>
                    <a:pt x="615372" y="356616"/>
                  </a:lnTo>
                  <a:lnTo>
                    <a:pt x="601980" y="356616"/>
                  </a:lnTo>
                  <a:lnTo>
                    <a:pt x="603504" y="355092"/>
                  </a:lnTo>
                  <a:close/>
                </a:path>
                <a:path w="1294129" h="1087120">
                  <a:moveTo>
                    <a:pt x="7620" y="1078992"/>
                  </a:moveTo>
                  <a:lnTo>
                    <a:pt x="3048" y="1078992"/>
                  </a:lnTo>
                  <a:lnTo>
                    <a:pt x="7620" y="1082040"/>
                  </a:lnTo>
                  <a:lnTo>
                    <a:pt x="7620" y="1078992"/>
                  </a:lnTo>
                  <a:close/>
                </a:path>
                <a:path w="1294129" h="1087120">
                  <a:moveTo>
                    <a:pt x="1028700" y="1078992"/>
                  </a:moveTo>
                  <a:lnTo>
                    <a:pt x="7620" y="1078992"/>
                  </a:lnTo>
                  <a:lnTo>
                    <a:pt x="7620" y="1082040"/>
                  </a:lnTo>
                  <a:lnTo>
                    <a:pt x="1028700" y="1082040"/>
                  </a:lnTo>
                  <a:lnTo>
                    <a:pt x="1028700" y="1078992"/>
                  </a:lnTo>
                  <a:close/>
                </a:path>
                <a:path w="1294129" h="1087120">
                  <a:moveTo>
                    <a:pt x="1028700" y="358140"/>
                  </a:moveTo>
                  <a:lnTo>
                    <a:pt x="1028700" y="1082040"/>
                  </a:lnTo>
                  <a:lnTo>
                    <a:pt x="1031748" y="1078992"/>
                  </a:lnTo>
                  <a:lnTo>
                    <a:pt x="1034796" y="1078992"/>
                  </a:lnTo>
                  <a:lnTo>
                    <a:pt x="1034796" y="362712"/>
                  </a:lnTo>
                  <a:lnTo>
                    <a:pt x="1031748" y="362712"/>
                  </a:lnTo>
                  <a:lnTo>
                    <a:pt x="1028700" y="358140"/>
                  </a:lnTo>
                  <a:close/>
                </a:path>
                <a:path w="1294129" h="1087120">
                  <a:moveTo>
                    <a:pt x="1034796" y="1078992"/>
                  </a:moveTo>
                  <a:lnTo>
                    <a:pt x="1031748" y="1078992"/>
                  </a:lnTo>
                  <a:lnTo>
                    <a:pt x="1028700" y="1082040"/>
                  </a:lnTo>
                  <a:lnTo>
                    <a:pt x="1034796" y="1082040"/>
                  </a:lnTo>
                  <a:lnTo>
                    <a:pt x="1034796" y="1078992"/>
                  </a:lnTo>
                  <a:close/>
                </a:path>
                <a:path w="1294129" h="1087120">
                  <a:moveTo>
                    <a:pt x="7620" y="358140"/>
                  </a:moveTo>
                  <a:lnTo>
                    <a:pt x="3048" y="362712"/>
                  </a:lnTo>
                  <a:lnTo>
                    <a:pt x="7620" y="362712"/>
                  </a:lnTo>
                  <a:lnTo>
                    <a:pt x="7620" y="358140"/>
                  </a:lnTo>
                  <a:close/>
                </a:path>
                <a:path w="1294129" h="1087120">
                  <a:moveTo>
                    <a:pt x="612405" y="358140"/>
                  </a:moveTo>
                  <a:lnTo>
                    <a:pt x="7620" y="358140"/>
                  </a:lnTo>
                  <a:lnTo>
                    <a:pt x="7620" y="362712"/>
                  </a:lnTo>
                  <a:lnTo>
                    <a:pt x="603504" y="362712"/>
                  </a:lnTo>
                  <a:lnTo>
                    <a:pt x="612405" y="358140"/>
                  </a:lnTo>
                  <a:close/>
                </a:path>
                <a:path w="1294129" h="1087120">
                  <a:moveTo>
                    <a:pt x="1273307" y="18676"/>
                  </a:moveTo>
                  <a:lnTo>
                    <a:pt x="1243571" y="33950"/>
                  </a:lnTo>
                  <a:lnTo>
                    <a:pt x="851916" y="362712"/>
                  </a:lnTo>
                  <a:lnTo>
                    <a:pt x="1028700" y="362712"/>
                  </a:lnTo>
                  <a:lnTo>
                    <a:pt x="1028700" y="361188"/>
                  </a:lnTo>
                  <a:lnTo>
                    <a:pt x="862584" y="361188"/>
                  </a:lnTo>
                  <a:lnTo>
                    <a:pt x="861060" y="355092"/>
                  </a:lnTo>
                  <a:lnTo>
                    <a:pt x="869894" y="355092"/>
                  </a:lnTo>
                  <a:lnTo>
                    <a:pt x="1273307" y="18676"/>
                  </a:lnTo>
                  <a:close/>
                </a:path>
                <a:path w="1294129" h="1087120">
                  <a:moveTo>
                    <a:pt x="1034796" y="358140"/>
                  </a:moveTo>
                  <a:lnTo>
                    <a:pt x="1028700" y="358140"/>
                  </a:lnTo>
                  <a:lnTo>
                    <a:pt x="1031748" y="362712"/>
                  </a:lnTo>
                  <a:lnTo>
                    <a:pt x="1034796" y="362712"/>
                  </a:lnTo>
                  <a:lnTo>
                    <a:pt x="1034796" y="358140"/>
                  </a:lnTo>
                  <a:close/>
                </a:path>
                <a:path w="1294129" h="1087120">
                  <a:moveTo>
                    <a:pt x="869894" y="355092"/>
                  </a:moveTo>
                  <a:lnTo>
                    <a:pt x="861060" y="355092"/>
                  </a:lnTo>
                  <a:lnTo>
                    <a:pt x="862584" y="361188"/>
                  </a:lnTo>
                  <a:lnTo>
                    <a:pt x="869894" y="355092"/>
                  </a:lnTo>
                  <a:close/>
                </a:path>
                <a:path w="1294129" h="1087120">
                  <a:moveTo>
                    <a:pt x="1034796" y="355092"/>
                  </a:moveTo>
                  <a:lnTo>
                    <a:pt x="869894" y="355092"/>
                  </a:lnTo>
                  <a:lnTo>
                    <a:pt x="862584" y="361188"/>
                  </a:lnTo>
                  <a:lnTo>
                    <a:pt x="1028700" y="361188"/>
                  </a:lnTo>
                  <a:lnTo>
                    <a:pt x="1028700" y="358140"/>
                  </a:lnTo>
                  <a:lnTo>
                    <a:pt x="1034796" y="358140"/>
                  </a:lnTo>
                  <a:lnTo>
                    <a:pt x="1034796" y="355092"/>
                  </a:lnTo>
                  <a:close/>
                </a:path>
                <a:path w="1294129" h="1087120">
                  <a:moveTo>
                    <a:pt x="1292352" y="0"/>
                  </a:moveTo>
                  <a:lnTo>
                    <a:pt x="601980" y="356616"/>
                  </a:lnTo>
                  <a:lnTo>
                    <a:pt x="615372" y="356616"/>
                  </a:lnTo>
                  <a:lnTo>
                    <a:pt x="1243571" y="33950"/>
                  </a:lnTo>
                  <a:lnTo>
                    <a:pt x="1269492" y="12192"/>
                  </a:lnTo>
                  <a:lnTo>
                    <a:pt x="1281083" y="12192"/>
                  </a:lnTo>
                  <a:lnTo>
                    <a:pt x="1293876" y="1524"/>
                  </a:lnTo>
                  <a:lnTo>
                    <a:pt x="1292352" y="0"/>
                  </a:lnTo>
                  <a:close/>
                </a:path>
                <a:path w="1294129" h="1087120">
                  <a:moveTo>
                    <a:pt x="1269492" y="12192"/>
                  </a:moveTo>
                  <a:lnTo>
                    <a:pt x="1243571" y="33950"/>
                  </a:lnTo>
                  <a:lnTo>
                    <a:pt x="1273307" y="18676"/>
                  </a:lnTo>
                  <a:lnTo>
                    <a:pt x="1273952" y="18138"/>
                  </a:lnTo>
                  <a:lnTo>
                    <a:pt x="1269492" y="12192"/>
                  </a:lnTo>
                  <a:close/>
                </a:path>
                <a:path w="1294129" h="1087120">
                  <a:moveTo>
                    <a:pt x="1273952" y="18138"/>
                  </a:moveTo>
                  <a:lnTo>
                    <a:pt x="1273307" y="18676"/>
                  </a:lnTo>
                  <a:lnTo>
                    <a:pt x="1274064" y="18288"/>
                  </a:lnTo>
                  <a:lnTo>
                    <a:pt x="1273952" y="18138"/>
                  </a:lnTo>
                  <a:close/>
                </a:path>
                <a:path w="1294129" h="1087120">
                  <a:moveTo>
                    <a:pt x="1281083" y="12192"/>
                  </a:moveTo>
                  <a:lnTo>
                    <a:pt x="1269492" y="12192"/>
                  </a:lnTo>
                  <a:lnTo>
                    <a:pt x="1273952" y="18138"/>
                  </a:lnTo>
                  <a:lnTo>
                    <a:pt x="1281083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238755" y="7809993"/>
            <a:ext cx="788035" cy="558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5080" indent="-1270" algn="ctr">
              <a:lnSpc>
                <a:spcPct val="83300"/>
              </a:lnSpc>
              <a:spcBef>
                <a:spcPts val="2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CM is more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than just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check-in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check-out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?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52243" y="5937607"/>
            <a:ext cx="3439795" cy="10496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8910" indent="-169545">
              <a:lnSpc>
                <a:spcPct val="100000"/>
              </a:lnSpc>
              <a:spcBef>
                <a:spcPts val="434"/>
              </a:spcBef>
              <a:buSzPct val="53571"/>
              <a:buFont typeface="MS UI Gothic"/>
              <a:buChar char="■"/>
              <a:tabLst>
                <a:tab pos="169545" algn="l"/>
              </a:tabLst>
            </a:pPr>
            <a:r>
              <a:rPr sz="1400" spc="-5" dirty="0">
                <a:latin typeface="Arial MT"/>
                <a:cs typeface="Arial MT"/>
              </a:rPr>
              <a:t>Changes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enable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iterative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endParaRPr sz="14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169545" algn="l"/>
              </a:tabLst>
            </a:pPr>
            <a:r>
              <a:rPr sz="1400" dirty="0">
                <a:latin typeface="Arial MT"/>
                <a:cs typeface="Arial MT"/>
              </a:rPr>
              <a:t>Secure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workspaces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each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developer</a:t>
            </a:r>
            <a:endParaRPr sz="14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169545" algn="l"/>
              </a:tabLst>
            </a:pPr>
            <a:r>
              <a:rPr sz="1400" spc="-5" dirty="0">
                <a:latin typeface="Arial MT"/>
                <a:cs typeface="Arial MT"/>
              </a:rPr>
              <a:t>Automated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integration/build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management</a:t>
            </a:r>
            <a:endParaRPr sz="14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169545" algn="l"/>
              </a:tabLst>
            </a:pPr>
            <a:r>
              <a:rPr sz="1400" spc="-5" dirty="0">
                <a:latin typeface="Arial MT"/>
                <a:cs typeface="Arial MT"/>
              </a:rPr>
              <a:t>Parallel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9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18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Aspects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of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Configuration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Management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(CM)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System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470534" indent="-169545">
              <a:lnSpc>
                <a:spcPct val="100000"/>
              </a:lnSpc>
              <a:buSzPct val="53125"/>
              <a:buFont typeface="MS UI Gothic"/>
              <a:buChar char="■"/>
              <a:tabLst>
                <a:tab pos="471170" algn="l"/>
              </a:tabLst>
            </a:pPr>
            <a:r>
              <a:rPr sz="1600" spc="-5" dirty="0">
                <a:latin typeface="Arial MT"/>
                <a:cs typeface="Arial MT"/>
              </a:rPr>
              <a:t>Change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Request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Management</a:t>
            </a:r>
            <a:endParaRPr sz="1600">
              <a:latin typeface="Arial MT"/>
              <a:cs typeface="Arial MT"/>
            </a:endParaRPr>
          </a:p>
          <a:p>
            <a:pPr marL="470534" indent="-169545">
              <a:lnSpc>
                <a:spcPct val="100000"/>
              </a:lnSpc>
              <a:spcBef>
                <a:spcPts val="384"/>
              </a:spcBef>
              <a:buSzPct val="53125"/>
              <a:buFont typeface="MS UI Gothic"/>
              <a:buChar char="■"/>
              <a:tabLst>
                <a:tab pos="471170" algn="l"/>
              </a:tabLst>
            </a:pPr>
            <a:r>
              <a:rPr sz="1600" spc="-5" dirty="0">
                <a:latin typeface="Arial MT"/>
                <a:cs typeface="Arial MT"/>
              </a:rPr>
              <a:t>Configuration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Status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Reporting</a:t>
            </a:r>
            <a:endParaRPr sz="1600">
              <a:latin typeface="Arial MT"/>
              <a:cs typeface="Arial MT"/>
            </a:endParaRPr>
          </a:p>
          <a:p>
            <a:pPr marL="470534" indent="-169545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471170" algn="l"/>
              </a:tabLst>
            </a:pPr>
            <a:r>
              <a:rPr sz="1600" spc="-5" dirty="0">
                <a:latin typeface="Arial MT"/>
                <a:cs typeface="Arial MT"/>
              </a:rPr>
              <a:t>Configuration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Management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(CM)</a:t>
            </a:r>
            <a:endParaRPr sz="1600">
              <a:latin typeface="Arial MT"/>
              <a:cs typeface="Arial MT"/>
            </a:endParaRPr>
          </a:p>
          <a:p>
            <a:pPr marL="470534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471170" algn="l"/>
              </a:tabLst>
            </a:pPr>
            <a:r>
              <a:rPr sz="1600" spc="-5" dirty="0">
                <a:latin typeface="Arial MT"/>
                <a:cs typeface="Arial MT"/>
              </a:rPr>
              <a:t>Change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Tracking</a:t>
            </a:r>
            <a:endParaRPr sz="1600">
              <a:latin typeface="Arial MT"/>
              <a:cs typeface="Arial MT"/>
            </a:endParaRPr>
          </a:p>
          <a:p>
            <a:pPr marL="470534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471170" algn="l"/>
              </a:tabLst>
            </a:pPr>
            <a:r>
              <a:rPr sz="1600" spc="-5" dirty="0">
                <a:latin typeface="Arial MT"/>
                <a:cs typeface="Arial MT"/>
              </a:rPr>
              <a:t>Version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Selection</a:t>
            </a:r>
            <a:endParaRPr sz="1600">
              <a:latin typeface="Arial MT"/>
              <a:cs typeface="Arial MT"/>
            </a:endParaRPr>
          </a:p>
          <a:p>
            <a:pPr marL="470534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471170" algn="l"/>
              </a:tabLst>
            </a:pPr>
            <a:r>
              <a:rPr sz="1600" spc="-5" dirty="0">
                <a:latin typeface="Arial MT"/>
                <a:cs typeface="Arial MT"/>
              </a:rPr>
              <a:t>Software Manufacturing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87793" y="8727440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6043" y="5895625"/>
            <a:ext cx="3136900" cy="26936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68910" indent="-169545">
              <a:lnSpc>
                <a:spcPct val="100000"/>
              </a:lnSpc>
              <a:spcBef>
                <a:spcPts val="470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Management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across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 lifecycle</a:t>
            </a:r>
            <a:endParaRPr sz="16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5" dirty="0">
                <a:latin typeface="Arial MT"/>
                <a:cs typeface="Arial MT"/>
              </a:rPr>
              <a:t>System</a:t>
            </a:r>
            <a:endParaRPr sz="14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dirty="0">
                <a:latin typeface="Arial MT"/>
                <a:cs typeface="Arial MT"/>
              </a:rPr>
              <a:t>Project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Management</a:t>
            </a:r>
            <a:endParaRPr sz="14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90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Activity-Based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Management</a:t>
            </a:r>
            <a:endParaRPr sz="16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dirty="0">
                <a:latin typeface="Arial MT"/>
                <a:cs typeface="Arial MT"/>
              </a:rPr>
              <a:t>Tasks</a:t>
            </a:r>
            <a:endParaRPr sz="14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dirty="0">
                <a:latin typeface="Arial MT"/>
                <a:cs typeface="Arial MT"/>
              </a:rPr>
              <a:t>Defects</a:t>
            </a:r>
            <a:endParaRPr sz="14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5" dirty="0">
                <a:latin typeface="Arial MT"/>
                <a:cs typeface="Arial MT"/>
              </a:rPr>
              <a:t>Enhancements</a:t>
            </a:r>
            <a:endParaRPr sz="14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Progress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Tracking</a:t>
            </a:r>
            <a:endParaRPr sz="16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4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5" dirty="0">
                <a:latin typeface="Arial MT"/>
                <a:cs typeface="Arial MT"/>
              </a:rPr>
              <a:t>Charts</a:t>
            </a:r>
            <a:endParaRPr sz="1400">
              <a:latin typeface="Arial MT"/>
              <a:cs typeface="Arial MT"/>
            </a:endParaRPr>
          </a:p>
          <a:p>
            <a:pPr marL="340995" lvl="1" indent="-1149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341630" algn="l"/>
              </a:tabLst>
            </a:pPr>
            <a:r>
              <a:rPr sz="1400" spc="-5" dirty="0">
                <a:latin typeface="Arial MT"/>
                <a:cs typeface="Arial MT"/>
              </a:rPr>
              <a:t>Reports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0200" y="1225296"/>
            <a:ext cx="4572000" cy="2903220"/>
            <a:chOff x="1600200" y="1225296"/>
            <a:chExt cx="4572000" cy="2903220"/>
          </a:xfrm>
        </p:grpSpPr>
        <p:sp>
          <p:nvSpPr>
            <p:cNvPr id="5" name="object 5"/>
            <p:cNvSpPr/>
            <p:nvPr/>
          </p:nvSpPr>
          <p:spPr>
            <a:xfrm>
              <a:off x="1600200" y="1225296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7452" y="2254008"/>
              <a:ext cx="582295" cy="1874520"/>
            </a:xfrm>
            <a:custGeom>
              <a:avLst/>
              <a:gdLst/>
              <a:ahLst/>
              <a:cxnLst/>
              <a:rect l="l" t="t" r="r" b="b"/>
              <a:pathLst>
                <a:path w="582295" h="1874520">
                  <a:moveTo>
                    <a:pt x="193548" y="793991"/>
                  </a:moveTo>
                  <a:lnTo>
                    <a:pt x="44196" y="793991"/>
                  </a:lnTo>
                  <a:lnTo>
                    <a:pt x="44196" y="778751"/>
                  </a:lnTo>
                  <a:lnTo>
                    <a:pt x="0" y="800087"/>
                  </a:lnTo>
                  <a:lnTo>
                    <a:pt x="44196" y="822947"/>
                  </a:lnTo>
                  <a:lnTo>
                    <a:pt x="44196" y="807707"/>
                  </a:lnTo>
                  <a:lnTo>
                    <a:pt x="193548" y="807707"/>
                  </a:lnTo>
                  <a:lnTo>
                    <a:pt x="193548" y="793991"/>
                  </a:lnTo>
                  <a:close/>
                </a:path>
                <a:path w="582295" h="1874520">
                  <a:moveTo>
                    <a:pt x="582155" y="1676400"/>
                  </a:moveTo>
                  <a:lnTo>
                    <a:pt x="568439" y="1676400"/>
                  </a:lnTo>
                  <a:lnTo>
                    <a:pt x="568439" y="1874520"/>
                  </a:lnTo>
                  <a:lnTo>
                    <a:pt x="582155" y="1874520"/>
                  </a:lnTo>
                  <a:lnTo>
                    <a:pt x="582155" y="1676400"/>
                  </a:lnTo>
                  <a:close/>
                </a:path>
                <a:path w="582295" h="1874520">
                  <a:moveTo>
                    <a:pt x="582155" y="1333500"/>
                  </a:moveTo>
                  <a:lnTo>
                    <a:pt x="568439" y="1333500"/>
                  </a:lnTo>
                  <a:lnTo>
                    <a:pt x="568439" y="1493520"/>
                  </a:lnTo>
                  <a:lnTo>
                    <a:pt x="582155" y="1493520"/>
                  </a:lnTo>
                  <a:lnTo>
                    <a:pt x="582155" y="1333500"/>
                  </a:lnTo>
                  <a:close/>
                </a:path>
                <a:path w="582295" h="1874520">
                  <a:moveTo>
                    <a:pt x="582155" y="952500"/>
                  </a:moveTo>
                  <a:lnTo>
                    <a:pt x="568439" y="952500"/>
                  </a:lnTo>
                  <a:lnTo>
                    <a:pt x="568439" y="1013460"/>
                  </a:lnTo>
                  <a:lnTo>
                    <a:pt x="582155" y="1013460"/>
                  </a:lnTo>
                  <a:lnTo>
                    <a:pt x="582155" y="952500"/>
                  </a:lnTo>
                  <a:close/>
                </a:path>
                <a:path w="582295" h="1874520">
                  <a:moveTo>
                    <a:pt x="582155" y="533400"/>
                  </a:moveTo>
                  <a:lnTo>
                    <a:pt x="568439" y="533400"/>
                  </a:lnTo>
                  <a:lnTo>
                    <a:pt x="568439" y="632460"/>
                  </a:lnTo>
                  <a:lnTo>
                    <a:pt x="582155" y="632460"/>
                  </a:lnTo>
                  <a:lnTo>
                    <a:pt x="582155" y="533400"/>
                  </a:lnTo>
                  <a:close/>
                </a:path>
                <a:path w="582295" h="1874520">
                  <a:moveTo>
                    <a:pt x="582155" y="0"/>
                  </a:moveTo>
                  <a:lnTo>
                    <a:pt x="568439" y="0"/>
                  </a:lnTo>
                  <a:lnTo>
                    <a:pt x="568439" y="213360"/>
                  </a:lnTo>
                  <a:lnTo>
                    <a:pt x="582155" y="213360"/>
                  </a:lnTo>
                  <a:lnTo>
                    <a:pt x="582155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9766" y="2893570"/>
            <a:ext cx="186563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3787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Validates </a:t>
            </a:r>
            <a:r>
              <a:rPr sz="900" spc="-5" dirty="0">
                <a:latin typeface="Arial MT"/>
                <a:cs typeface="Arial MT"/>
              </a:rPr>
              <a:t>architectural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decisions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early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</a:t>
            </a:r>
            <a:endParaRPr sz="900">
              <a:latin typeface="Arial MT"/>
              <a:cs typeface="Arial MT"/>
            </a:endParaRPr>
          </a:p>
          <a:p>
            <a:pPr marR="5080">
              <a:lnSpc>
                <a:spcPct val="100000"/>
              </a:lnSpc>
              <a:spcBef>
                <a:spcPts val="840"/>
              </a:spcBef>
            </a:pPr>
            <a:r>
              <a:rPr sz="900" dirty="0">
                <a:latin typeface="Arial MT"/>
                <a:cs typeface="Arial MT"/>
              </a:rPr>
              <a:t>Addresses </a:t>
            </a:r>
            <a:r>
              <a:rPr sz="900" spc="-5" dirty="0">
                <a:latin typeface="Arial MT"/>
                <a:cs typeface="Arial MT"/>
              </a:rPr>
              <a:t>complexity </a:t>
            </a:r>
            <a:r>
              <a:rPr sz="900" dirty="0">
                <a:latin typeface="Arial MT"/>
                <a:cs typeface="Arial MT"/>
              </a:rPr>
              <a:t>of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design/implementation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incrementally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9766" y="3754630"/>
            <a:ext cx="16662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MT"/>
                <a:cs typeface="Arial MT"/>
              </a:rPr>
              <a:t>Measures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quality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early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often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9766" y="4135630"/>
            <a:ext cx="1637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MT"/>
                <a:cs typeface="Arial MT"/>
              </a:rPr>
              <a:t>Evolves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baselines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incrementally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5674" y="2474470"/>
            <a:ext cx="119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MT"/>
                <a:cs typeface="Arial MT"/>
              </a:rPr>
              <a:t>Ensures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users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involved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</a:t>
            </a:r>
            <a:r>
              <a:rPr sz="900" dirty="0">
                <a:latin typeface="Arial MT"/>
                <a:cs typeface="Arial MT"/>
              </a:rPr>
              <a:t>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</a:t>
            </a:r>
            <a:r>
              <a:rPr sz="900" spc="-5" dirty="0">
                <a:latin typeface="Arial MT"/>
                <a:cs typeface="Arial MT"/>
              </a:rPr>
              <a:t>equi</a:t>
            </a:r>
            <a:r>
              <a:rPr sz="900" dirty="0">
                <a:latin typeface="Arial MT"/>
                <a:cs typeface="Arial MT"/>
              </a:rPr>
              <a:t>r</a:t>
            </a:r>
            <a:r>
              <a:rPr sz="900" spc="-5" dirty="0">
                <a:latin typeface="Arial MT"/>
                <a:cs typeface="Arial MT"/>
              </a:rPr>
              <a:t>e</a:t>
            </a:r>
            <a:r>
              <a:rPr sz="900" spc="5" dirty="0">
                <a:latin typeface="Arial MT"/>
                <a:cs typeface="Arial MT"/>
              </a:rPr>
              <a:t>m</a:t>
            </a:r>
            <a:r>
              <a:rPr sz="900" spc="-5" dirty="0">
                <a:latin typeface="Arial MT"/>
                <a:cs typeface="Arial MT"/>
              </a:rPr>
              <a:t>en</a:t>
            </a:r>
            <a:r>
              <a:rPr sz="900" dirty="0">
                <a:latin typeface="Arial MT"/>
                <a:cs typeface="Arial MT"/>
              </a:rPr>
              <a:t>ts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e</a:t>
            </a:r>
            <a:r>
              <a:rPr sz="900" spc="-10" dirty="0">
                <a:latin typeface="Arial MT"/>
                <a:cs typeface="Arial MT"/>
              </a:rPr>
              <a:t>v</a:t>
            </a:r>
            <a:r>
              <a:rPr sz="900" spc="-5" dirty="0">
                <a:latin typeface="Arial MT"/>
                <a:cs typeface="Arial MT"/>
              </a:rPr>
              <a:t>ol</a:t>
            </a:r>
            <a:r>
              <a:rPr sz="900" spc="-10" dirty="0">
                <a:latin typeface="Arial MT"/>
                <a:cs typeface="Arial MT"/>
              </a:rPr>
              <a:t>v</a:t>
            </a:r>
            <a:r>
              <a:rPr sz="900" spc="-5" dirty="0">
                <a:latin typeface="Arial MT"/>
                <a:cs typeface="Arial MT"/>
              </a:rPr>
              <a:t>e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76400" y="1682496"/>
            <a:ext cx="2920365" cy="2720340"/>
            <a:chOff x="1676400" y="1682496"/>
            <a:chExt cx="2920365" cy="2720340"/>
          </a:xfrm>
        </p:grpSpPr>
        <p:sp>
          <p:nvSpPr>
            <p:cNvPr id="13" name="object 13"/>
            <p:cNvSpPr/>
            <p:nvPr/>
          </p:nvSpPr>
          <p:spPr>
            <a:xfrm>
              <a:off x="4553712" y="2253995"/>
              <a:ext cx="43180" cy="152400"/>
            </a:xfrm>
            <a:custGeom>
              <a:avLst/>
              <a:gdLst/>
              <a:ahLst/>
              <a:cxnLst/>
              <a:rect l="l" t="t" r="r" b="b"/>
              <a:pathLst>
                <a:path w="43179" h="152400">
                  <a:moveTo>
                    <a:pt x="13629" y="110765"/>
                  </a:moveTo>
                  <a:lnTo>
                    <a:pt x="0" y="111252"/>
                  </a:lnTo>
                  <a:lnTo>
                    <a:pt x="22860" y="152400"/>
                  </a:lnTo>
                  <a:lnTo>
                    <a:pt x="39134" y="117348"/>
                  </a:lnTo>
                  <a:lnTo>
                    <a:pt x="13716" y="117348"/>
                  </a:lnTo>
                  <a:lnTo>
                    <a:pt x="13629" y="110765"/>
                  </a:lnTo>
                  <a:close/>
                </a:path>
                <a:path w="43179" h="152400">
                  <a:moveTo>
                    <a:pt x="28770" y="110224"/>
                  </a:moveTo>
                  <a:lnTo>
                    <a:pt x="13629" y="110765"/>
                  </a:lnTo>
                  <a:lnTo>
                    <a:pt x="13716" y="117348"/>
                  </a:lnTo>
                  <a:lnTo>
                    <a:pt x="28956" y="117348"/>
                  </a:lnTo>
                  <a:lnTo>
                    <a:pt x="28770" y="110224"/>
                  </a:lnTo>
                  <a:close/>
                </a:path>
                <a:path w="43179" h="152400">
                  <a:moveTo>
                    <a:pt x="42672" y="109728"/>
                  </a:moveTo>
                  <a:lnTo>
                    <a:pt x="28770" y="110224"/>
                  </a:lnTo>
                  <a:lnTo>
                    <a:pt x="28956" y="117348"/>
                  </a:lnTo>
                  <a:lnTo>
                    <a:pt x="39134" y="117348"/>
                  </a:lnTo>
                  <a:lnTo>
                    <a:pt x="42672" y="109728"/>
                  </a:lnTo>
                  <a:close/>
                </a:path>
                <a:path w="43179" h="152400">
                  <a:moveTo>
                    <a:pt x="25908" y="0"/>
                  </a:moveTo>
                  <a:lnTo>
                    <a:pt x="12192" y="1524"/>
                  </a:lnTo>
                  <a:lnTo>
                    <a:pt x="13629" y="110765"/>
                  </a:lnTo>
                  <a:lnTo>
                    <a:pt x="28770" y="110224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682496"/>
              <a:ext cx="2324099" cy="272033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112263" y="1720091"/>
            <a:ext cx="141287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6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145"/>
              </a:spcBef>
            </a:pP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Develop</a:t>
            </a:r>
            <a:r>
              <a:rPr sz="1200" b="1" spc="-6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Iteratively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8600" y="2108710"/>
            <a:ext cx="589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76580" algn="l"/>
              </a:tabLst>
            </a:pPr>
            <a:r>
              <a:rPr sz="1200" b="1" u="heavy" dirty="0">
                <a:solidFill>
                  <a:srgbClr val="969696"/>
                </a:solidFill>
                <a:uFill>
                  <a:solidFill>
                    <a:srgbClr val="323298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23871" y="2511046"/>
            <a:ext cx="1640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200" b="1" spc="-4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Requirements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4979" y="2913382"/>
            <a:ext cx="2197735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Use</a:t>
            </a:r>
            <a:r>
              <a:rPr sz="1200" b="1" spc="-4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Component</a:t>
            </a:r>
            <a:r>
              <a:rPr sz="1200" b="1" spc="-6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Architectures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Model</a:t>
            </a:r>
            <a:r>
              <a:rPr sz="1200" b="1" spc="-3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Visually</a:t>
            </a:r>
            <a:r>
              <a:rPr sz="1200" b="1" spc="-4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(UML)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4039" y="3718054"/>
            <a:ext cx="20027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Continuously</a:t>
            </a:r>
            <a:r>
              <a:rPr sz="1200" b="1" spc="-2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69696"/>
                </a:solidFill>
                <a:latin typeface="Arial"/>
                <a:cs typeface="Arial"/>
              </a:rPr>
              <a:t>Verify</a:t>
            </a:r>
            <a:r>
              <a:rPr sz="1200" b="1" spc="-2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52471" y="4120390"/>
            <a:ext cx="118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Manage</a:t>
            </a:r>
            <a:r>
              <a:rPr sz="1200" b="1" spc="-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69696"/>
                </a:solidFill>
                <a:latin typeface="Arial"/>
                <a:cs typeface="Arial"/>
              </a:rPr>
              <a:t>Change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76400" y="2061972"/>
              <a:ext cx="2286000" cy="5080"/>
            </a:xfrm>
            <a:custGeom>
              <a:avLst/>
              <a:gdLst/>
              <a:ahLst/>
              <a:cxnLst/>
              <a:rect l="l" t="t" r="r" b="b"/>
              <a:pathLst>
                <a:path w="2286000" h="5080">
                  <a:moveTo>
                    <a:pt x="2285999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2285999" y="4571"/>
                  </a:lnTo>
                  <a:lnTo>
                    <a:pt x="228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00500" y="2613659"/>
              <a:ext cx="195580" cy="1644650"/>
            </a:xfrm>
            <a:custGeom>
              <a:avLst/>
              <a:gdLst/>
              <a:ahLst/>
              <a:cxnLst/>
              <a:rect l="l" t="t" r="r" b="b"/>
              <a:pathLst>
                <a:path w="195579" h="1644650">
                  <a:moveTo>
                    <a:pt x="195072" y="1615440"/>
                  </a:moveTo>
                  <a:lnTo>
                    <a:pt x="44196" y="1615440"/>
                  </a:lnTo>
                  <a:lnTo>
                    <a:pt x="44196" y="1600200"/>
                  </a:lnTo>
                  <a:lnTo>
                    <a:pt x="0" y="1621536"/>
                  </a:lnTo>
                  <a:lnTo>
                    <a:pt x="44196" y="1644396"/>
                  </a:lnTo>
                  <a:lnTo>
                    <a:pt x="44196" y="1629156"/>
                  </a:lnTo>
                  <a:lnTo>
                    <a:pt x="195072" y="1629156"/>
                  </a:lnTo>
                  <a:lnTo>
                    <a:pt x="195072" y="1615440"/>
                  </a:lnTo>
                  <a:close/>
                </a:path>
                <a:path w="195579" h="1644650">
                  <a:moveTo>
                    <a:pt x="195072" y="1234440"/>
                  </a:moveTo>
                  <a:lnTo>
                    <a:pt x="44196" y="1234440"/>
                  </a:lnTo>
                  <a:lnTo>
                    <a:pt x="44196" y="1219200"/>
                  </a:lnTo>
                  <a:lnTo>
                    <a:pt x="0" y="1240536"/>
                  </a:lnTo>
                  <a:lnTo>
                    <a:pt x="44196" y="1263396"/>
                  </a:lnTo>
                  <a:lnTo>
                    <a:pt x="44196" y="1248156"/>
                  </a:lnTo>
                  <a:lnTo>
                    <a:pt x="195072" y="1248156"/>
                  </a:lnTo>
                  <a:lnTo>
                    <a:pt x="195072" y="1234440"/>
                  </a:lnTo>
                  <a:close/>
                </a:path>
                <a:path w="195579" h="1644650">
                  <a:moveTo>
                    <a:pt x="195072" y="815340"/>
                  </a:moveTo>
                  <a:lnTo>
                    <a:pt x="44196" y="815340"/>
                  </a:lnTo>
                  <a:lnTo>
                    <a:pt x="44196" y="800100"/>
                  </a:lnTo>
                  <a:lnTo>
                    <a:pt x="0" y="821436"/>
                  </a:lnTo>
                  <a:lnTo>
                    <a:pt x="44196" y="844296"/>
                  </a:lnTo>
                  <a:lnTo>
                    <a:pt x="44196" y="829056"/>
                  </a:lnTo>
                  <a:lnTo>
                    <a:pt x="195072" y="829056"/>
                  </a:lnTo>
                  <a:lnTo>
                    <a:pt x="195072" y="815340"/>
                  </a:lnTo>
                  <a:close/>
                </a:path>
                <a:path w="195579" h="1644650">
                  <a:moveTo>
                    <a:pt x="195072" y="15240"/>
                  </a:moveTo>
                  <a:lnTo>
                    <a:pt x="44196" y="15240"/>
                  </a:lnTo>
                  <a:lnTo>
                    <a:pt x="44196" y="0"/>
                  </a:lnTo>
                  <a:lnTo>
                    <a:pt x="0" y="21336"/>
                  </a:lnTo>
                  <a:lnTo>
                    <a:pt x="44196" y="44196"/>
                  </a:lnTo>
                  <a:lnTo>
                    <a:pt x="44196" y="28956"/>
                  </a:lnTo>
                  <a:lnTo>
                    <a:pt x="195072" y="28956"/>
                  </a:lnTo>
                  <a:lnTo>
                    <a:pt x="195072" y="1524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00200" y="5402579"/>
            <a:ext cx="4572000" cy="2071370"/>
            <a:chOff x="1600200" y="5402579"/>
            <a:chExt cx="4572000" cy="2071370"/>
          </a:xfrm>
        </p:grpSpPr>
        <p:sp>
          <p:nvSpPr>
            <p:cNvPr id="28" name="object 28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1427" y="6850379"/>
              <a:ext cx="2666999" cy="1341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6847331"/>
              <a:ext cx="2673096" cy="1417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278380" y="6847331"/>
              <a:ext cx="2673350" cy="142240"/>
            </a:xfrm>
            <a:custGeom>
              <a:avLst/>
              <a:gdLst/>
              <a:ahLst/>
              <a:cxnLst/>
              <a:rect l="l" t="t" r="r" b="b"/>
              <a:pathLst>
                <a:path w="2673350" h="142240">
                  <a:moveTo>
                    <a:pt x="2647188" y="0"/>
                  </a:moveTo>
                  <a:lnTo>
                    <a:pt x="24384" y="0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4572" y="12192"/>
                  </a:lnTo>
                  <a:lnTo>
                    <a:pt x="1524" y="1524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0396"/>
                  </a:lnTo>
                  <a:lnTo>
                    <a:pt x="1524" y="124968"/>
                  </a:lnTo>
                  <a:lnTo>
                    <a:pt x="1524" y="126492"/>
                  </a:lnTo>
                  <a:lnTo>
                    <a:pt x="4572" y="129540"/>
                  </a:lnTo>
                  <a:lnTo>
                    <a:pt x="7620" y="134112"/>
                  </a:lnTo>
                  <a:lnTo>
                    <a:pt x="10668" y="137160"/>
                  </a:lnTo>
                  <a:lnTo>
                    <a:pt x="19812" y="140208"/>
                  </a:lnTo>
                  <a:lnTo>
                    <a:pt x="25908" y="141732"/>
                  </a:lnTo>
                  <a:lnTo>
                    <a:pt x="2647188" y="141732"/>
                  </a:lnTo>
                  <a:lnTo>
                    <a:pt x="2651760" y="140208"/>
                  </a:lnTo>
                  <a:lnTo>
                    <a:pt x="2653284" y="140208"/>
                  </a:lnTo>
                  <a:lnTo>
                    <a:pt x="2656332" y="138684"/>
                  </a:lnTo>
                  <a:lnTo>
                    <a:pt x="2657856" y="138684"/>
                  </a:lnTo>
                  <a:lnTo>
                    <a:pt x="2660904" y="137160"/>
                  </a:lnTo>
                  <a:lnTo>
                    <a:pt x="2662428" y="137160"/>
                  </a:lnTo>
                  <a:lnTo>
                    <a:pt x="2665476" y="134112"/>
                  </a:lnTo>
                  <a:lnTo>
                    <a:pt x="18288" y="134112"/>
                  </a:lnTo>
                  <a:lnTo>
                    <a:pt x="13716" y="131064"/>
                  </a:lnTo>
                  <a:lnTo>
                    <a:pt x="15240" y="131064"/>
                  </a:lnTo>
                  <a:lnTo>
                    <a:pt x="10668" y="129540"/>
                  </a:lnTo>
                  <a:lnTo>
                    <a:pt x="12192" y="129540"/>
                  </a:lnTo>
                  <a:lnTo>
                    <a:pt x="9144" y="126492"/>
                  </a:lnTo>
                  <a:lnTo>
                    <a:pt x="7620" y="123444"/>
                  </a:lnTo>
                  <a:lnTo>
                    <a:pt x="6604" y="120396"/>
                  </a:lnTo>
                  <a:lnTo>
                    <a:pt x="6096" y="120396"/>
                  </a:lnTo>
                  <a:lnTo>
                    <a:pt x="6096" y="21336"/>
                  </a:lnTo>
                  <a:lnTo>
                    <a:pt x="6604" y="21336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0668" y="12192"/>
                  </a:lnTo>
                  <a:lnTo>
                    <a:pt x="15240" y="10668"/>
                  </a:lnTo>
                  <a:lnTo>
                    <a:pt x="13716" y="10668"/>
                  </a:lnTo>
                  <a:lnTo>
                    <a:pt x="18288" y="7620"/>
                  </a:lnTo>
                  <a:lnTo>
                    <a:pt x="2665476" y="7620"/>
                  </a:lnTo>
                  <a:lnTo>
                    <a:pt x="2662428" y="4572"/>
                  </a:lnTo>
                  <a:lnTo>
                    <a:pt x="2660904" y="4572"/>
                  </a:lnTo>
                  <a:lnTo>
                    <a:pt x="2657856" y="3048"/>
                  </a:lnTo>
                  <a:lnTo>
                    <a:pt x="2653284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  <a:path w="2673350" h="142240">
                  <a:moveTo>
                    <a:pt x="16764" y="132588"/>
                  </a:moveTo>
                  <a:lnTo>
                    <a:pt x="18288" y="134112"/>
                  </a:lnTo>
                  <a:lnTo>
                    <a:pt x="21336" y="134112"/>
                  </a:lnTo>
                  <a:lnTo>
                    <a:pt x="16764" y="132588"/>
                  </a:lnTo>
                  <a:close/>
                </a:path>
                <a:path w="2673350" h="142240">
                  <a:moveTo>
                    <a:pt x="2654808" y="132588"/>
                  </a:moveTo>
                  <a:lnTo>
                    <a:pt x="2651760" y="134112"/>
                  </a:lnTo>
                  <a:lnTo>
                    <a:pt x="2654808" y="134112"/>
                  </a:lnTo>
                  <a:lnTo>
                    <a:pt x="2654808" y="132588"/>
                  </a:lnTo>
                  <a:close/>
                </a:path>
                <a:path w="2673350" h="142240">
                  <a:moveTo>
                    <a:pt x="2673096" y="118872"/>
                  </a:moveTo>
                  <a:lnTo>
                    <a:pt x="2667000" y="118872"/>
                  </a:lnTo>
                  <a:lnTo>
                    <a:pt x="2665476" y="123444"/>
                  </a:lnTo>
                  <a:lnTo>
                    <a:pt x="2663952" y="126492"/>
                  </a:lnTo>
                  <a:lnTo>
                    <a:pt x="2660904" y="129540"/>
                  </a:lnTo>
                  <a:lnTo>
                    <a:pt x="2657856" y="131064"/>
                  </a:lnTo>
                  <a:lnTo>
                    <a:pt x="2654808" y="134112"/>
                  </a:lnTo>
                  <a:lnTo>
                    <a:pt x="2665476" y="134112"/>
                  </a:lnTo>
                  <a:lnTo>
                    <a:pt x="2668524" y="129540"/>
                  </a:lnTo>
                  <a:lnTo>
                    <a:pt x="2671572" y="126492"/>
                  </a:lnTo>
                  <a:lnTo>
                    <a:pt x="2671572" y="124968"/>
                  </a:lnTo>
                  <a:lnTo>
                    <a:pt x="2673096" y="120396"/>
                  </a:lnTo>
                  <a:lnTo>
                    <a:pt x="2673096" y="118872"/>
                  </a:lnTo>
                  <a:close/>
                </a:path>
                <a:path w="2673350" h="142240">
                  <a:moveTo>
                    <a:pt x="6096" y="118872"/>
                  </a:moveTo>
                  <a:lnTo>
                    <a:pt x="6096" y="120396"/>
                  </a:lnTo>
                  <a:lnTo>
                    <a:pt x="6604" y="120396"/>
                  </a:lnTo>
                  <a:lnTo>
                    <a:pt x="6096" y="118872"/>
                  </a:lnTo>
                  <a:close/>
                </a:path>
                <a:path w="2673350" h="142240">
                  <a:moveTo>
                    <a:pt x="2665476" y="21336"/>
                  </a:moveTo>
                  <a:lnTo>
                    <a:pt x="2667000" y="25908"/>
                  </a:lnTo>
                  <a:lnTo>
                    <a:pt x="2667000" y="115824"/>
                  </a:lnTo>
                  <a:lnTo>
                    <a:pt x="2665476" y="120396"/>
                  </a:lnTo>
                  <a:lnTo>
                    <a:pt x="2667000" y="118872"/>
                  </a:lnTo>
                  <a:lnTo>
                    <a:pt x="2673096" y="118872"/>
                  </a:lnTo>
                  <a:lnTo>
                    <a:pt x="2673096" y="22860"/>
                  </a:lnTo>
                  <a:lnTo>
                    <a:pt x="2667000" y="22860"/>
                  </a:lnTo>
                  <a:lnTo>
                    <a:pt x="2665476" y="21336"/>
                  </a:lnTo>
                  <a:close/>
                </a:path>
                <a:path w="2673350" h="142240">
                  <a:moveTo>
                    <a:pt x="6604" y="21336"/>
                  </a:moveTo>
                  <a:lnTo>
                    <a:pt x="6096" y="21336"/>
                  </a:lnTo>
                  <a:lnTo>
                    <a:pt x="6096" y="22860"/>
                  </a:lnTo>
                  <a:lnTo>
                    <a:pt x="6604" y="21336"/>
                  </a:lnTo>
                  <a:close/>
                </a:path>
                <a:path w="2673350" h="142240">
                  <a:moveTo>
                    <a:pt x="2665476" y="7620"/>
                  </a:moveTo>
                  <a:lnTo>
                    <a:pt x="2654808" y="7620"/>
                  </a:lnTo>
                  <a:lnTo>
                    <a:pt x="2657856" y="10668"/>
                  </a:ln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73096" y="22860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68524" y="12192"/>
                  </a:lnTo>
                  <a:lnTo>
                    <a:pt x="2665476" y="7620"/>
                  </a:lnTo>
                  <a:close/>
                </a:path>
                <a:path w="2673350" h="142240">
                  <a:moveTo>
                    <a:pt x="21336" y="7620"/>
                  </a:moveTo>
                  <a:lnTo>
                    <a:pt x="18288" y="7620"/>
                  </a:lnTo>
                  <a:lnTo>
                    <a:pt x="16764" y="9144"/>
                  </a:lnTo>
                  <a:lnTo>
                    <a:pt x="21336" y="7620"/>
                  </a:lnTo>
                  <a:close/>
                </a:path>
                <a:path w="2673350" h="142240">
                  <a:moveTo>
                    <a:pt x="2654808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4808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1427" y="7004303"/>
              <a:ext cx="2666999" cy="1417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8380" y="7001255"/>
              <a:ext cx="2673096" cy="14782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278380" y="7001255"/>
              <a:ext cx="2673350" cy="147955"/>
            </a:xfrm>
            <a:custGeom>
              <a:avLst/>
              <a:gdLst/>
              <a:ahLst/>
              <a:cxnLst/>
              <a:rect l="l" t="t" r="r" b="b"/>
              <a:pathLst>
                <a:path w="2673350" h="147954">
                  <a:moveTo>
                    <a:pt x="2651760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6492"/>
                  </a:lnTo>
                  <a:lnTo>
                    <a:pt x="1524" y="131064"/>
                  </a:lnTo>
                  <a:lnTo>
                    <a:pt x="1524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10668" y="143256"/>
                  </a:lnTo>
                  <a:lnTo>
                    <a:pt x="12192" y="143256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1760" y="147828"/>
                  </a:lnTo>
                  <a:lnTo>
                    <a:pt x="2656332" y="146304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9144" y="132588"/>
                  </a:lnTo>
                  <a:lnTo>
                    <a:pt x="7620" y="129540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5240" y="9144"/>
                  </a:lnTo>
                  <a:lnTo>
                    <a:pt x="18288" y="7620"/>
                  </a:lnTo>
                  <a:lnTo>
                    <a:pt x="22860" y="6096"/>
                  </a:lnTo>
                  <a:lnTo>
                    <a:pt x="2663190" y="6096"/>
                  </a:lnTo>
                  <a:lnTo>
                    <a:pt x="2656332" y="1524"/>
                  </a:lnTo>
                  <a:lnTo>
                    <a:pt x="2651760" y="0"/>
                  </a:lnTo>
                  <a:close/>
                </a:path>
                <a:path w="2673350" h="147954">
                  <a:moveTo>
                    <a:pt x="2670048" y="132588"/>
                  </a:moveTo>
                  <a:lnTo>
                    <a:pt x="2663952" y="132588"/>
                  </a:ln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8524" y="135636"/>
                  </a:lnTo>
                  <a:lnTo>
                    <a:pt x="2670048" y="132588"/>
                  </a:lnTo>
                  <a:close/>
                </a:path>
                <a:path w="2673350" h="147954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2588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73096" y="124968"/>
                  </a:lnTo>
                  <a:close/>
                </a:path>
                <a:path w="2673350" h="147954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7954">
                  <a:moveTo>
                    <a:pt x="2663190" y="6096"/>
                  </a:moveTo>
                  <a:lnTo>
                    <a:pt x="2650236" y="6096"/>
                  </a:lnTo>
                  <a:lnTo>
                    <a:pt x="2654808" y="7620"/>
                  </a:lnTo>
                  <a:lnTo>
                    <a:pt x="2653284" y="7620"/>
                  </a:ln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0048" y="15240"/>
                  </a:lnTo>
                  <a:lnTo>
                    <a:pt x="2668524" y="12192"/>
                  </a:lnTo>
                  <a:lnTo>
                    <a:pt x="2668524" y="10668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1427" y="7327391"/>
              <a:ext cx="2666999" cy="1432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8380" y="7324343"/>
              <a:ext cx="2673096" cy="14935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278380" y="7324343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59">
                  <a:moveTo>
                    <a:pt x="2651760" y="147828"/>
                  </a:moveTo>
                  <a:lnTo>
                    <a:pt x="21336" y="147828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3350" h="149859">
                  <a:moveTo>
                    <a:pt x="2645664" y="0"/>
                  </a:moveTo>
                  <a:lnTo>
                    <a:pt x="25908" y="0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10668" y="6096"/>
                  </a:lnTo>
                  <a:lnTo>
                    <a:pt x="7620" y="7620"/>
                  </a:lnTo>
                  <a:lnTo>
                    <a:pt x="7620" y="9144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7620" y="141732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16764" y="147828"/>
                  </a:lnTo>
                  <a:lnTo>
                    <a:pt x="2656332" y="147828"/>
                  </a:lnTo>
                  <a:lnTo>
                    <a:pt x="2656332" y="146304"/>
                  </a:lnTo>
                  <a:lnTo>
                    <a:pt x="2660904" y="144780"/>
                  </a:lnTo>
                  <a:lnTo>
                    <a:pt x="2663190" y="143256"/>
                  </a:lnTo>
                  <a:lnTo>
                    <a:pt x="25908" y="143256"/>
                  </a:lnTo>
                  <a:lnTo>
                    <a:pt x="21336" y="141732"/>
                  </a:lnTo>
                  <a:lnTo>
                    <a:pt x="18288" y="141732"/>
                  </a:lnTo>
                  <a:lnTo>
                    <a:pt x="15240" y="138684"/>
                  </a:lnTo>
                  <a:lnTo>
                    <a:pt x="12192" y="137160"/>
                  </a:lnTo>
                  <a:lnTo>
                    <a:pt x="9144" y="134112"/>
                  </a:lnTo>
                  <a:lnTo>
                    <a:pt x="8128" y="131064"/>
                  </a:lnTo>
                  <a:lnTo>
                    <a:pt x="7620" y="131064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6604" y="22860"/>
                  </a:lnTo>
                  <a:lnTo>
                    <a:pt x="9144" y="15240"/>
                  </a:lnTo>
                  <a:lnTo>
                    <a:pt x="10160" y="15240"/>
                  </a:lnTo>
                  <a:lnTo>
                    <a:pt x="12192" y="12192"/>
                  </a:lnTo>
                  <a:lnTo>
                    <a:pt x="13716" y="12192"/>
                  </a:lnTo>
                  <a:lnTo>
                    <a:pt x="15240" y="10668"/>
                  </a:lnTo>
                  <a:lnTo>
                    <a:pt x="18288" y="9144"/>
                  </a:lnTo>
                  <a:lnTo>
                    <a:pt x="22860" y="7620"/>
                  </a:lnTo>
                  <a:lnTo>
                    <a:pt x="2663190" y="7620"/>
                  </a:lnTo>
                  <a:lnTo>
                    <a:pt x="2660904" y="6096"/>
                  </a:lnTo>
                  <a:lnTo>
                    <a:pt x="2660904" y="4572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  <a:path w="2673350" h="149859">
                  <a:moveTo>
                    <a:pt x="2657856" y="138684"/>
                  </a:moveTo>
                  <a:lnTo>
                    <a:pt x="2653284" y="141732"/>
                  </a:lnTo>
                  <a:lnTo>
                    <a:pt x="2650236" y="141732"/>
                  </a:lnTo>
                  <a:lnTo>
                    <a:pt x="2645664" y="143256"/>
                  </a:lnTo>
                  <a:lnTo>
                    <a:pt x="2663190" y="143256"/>
                  </a:lnTo>
                  <a:lnTo>
                    <a:pt x="2665476" y="141732"/>
                  </a:lnTo>
                  <a:lnTo>
                    <a:pt x="2666492" y="140208"/>
                  </a:lnTo>
                  <a:lnTo>
                    <a:pt x="2657856" y="140208"/>
                  </a:lnTo>
                  <a:lnTo>
                    <a:pt x="2657856" y="138684"/>
                  </a:lnTo>
                  <a:close/>
                </a:path>
                <a:path w="2673350" h="149859">
                  <a:moveTo>
                    <a:pt x="2665476" y="129540"/>
                  </a:moveTo>
                  <a:lnTo>
                    <a:pt x="2662428" y="134112"/>
                  </a:lnTo>
                  <a:lnTo>
                    <a:pt x="2663952" y="134112"/>
                  </a:lnTo>
                  <a:lnTo>
                    <a:pt x="2657856" y="140208"/>
                  </a:lnTo>
                  <a:lnTo>
                    <a:pt x="2666492" y="140208"/>
                  </a:lnTo>
                  <a:lnTo>
                    <a:pt x="2668524" y="137160"/>
                  </a:lnTo>
                  <a:lnTo>
                    <a:pt x="2670048" y="132588"/>
                  </a:lnTo>
                  <a:lnTo>
                    <a:pt x="2671572" y="132588"/>
                  </a:lnTo>
                  <a:lnTo>
                    <a:pt x="2672080" y="131064"/>
                  </a:lnTo>
                  <a:lnTo>
                    <a:pt x="2665476" y="131064"/>
                  </a:lnTo>
                  <a:lnTo>
                    <a:pt x="2665476" y="129540"/>
                  </a:lnTo>
                  <a:close/>
                </a:path>
                <a:path w="2673350" h="149859">
                  <a:moveTo>
                    <a:pt x="7620" y="129540"/>
                  </a:moveTo>
                  <a:lnTo>
                    <a:pt x="7620" y="131064"/>
                  </a:lnTo>
                  <a:lnTo>
                    <a:pt x="8128" y="131064"/>
                  </a:lnTo>
                  <a:lnTo>
                    <a:pt x="7620" y="129540"/>
                  </a:lnTo>
                  <a:close/>
                </a:path>
                <a:path w="2673350" h="149859">
                  <a:moveTo>
                    <a:pt x="2665476" y="22860"/>
                  </a:move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6492"/>
                  </a:lnTo>
                  <a:lnTo>
                    <a:pt x="2665476" y="131064"/>
                  </a:lnTo>
                  <a:lnTo>
                    <a:pt x="2672080" y="131064"/>
                  </a:lnTo>
                  <a:lnTo>
                    <a:pt x="2673096" y="128016"/>
                  </a:lnTo>
                  <a:lnTo>
                    <a:pt x="2673096" y="24384"/>
                  </a:lnTo>
                  <a:lnTo>
                    <a:pt x="2667000" y="24384"/>
                  </a:lnTo>
                  <a:lnTo>
                    <a:pt x="2665476" y="22860"/>
                  </a:lnTo>
                  <a:close/>
                </a:path>
                <a:path w="2673350" h="149859">
                  <a:moveTo>
                    <a:pt x="6604" y="22860"/>
                  </a:moveTo>
                  <a:lnTo>
                    <a:pt x="6096" y="22860"/>
                  </a:lnTo>
                  <a:lnTo>
                    <a:pt x="6096" y="24384"/>
                  </a:lnTo>
                  <a:lnTo>
                    <a:pt x="6604" y="22860"/>
                  </a:lnTo>
                  <a:close/>
                </a:path>
                <a:path w="2673350" h="149859">
                  <a:moveTo>
                    <a:pt x="2662428" y="15240"/>
                  </a:moveTo>
                  <a:lnTo>
                    <a:pt x="2665476" y="19812"/>
                  </a:lnTo>
                  <a:lnTo>
                    <a:pt x="2667000" y="24384"/>
                  </a:lnTo>
                  <a:lnTo>
                    <a:pt x="2673096" y="24384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63952" y="16764"/>
                  </a:lnTo>
                  <a:lnTo>
                    <a:pt x="2662428" y="15240"/>
                  </a:lnTo>
                  <a:close/>
                </a:path>
                <a:path w="2673350" h="149859">
                  <a:moveTo>
                    <a:pt x="10160" y="15240"/>
                  </a:moveTo>
                  <a:lnTo>
                    <a:pt x="9144" y="15240"/>
                  </a:lnTo>
                  <a:lnTo>
                    <a:pt x="9144" y="16764"/>
                  </a:lnTo>
                  <a:lnTo>
                    <a:pt x="10160" y="15240"/>
                  </a:lnTo>
                  <a:close/>
                </a:path>
                <a:path w="2673350" h="149859">
                  <a:moveTo>
                    <a:pt x="2668524" y="12192"/>
                  </a:moveTo>
                  <a:lnTo>
                    <a:pt x="2660904" y="12192"/>
                  </a:lnTo>
                  <a:lnTo>
                    <a:pt x="2663952" y="16764"/>
                  </a:lnTo>
                  <a:lnTo>
                    <a:pt x="2670048" y="16764"/>
                  </a:lnTo>
                  <a:lnTo>
                    <a:pt x="2668524" y="12192"/>
                  </a:lnTo>
                  <a:close/>
                </a:path>
                <a:path w="2673350" h="149859">
                  <a:moveTo>
                    <a:pt x="13716" y="12192"/>
                  </a:moveTo>
                  <a:lnTo>
                    <a:pt x="12192" y="12192"/>
                  </a:lnTo>
                  <a:lnTo>
                    <a:pt x="12192" y="13716"/>
                  </a:lnTo>
                  <a:lnTo>
                    <a:pt x="13716" y="12192"/>
                  </a:lnTo>
                  <a:close/>
                </a:path>
                <a:path w="2673350" h="149859">
                  <a:moveTo>
                    <a:pt x="2663190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3284" y="9144"/>
                  </a:lnTo>
                  <a:lnTo>
                    <a:pt x="2657856" y="10668"/>
                  </a:lnTo>
                  <a:lnTo>
                    <a:pt x="2660904" y="13716"/>
                  </a:lnTo>
                  <a:lnTo>
                    <a:pt x="2660904" y="12192"/>
                  </a:lnTo>
                  <a:lnTo>
                    <a:pt x="2668524" y="12192"/>
                  </a:lnTo>
                  <a:lnTo>
                    <a:pt x="2665476" y="9144"/>
                  </a:lnTo>
                  <a:lnTo>
                    <a:pt x="266319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1427" y="7165847"/>
              <a:ext cx="2666999" cy="1417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78380" y="7162799"/>
              <a:ext cx="2673096" cy="14935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278380" y="7162799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59">
                  <a:moveTo>
                    <a:pt x="2656332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4572" y="137160"/>
                  </a:lnTo>
                  <a:lnTo>
                    <a:pt x="7620" y="140208"/>
                  </a:lnTo>
                  <a:lnTo>
                    <a:pt x="7620" y="141732"/>
                  </a:lnTo>
                  <a:lnTo>
                    <a:pt x="10668" y="143256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60904" y="144780"/>
                  </a:lnTo>
                  <a:lnTo>
                    <a:pt x="2660904" y="143256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13716" y="137160"/>
                  </a:lnTo>
                  <a:lnTo>
                    <a:pt x="12192" y="137160"/>
                  </a:lnTo>
                  <a:lnTo>
                    <a:pt x="10160" y="134112"/>
                  </a:lnTo>
                  <a:lnTo>
                    <a:pt x="9144" y="134112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8128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5240" y="10668"/>
                  </a:lnTo>
                  <a:lnTo>
                    <a:pt x="18288" y="7620"/>
                  </a:lnTo>
                  <a:lnTo>
                    <a:pt x="21336" y="7620"/>
                  </a:lnTo>
                  <a:lnTo>
                    <a:pt x="27432" y="6096"/>
                  </a:lnTo>
                  <a:lnTo>
                    <a:pt x="2663190" y="6096"/>
                  </a:lnTo>
                  <a:lnTo>
                    <a:pt x="2660904" y="4572"/>
                  </a:lnTo>
                  <a:lnTo>
                    <a:pt x="2656332" y="3048"/>
                  </a:lnTo>
                  <a:lnTo>
                    <a:pt x="2656332" y="1524"/>
                  </a:lnTo>
                  <a:close/>
                </a:path>
                <a:path w="2673350" h="149859">
                  <a:moveTo>
                    <a:pt x="2660904" y="135636"/>
                  </a:move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0904" y="135636"/>
                  </a:lnTo>
                  <a:close/>
                </a:path>
                <a:path w="2673350" h="149859">
                  <a:moveTo>
                    <a:pt x="12192" y="135636"/>
                  </a:moveTo>
                  <a:lnTo>
                    <a:pt x="12192" y="137160"/>
                  </a:lnTo>
                  <a:lnTo>
                    <a:pt x="13716" y="137160"/>
                  </a:lnTo>
                  <a:lnTo>
                    <a:pt x="12192" y="135636"/>
                  </a:lnTo>
                  <a:close/>
                </a:path>
                <a:path w="2673350" h="149859">
                  <a:moveTo>
                    <a:pt x="2670048" y="132588"/>
                  </a:moveTo>
                  <a:lnTo>
                    <a:pt x="2663952" y="132588"/>
                  </a:lnTo>
                  <a:lnTo>
                    <a:pt x="2660904" y="137160"/>
                  </a:lnTo>
                  <a:lnTo>
                    <a:pt x="2668524" y="137160"/>
                  </a:lnTo>
                  <a:lnTo>
                    <a:pt x="2670048" y="132588"/>
                  </a:lnTo>
                  <a:close/>
                </a:path>
                <a:path w="2673350" h="149859">
                  <a:moveTo>
                    <a:pt x="9144" y="132588"/>
                  </a:moveTo>
                  <a:lnTo>
                    <a:pt x="9144" y="134112"/>
                  </a:lnTo>
                  <a:lnTo>
                    <a:pt x="10160" y="134112"/>
                  </a:lnTo>
                  <a:lnTo>
                    <a:pt x="9144" y="132588"/>
                  </a:lnTo>
                  <a:close/>
                </a:path>
                <a:path w="2673350" h="149859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4112"/>
                  </a:lnTo>
                  <a:lnTo>
                    <a:pt x="2663952" y="132588"/>
                  </a:lnTo>
                  <a:lnTo>
                    <a:pt x="2671572" y="132588"/>
                  </a:lnTo>
                  <a:lnTo>
                    <a:pt x="2673096" y="128016"/>
                  </a:lnTo>
                  <a:lnTo>
                    <a:pt x="2673096" y="124968"/>
                  </a:lnTo>
                  <a:close/>
                </a:path>
                <a:path w="2673350" h="149859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3350" h="149859">
                  <a:moveTo>
                    <a:pt x="8128" y="18288"/>
                  </a:moveTo>
                  <a:lnTo>
                    <a:pt x="7620" y="18288"/>
                  </a:lnTo>
                  <a:lnTo>
                    <a:pt x="7620" y="19812"/>
                  </a:lnTo>
                  <a:lnTo>
                    <a:pt x="8128" y="18288"/>
                  </a:lnTo>
                  <a:close/>
                </a:path>
                <a:path w="267335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1572" y="16764"/>
                  </a:lnTo>
                  <a:lnTo>
                    <a:pt x="2670048" y="16764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3350" h="149859">
                  <a:moveTo>
                    <a:pt x="2663190" y="6096"/>
                  </a:moveTo>
                  <a:lnTo>
                    <a:pt x="2645664" y="6096"/>
                  </a:lnTo>
                  <a:lnTo>
                    <a:pt x="2650236" y="7620"/>
                  </a:lnTo>
                  <a:lnTo>
                    <a:pt x="2653284" y="7620"/>
                  </a:lnTo>
                  <a:lnTo>
                    <a:pt x="2657856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  <a:path w="2673350" h="149859">
                  <a:moveTo>
                    <a:pt x="2645664" y="0"/>
                  </a:moveTo>
                  <a:lnTo>
                    <a:pt x="25908" y="0"/>
                  </a:lnTo>
                  <a:lnTo>
                    <a:pt x="21336" y="1524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82952" y="6676643"/>
            <a:ext cx="2674620" cy="147955"/>
            <a:chOff x="2282952" y="6676643"/>
            <a:chExt cx="2674620" cy="147955"/>
          </a:xfrm>
        </p:grpSpPr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0" y="6679691"/>
              <a:ext cx="2666999" cy="1417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2952" y="6676643"/>
              <a:ext cx="2674620" cy="14782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282952" y="6676643"/>
              <a:ext cx="2674620" cy="147955"/>
            </a:xfrm>
            <a:custGeom>
              <a:avLst/>
              <a:gdLst/>
              <a:ahLst/>
              <a:cxnLst/>
              <a:rect l="l" t="t" r="r" b="b"/>
              <a:pathLst>
                <a:path w="2674620" h="147954">
                  <a:moveTo>
                    <a:pt x="13716" y="12192"/>
                  </a:moveTo>
                  <a:lnTo>
                    <a:pt x="4572" y="12192"/>
                  </a:lnTo>
                  <a:lnTo>
                    <a:pt x="3048" y="15240"/>
                  </a:lnTo>
                  <a:lnTo>
                    <a:pt x="3048" y="16764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3048" y="131064"/>
                  </a:lnTo>
                  <a:lnTo>
                    <a:pt x="3048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12192" y="143256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57856" y="146304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2192" y="135636"/>
                  </a:lnTo>
                  <a:lnTo>
                    <a:pt x="13716" y="135636"/>
                  </a:lnTo>
                  <a:lnTo>
                    <a:pt x="10668" y="132588"/>
                  </a:lnTo>
                  <a:lnTo>
                    <a:pt x="9144" y="129540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7954">
                  <a:moveTo>
                    <a:pt x="2667000" y="124968"/>
                  </a:moveTo>
                  <a:lnTo>
                    <a:pt x="2665476" y="129540"/>
                  </a:lnTo>
                  <a:lnTo>
                    <a:pt x="2663952" y="132588"/>
                  </a:lnTo>
                  <a:lnTo>
                    <a:pt x="2660904" y="135636"/>
                  </a:lnTo>
                  <a:lnTo>
                    <a:pt x="2662428" y="135636"/>
                  </a:ln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70048" y="137160"/>
                  </a:lnTo>
                  <a:lnTo>
                    <a:pt x="2670048" y="135636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7954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7954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5908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70048" y="12192"/>
                  </a:lnTo>
                  <a:close/>
                </a:path>
                <a:path w="2674620" h="147954">
                  <a:moveTo>
                    <a:pt x="2653284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2192" y="4572"/>
                  </a:lnTo>
                  <a:lnTo>
                    <a:pt x="9144" y="7620"/>
                  </a:lnTo>
                  <a:lnTo>
                    <a:pt x="7620" y="7620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9144"/>
                  </a:lnTo>
                  <a:lnTo>
                    <a:pt x="15240" y="9144"/>
                  </a:lnTo>
                  <a:lnTo>
                    <a:pt x="24384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1524"/>
                  </a:lnTo>
                  <a:lnTo>
                    <a:pt x="2653284" y="0"/>
                  </a:lnTo>
                  <a:close/>
                </a:path>
                <a:path w="2674620" h="147954">
                  <a:moveTo>
                    <a:pt x="2663952" y="6096"/>
                  </a:moveTo>
                  <a:lnTo>
                    <a:pt x="2650236" y="6096"/>
                  </a:lnTo>
                  <a:lnTo>
                    <a:pt x="2659380" y="9144"/>
                  </a:ln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7000" y="7620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125979" y="6509504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019300" y="5897879"/>
            <a:ext cx="3014980" cy="2024380"/>
            <a:chOff x="2019300" y="5897879"/>
            <a:chExt cx="3014980" cy="2024380"/>
          </a:xfrm>
        </p:grpSpPr>
        <p:sp>
          <p:nvSpPr>
            <p:cNvPr id="48" name="object 48"/>
            <p:cNvSpPr/>
            <p:nvPr/>
          </p:nvSpPr>
          <p:spPr>
            <a:xfrm>
              <a:off x="2057400" y="6448043"/>
              <a:ext cx="190500" cy="201295"/>
            </a:xfrm>
            <a:custGeom>
              <a:avLst/>
              <a:gdLst/>
              <a:ahLst/>
              <a:cxnLst/>
              <a:rect l="l" t="t" r="r" b="b"/>
              <a:pathLst>
                <a:path w="190500" h="201295">
                  <a:moveTo>
                    <a:pt x="190499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90499" y="201167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54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47900" y="6448043"/>
              <a:ext cx="2552700" cy="201295"/>
            </a:xfrm>
            <a:custGeom>
              <a:avLst/>
              <a:gdLst/>
              <a:ahLst/>
              <a:cxnLst/>
              <a:rect l="l" t="t" r="r" b="b"/>
              <a:pathLst>
                <a:path w="2552700" h="201295">
                  <a:moveTo>
                    <a:pt x="2552700" y="100584"/>
                  </a:moveTo>
                  <a:lnTo>
                    <a:pt x="2395728" y="0"/>
                  </a:lnTo>
                  <a:lnTo>
                    <a:pt x="0" y="0"/>
                  </a:lnTo>
                  <a:lnTo>
                    <a:pt x="0" y="201168"/>
                  </a:lnTo>
                  <a:lnTo>
                    <a:pt x="2395728" y="201168"/>
                  </a:lnTo>
                  <a:lnTo>
                    <a:pt x="2552700" y="100584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9300" y="5897879"/>
              <a:ext cx="2971784" cy="5288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47900" y="7650479"/>
              <a:ext cx="114299" cy="11429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6000" y="7470647"/>
              <a:ext cx="2666999" cy="1417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2952" y="7467599"/>
              <a:ext cx="2674620" cy="14935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282952" y="74675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62200" y="7623047"/>
              <a:ext cx="2666999" cy="14173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9152" y="7619999"/>
              <a:ext cx="2674620" cy="14935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359152" y="76199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6000" y="7775447"/>
              <a:ext cx="2666999" cy="14173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2952" y="7772399"/>
              <a:ext cx="2674620" cy="14935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282952" y="7772399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59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59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59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59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59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59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59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59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59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59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59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59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59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59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59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59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59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59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59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125979" y="6488685"/>
            <a:ext cx="214757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750" b="1" dirty="0">
                <a:latin typeface="Arial"/>
                <a:cs typeface="Arial"/>
              </a:rPr>
              <a:t>2   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  <a:p>
            <a:pPr marL="207010" marR="579755" indent="5715">
              <a:lnSpc>
                <a:spcPct val="193600"/>
              </a:lnSpc>
              <a:spcBef>
                <a:spcPts val="215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Scope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Software Engineering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Challenges</a:t>
            </a:r>
            <a:endParaRPr sz="550">
              <a:latin typeface="Verdana"/>
              <a:cs typeface="Verdana"/>
            </a:endParaRPr>
          </a:p>
          <a:p>
            <a:pPr marL="207010" marR="172720">
              <a:lnSpc>
                <a:spcPct val="192700"/>
              </a:lnSpc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Refining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Human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Side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5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550">
              <a:latin typeface="Verdana"/>
              <a:cs typeface="Verdana"/>
            </a:endParaRPr>
          </a:p>
          <a:p>
            <a:pPr marL="288925" marR="5080" indent="-76200">
              <a:lnSpc>
                <a:spcPts val="1200"/>
              </a:lnSpc>
              <a:spcBef>
                <a:spcPts val="60"/>
              </a:spcBef>
            </a:pP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ala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l  Rational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Unified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endParaRPr sz="55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  <a:spcBef>
                <a:spcPts val="409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Agile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6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619" y="1800863"/>
            <a:ext cx="35401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72720">
              <a:lnSpc>
                <a:spcPct val="100000"/>
              </a:lnSpc>
              <a:spcBef>
                <a:spcPts val="100"/>
              </a:spcBef>
              <a:buSzPct val="53571"/>
              <a:buFont typeface="MS UI Gothic"/>
              <a:buChar char="■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Present </a:t>
            </a:r>
            <a:r>
              <a:rPr sz="1400" dirty="0">
                <a:latin typeface="Arial MT"/>
                <a:cs typeface="Arial MT"/>
              </a:rPr>
              <a:t>the IBM </a:t>
            </a:r>
            <a:r>
              <a:rPr sz="1400" spc="-5" dirty="0">
                <a:latin typeface="Arial MT"/>
                <a:cs typeface="Arial MT"/>
              </a:rPr>
              <a:t>Rational Unified </a:t>
            </a:r>
            <a:r>
              <a:rPr sz="1400" dirty="0">
                <a:latin typeface="Arial MT"/>
                <a:cs typeface="Arial MT"/>
              </a:rPr>
              <a:t>Process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within </a:t>
            </a:r>
            <a:r>
              <a:rPr sz="1400" dirty="0">
                <a:latin typeface="Arial MT"/>
                <a:cs typeface="Arial MT"/>
              </a:rPr>
              <a:t>the </a:t>
            </a:r>
            <a:r>
              <a:rPr sz="1400" spc="-5" dirty="0">
                <a:latin typeface="Arial MT"/>
                <a:cs typeface="Arial MT"/>
              </a:rPr>
              <a:t>context of </a:t>
            </a:r>
            <a:r>
              <a:rPr sz="1400" dirty="0">
                <a:latin typeface="Arial MT"/>
                <a:cs typeface="Arial MT"/>
              </a:rPr>
              <a:t>the Six Best Practices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covered</a:t>
            </a:r>
            <a:r>
              <a:rPr sz="1400" dirty="0">
                <a:latin typeface="Arial MT"/>
                <a:cs typeface="Arial MT"/>
              </a:rPr>
              <a:t> in the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previous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sub-section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6295" y="1231392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RU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2619" y="5979669"/>
            <a:ext cx="3652520" cy="196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marR="5080" indent="-233679">
              <a:lnSpc>
                <a:spcPct val="100000"/>
              </a:lnSpc>
              <a:spcBef>
                <a:spcPts val="95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5" dirty="0">
                <a:latin typeface="Arial MT"/>
                <a:cs typeface="Arial MT"/>
              </a:rPr>
              <a:t>Implement Software Engineering Best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Practices:</a:t>
            </a:r>
            <a:endParaRPr sz="16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Iterative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Controlled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endParaRPr sz="1400">
              <a:latin typeface="Arial MT"/>
              <a:cs typeface="Arial MT"/>
            </a:endParaRPr>
          </a:p>
          <a:p>
            <a:pPr marL="517525" marR="689610" lvl="1" indent="-228600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Use </a:t>
            </a:r>
            <a:r>
              <a:rPr sz="1400" spc="-5" dirty="0">
                <a:latin typeface="Arial MT"/>
                <a:cs typeface="Arial MT"/>
              </a:rPr>
              <a:t>Case Models </a:t>
            </a:r>
            <a:r>
              <a:rPr sz="1400" dirty="0">
                <a:latin typeface="Arial MT"/>
                <a:cs typeface="Arial MT"/>
              </a:rPr>
              <a:t>for Business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Requirements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Component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Architectures</a:t>
            </a:r>
            <a:endParaRPr sz="1400">
              <a:latin typeface="Arial MT"/>
              <a:cs typeface="Arial MT"/>
            </a:endParaRPr>
          </a:p>
          <a:p>
            <a:pPr marL="517525" marR="423545" lvl="1" indent="-228600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Risk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Identification,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Management </a:t>
            </a:r>
            <a:r>
              <a:rPr sz="1400" dirty="0">
                <a:latin typeface="Arial MT"/>
                <a:cs typeface="Arial MT"/>
              </a:rPr>
              <a:t>&amp;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Mitigation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73569" y="4548633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RU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33671" y="2296667"/>
            <a:ext cx="1885314" cy="1557655"/>
            <a:chOff x="4233671" y="2296667"/>
            <a:chExt cx="1885314" cy="15576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671" y="2296667"/>
              <a:ext cx="1885188" cy="15575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74820" y="2654807"/>
              <a:ext cx="1449705" cy="1120140"/>
            </a:xfrm>
            <a:custGeom>
              <a:avLst/>
              <a:gdLst/>
              <a:ahLst/>
              <a:cxnLst/>
              <a:rect l="l" t="t" r="r" b="b"/>
              <a:pathLst>
                <a:path w="1449704" h="1120139">
                  <a:moveTo>
                    <a:pt x="1449324" y="1115568"/>
                  </a:moveTo>
                  <a:lnTo>
                    <a:pt x="0" y="1115568"/>
                  </a:lnTo>
                  <a:lnTo>
                    <a:pt x="0" y="1120140"/>
                  </a:lnTo>
                  <a:lnTo>
                    <a:pt x="1449324" y="1120140"/>
                  </a:lnTo>
                  <a:lnTo>
                    <a:pt x="1449324" y="1115568"/>
                  </a:lnTo>
                  <a:close/>
                </a:path>
                <a:path w="1449704" h="1120139">
                  <a:moveTo>
                    <a:pt x="1449324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1449324" y="4572"/>
                  </a:lnTo>
                  <a:lnTo>
                    <a:pt x="1449324" y="0"/>
                  </a:lnTo>
                  <a:close/>
                </a:path>
              </a:pathLst>
            </a:custGeom>
            <a:solidFill>
              <a:srgbClr val="007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95646" y="2305307"/>
            <a:ext cx="1369060" cy="141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algn="ctr">
              <a:lnSpc>
                <a:spcPts val="139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200">
              <a:latin typeface="Arial"/>
              <a:cs typeface="Arial"/>
            </a:endParaRPr>
          </a:p>
          <a:p>
            <a:pPr marR="3810" algn="ctr">
              <a:lnSpc>
                <a:spcPts val="1030"/>
              </a:lnSpc>
            </a:pP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9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Practical</a:t>
            </a:r>
            <a:endParaRPr sz="900">
              <a:latin typeface="Arial"/>
              <a:cs typeface="Arial"/>
            </a:endParaRPr>
          </a:p>
          <a:p>
            <a:pPr marL="182880" marR="177165" algn="ctr">
              <a:lnSpc>
                <a:spcPct val="122200"/>
              </a:lnSpc>
              <a:spcBef>
                <a:spcPts val="610"/>
              </a:spcBef>
            </a:pPr>
            <a:r>
              <a:rPr sz="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9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y  </a:t>
            </a:r>
            <a:r>
              <a:rPr sz="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Ma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9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qu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9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21900"/>
              </a:lnSpc>
              <a:spcBef>
                <a:spcPts val="5"/>
              </a:spcBef>
            </a:pPr>
            <a:r>
              <a:rPr sz="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9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9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pon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ch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s  </a:t>
            </a:r>
            <a:r>
              <a:rPr sz="9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od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su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9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9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)  </a:t>
            </a:r>
            <a:r>
              <a:rPr sz="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nuous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9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y  </a:t>
            </a:r>
            <a:r>
              <a:rPr sz="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Ma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9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9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76400" y="2292096"/>
              <a:ext cx="1790700" cy="1600200"/>
            </a:xfrm>
            <a:custGeom>
              <a:avLst/>
              <a:gdLst/>
              <a:ahLst/>
              <a:cxnLst/>
              <a:rect l="l" t="t" r="r" b="b"/>
              <a:pathLst>
                <a:path w="1790700" h="1600200">
                  <a:moveTo>
                    <a:pt x="1790699" y="0"/>
                  </a:moveTo>
                  <a:lnTo>
                    <a:pt x="0" y="0"/>
                  </a:lnTo>
                  <a:lnTo>
                    <a:pt x="0" y="1600199"/>
                  </a:lnTo>
                  <a:lnTo>
                    <a:pt x="1790699" y="1600199"/>
                  </a:lnTo>
                  <a:lnTo>
                    <a:pt x="1790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128" y="2397252"/>
              <a:ext cx="1591055" cy="13670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05200" y="2825496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515111" y="0"/>
                  </a:moveTo>
                  <a:lnTo>
                    <a:pt x="515111" y="114299"/>
                  </a:lnTo>
                  <a:lnTo>
                    <a:pt x="0" y="114299"/>
                  </a:lnTo>
                  <a:lnTo>
                    <a:pt x="0" y="342899"/>
                  </a:lnTo>
                  <a:lnTo>
                    <a:pt x="515111" y="342899"/>
                  </a:lnTo>
                  <a:lnTo>
                    <a:pt x="515111" y="457199"/>
                  </a:lnTo>
                  <a:lnTo>
                    <a:pt x="685799" y="228599"/>
                  </a:lnTo>
                  <a:lnTo>
                    <a:pt x="515111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03676" y="2819399"/>
              <a:ext cx="690880" cy="471170"/>
            </a:xfrm>
            <a:custGeom>
              <a:avLst/>
              <a:gdLst/>
              <a:ahLst/>
              <a:cxnLst/>
              <a:rect l="l" t="t" r="r" b="b"/>
              <a:pathLst>
                <a:path w="690879" h="471170">
                  <a:moveTo>
                    <a:pt x="513588" y="348996"/>
                  </a:moveTo>
                  <a:lnTo>
                    <a:pt x="513588" y="470916"/>
                  </a:lnTo>
                  <a:lnTo>
                    <a:pt x="519290" y="463296"/>
                  </a:lnTo>
                  <a:lnTo>
                    <a:pt x="515112" y="463296"/>
                  </a:lnTo>
                  <a:lnTo>
                    <a:pt x="519684" y="457172"/>
                  </a:lnTo>
                  <a:lnTo>
                    <a:pt x="519684" y="352044"/>
                  </a:lnTo>
                  <a:lnTo>
                    <a:pt x="516636" y="352044"/>
                  </a:lnTo>
                  <a:lnTo>
                    <a:pt x="513588" y="348996"/>
                  </a:lnTo>
                  <a:close/>
                </a:path>
                <a:path w="690879" h="471170">
                  <a:moveTo>
                    <a:pt x="519684" y="457172"/>
                  </a:moveTo>
                  <a:lnTo>
                    <a:pt x="515112" y="463296"/>
                  </a:lnTo>
                  <a:lnTo>
                    <a:pt x="519290" y="463296"/>
                  </a:lnTo>
                  <a:lnTo>
                    <a:pt x="519684" y="462770"/>
                  </a:lnTo>
                  <a:lnTo>
                    <a:pt x="519684" y="457172"/>
                  </a:lnTo>
                  <a:close/>
                </a:path>
                <a:path w="690879" h="471170">
                  <a:moveTo>
                    <a:pt x="519684" y="462770"/>
                  </a:moveTo>
                  <a:lnTo>
                    <a:pt x="519290" y="463296"/>
                  </a:lnTo>
                  <a:lnTo>
                    <a:pt x="519684" y="463296"/>
                  </a:lnTo>
                  <a:lnTo>
                    <a:pt x="519684" y="462770"/>
                  </a:lnTo>
                  <a:close/>
                </a:path>
                <a:path w="690879" h="471170">
                  <a:moveTo>
                    <a:pt x="685231" y="235458"/>
                  </a:moveTo>
                  <a:lnTo>
                    <a:pt x="519684" y="457172"/>
                  </a:lnTo>
                  <a:lnTo>
                    <a:pt x="519684" y="462770"/>
                  </a:lnTo>
                  <a:lnTo>
                    <a:pt x="689231" y="236220"/>
                  </a:lnTo>
                  <a:lnTo>
                    <a:pt x="685800" y="236220"/>
                  </a:lnTo>
                  <a:lnTo>
                    <a:pt x="685231" y="235458"/>
                  </a:lnTo>
                  <a:close/>
                </a:path>
                <a:path w="690879" h="471170">
                  <a:moveTo>
                    <a:pt x="513588" y="118872"/>
                  </a:moveTo>
                  <a:lnTo>
                    <a:pt x="0" y="118872"/>
                  </a:lnTo>
                  <a:lnTo>
                    <a:pt x="0" y="352044"/>
                  </a:lnTo>
                  <a:lnTo>
                    <a:pt x="513588" y="352044"/>
                  </a:lnTo>
                  <a:lnTo>
                    <a:pt x="513588" y="348996"/>
                  </a:lnTo>
                  <a:lnTo>
                    <a:pt x="4572" y="348996"/>
                  </a:lnTo>
                  <a:lnTo>
                    <a:pt x="1524" y="347472"/>
                  </a:lnTo>
                  <a:lnTo>
                    <a:pt x="4572" y="347472"/>
                  </a:lnTo>
                  <a:lnTo>
                    <a:pt x="4572" y="123444"/>
                  </a:lnTo>
                  <a:lnTo>
                    <a:pt x="1524" y="123444"/>
                  </a:lnTo>
                  <a:lnTo>
                    <a:pt x="4572" y="120396"/>
                  </a:lnTo>
                  <a:lnTo>
                    <a:pt x="513588" y="120396"/>
                  </a:lnTo>
                  <a:lnTo>
                    <a:pt x="513588" y="118872"/>
                  </a:lnTo>
                  <a:close/>
                </a:path>
                <a:path w="690879" h="471170">
                  <a:moveTo>
                    <a:pt x="519684" y="347472"/>
                  </a:moveTo>
                  <a:lnTo>
                    <a:pt x="4572" y="347472"/>
                  </a:lnTo>
                  <a:lnTo>
                    <a:pt x="4572" y="348996"/>
                  </a:lnTo>
                  <a:lnTo>
                    <a:pt x="513588" y="348996"/>
                  </a:lnTo>
                  <a:lnTo>
                    <a:pt x="516636" y="352044"/>
                  </a:lnTo>
                  <a:lnTo>
                    <a:pt x="519684" y="352044"/>
                  </a:lnTo>
                  <a:lnTo>
                    <a:pt x="519684" y="347472"/>
                  </a:lnTo>
                  <a:close/>
                </a:path>
                <a:path w="690879" h="471170">
                  <a:moveTo>
                    <a:pt x="4572" y="347472"/>
                  </a:moveTo>
                  <a:lnTo>
                    <a:pt x="1524" y="347472"/>
                  </a:lnTo>
                  <a:lnTo>
                    <a:pt x="4572" y="348996"/>
                  </a:lnTo>
                  <a:lnTo>
                    <a:pt x="4572" y="347472"/>
                  </a:lnTo>
                  <a:close/>
                </a:path>
                <a:path w="690879" h="471170">
                  <a:moveTo>
                    <a:pt x="685800" y="234696"/>
                  </a:moveTo>
                  <a:lnTo>
                    <a:pt x="685231" y="235458"/>
                  </a:lnTo>
                  <a:lnTo>
                    <a:pt x="685800" y="236220"/>
                  </a:lnTo>
                  <a:lnTo>
                    <a:pt x="685800" y="234696"/>
                  </a:lnTo>
                  <a:close/>
                </a:path>
                <a:path w="690879" h="471170">
                  <a:moveTo>
                    <a:pt x="690372" y="234696"/>
                  </a:moveTo>
                  <a:lnTo>
                    <a:pt x="685800" y="234696"/>
                  </a:lnTo>
                  <a:lnTo>
                    <a:pt x="685800" y="236220"/>
                  </a:lnTo>
                  <a:lnTo>
                    <a:pt x="689231" y="236220"/>
                  </a:lnTo>
                  <a:lnTo>
                    <a:pt x="690372" y="234696"/>
                  </a:lnTo>
                  <a:close/>
                </a:path>
                <a:path w="690879" h="471170">
                  <a:moveTo>
                    <a:pt x="519684" y="8092"/>
                  </a:moveTo>
                  <a:lnTo>
                    <a:pt x="519684" y="13743"/>
                  </a:lnTo>
                  <a:lnTo>
                    <a:pt x="685231" y="235458"/>
                  </a:lnTo>
                  <a:lnTo>
                    <a:pt x="685800" y="234696"/>
                  </a:lnTo>
                  <a:lnTo>
                    <a:pt x="690372" y="234696"/>
                  </a:lnTo>
                  <a:lnTo>
                    <a:pt x="519684" y="8092"/>
                  </a:lnTo>
                  <a:close/>
                </a:path>
                <a:path w="690879" h="471170">
                  <a:moveTo>
                    <a:pt x="4572" y="120396"/>
                  </a:moveTo>
                  <a:lnTo>
                    <a:pt x="1524" y="123444"/>
                  </a:lnTo>
                  <a:lnTo>
                    <a:pt x="4572" y="123444"/>
                  </a:lnTo>
                  <a:lnTo>
                    <a:pt x="4572" y="120396"/>
                  </a:lnTo>
                  <a:close/>
                </a:path>
                <a:path w="690879" h="471170">
                  <a:moveTo>
                    <a:pt x="519684" y="118872"/>
                  </a:moveTo>
                  <a:lnTo>
                    <a:pt x="516636" y="118872"/>
                  </a:lnTo>
                  <a:lnTo>
                    <a:pt x="513588" y="120396"/>
                  </a:lnTo>
                  <a:lnTo>
                    <a:pt x="4572" y="120396"/>
                  </a:lnTo>
                  <a:lnTo>
                    <a:pt x="4572" y="123444"/>
                  </a:lnTo>
                  <a:lnTo>
                    <a:pt x="519684" y="123444"/>
                  </a:lnTo>
                  <a:lnTo>
                    <a:pt x="519684" y="118872"/>
                  </a:lnTo>
                  <a:close/>
                </a:path>
                <a:path w="690879" h="471170">
                  <a:moveTo>
                    <a:pt x="513588" y="0"/>
                  </a:moveTo>
                  <a:lnTo>
                    <a:pt x="513588" y="120396"/>
                  </a:lnTo>
                  <a:lnTo>
                    <a:pt x="516636" y="118872"/>
                  </a:lnTo>
                  <a:lnTo>
                    <a:pt x="519684" y="118872"/>
                  </a:lnTo>
                  <a:lnTo>
                    <a:pt x="519684" y="13743"/>
                  </a:lnTo>
                  <a:lnTo>
                    <a:pt x="515112" y="7620"/>
                  </a:lnTo>
                  <a:lnTo>
                    <a:pt x="518481" y="6496"/>
                  </a:lnTo>
                  <a:lnTo>
                    <a:pt x="513588" y="0"/>
                  </a:lnTo>
                  <a:close/>
                </a:path>
                <a:path w="690879" h="471170">
                  <a:moveTo>
                    <a:pt x="518481" y="6496"/>
                  </a:moveTo>
                  <a:lnTo>
                    <a:pt x="515112" y="7620"/>
                  </a:lnTo>
                  <a:lnTo>
                    <a:pt x="519684" y="13743"/>
                  </a:lnTo>
                  <a:lnTo>
                    <a:pt x="519684" y="8092"/>
                  </a:lnTo>
                  <a:lnTo>
                    <a:pt x="518481" y="6496"/>
                  </a:lnTo>
                  <a:close/>
                </a:path>
                <a:path w="690879" h="471170">
                  <a:moveTo>
                    <a:pt x="519684" y="6096"/>
                  </a:moveTo>
                  <a:lnTo>
                    <a:pt x="518481" y="6496"/>
                  </a:lnTo>
                  <a:lnTo>
                    <a:pt x="519684" y="8092"/>
                  </a:lnTo>
                  <a:lnTo>
                    <a:pt x="519684" y="6096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74519" y="6095493"/>
            <a:ext cx="1697989" cy="22199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68910" indent="-169545">
              <a:lnSpc>
                <a:spcPct val="100000"/>
              </a:lnSpc>
              <a:spcBef>
                <a:spcPts val="385"/>
              </a:spcBef>
              <a:buSzPct val="54166"/>
              <a:buFont typeface="MS UI Gothic"/>
              <a:buChar char="■"/>
              <a:tabLst>
                <a:tab pos="169545" algn="l"/>
              </a:tabLst>
            </a:pPr>
            <a:r>
              <a:rPr sz="1200" spc="-5" dirty="0">
                <a:latin typeface="Arial MT"/>
                <a:cs typeface="Arial MT"/>
              </a:rPr>
              <a:t>Iterative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Approach</a:t>
            </a:r>
            <a:endParaRPr sz="1200">
              <a:latin typeface="Arial MT"/>
              <a:cs typeface="Arial MT"/>
            </a:endParaRPr>
          </a:p>
          <a:p>
            <a:pPr marL="168910" marR="20955" indent="-16954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169545" algn="l"/>
              </a:tabLst>
            </a:pPr>
            <a:r>
              <a:rPr sz="1200" spc="-5" dirty="0">
                <a:latin typeface="Arial MT"/>
                <a:cs typeface="Arial MT"/>
              </a:rPr>
              <a:t>Guidance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activities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10" dirty="0">
                <a:latin typeface="Arial MT"/>
                <a:cs typeface="Arial MT"/>
              </a:rPr>
              <a:t> work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products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(artifacts)</a:t>
            </a:r>
            <a:endParaRPr sz="1200">
              <a:latin typeface="Arial MT"/>
              <a:cs typeface="Arial MT"/>
            </a:endParaRPr>
          </a:p>
          <a:p>
            <a:pPr marL="168910" marR="350520" indent="-169545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169545" algn="l"/>
              </a:tabLst>
            </a:pPr>
            <a:r>
              <a:rPr sz="1200" spc="-5" dirty="0">
                <a:latin typeface="Arial MT"/>
                <a:cs typeface="Arial MT"/>
              </a:rPr>
              <a:t>Process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focus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architecture</a:t>
            </a:r>
            <a:endParaRPr sz="1200">
              <a:latin typeface="Arial MT"/>
              <a:cs typeface="Arial MT"/>
            </a:endParaRPr>
          </a:p>
          <a:p>
            <a:pPr marL="168910" marR="5080" indent="-16954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169545" algn="l"/>
              </a:tabLst>
            </a:pPr>
            <a:r>
              <a:rPr sz="1200" spc="-5" dirty="0">
                <a:latin typeface="Arial MT"/>
                <a:cs typeface="Arial MT"/>
              </a:rPr>
              <a:t>Use cases which </a:t>
            </a:r>
            <a:r>
              <a:rPr sz="1200" spc="-10" dirty="0">
                <a:latin typeface="Arial MT"/>
                <a:cs typeface="Arial MT"/>
              </a:rPr>
              <a:t>drive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design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implementation</a:t>
            </a:r>
            <a:endParaRPr sz="1200">
              <a:latin typeface="Arial MT"/>
              <a:cs typeface="Arial MT"/>
            </a:endParaRPr>
          </a:p>
          <a:p>
            <a:pPr marL="168910" marR="10795" indent="-169545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169545" algn="l"/>
              </a:tabLst>
            </a:pPr>
            <a:r>
              <a:rPr sz="1200" spc="-5" dirty="0">
                <a:latin typeface="Arial MT"/>
                <a:cs typeface="Arial MT"/>
              </a:rPr>
              <a:t>Models which abstract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40706" y="7075425"/>
            <a:ext cx="575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Implementation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68596" y="6589776"/>
            <a:ext cx="1211580" cy="757555"/>
            <a:chOff x="4768596" y="6589776"/>
            <a:chExt cx="1211580" cy="757555"/>
          </a:xfrm>
        </p:grpSpPr>
        <p:sp>
          <p:nvSpPr>
            <p:cNvPr id="23" name="object 23"/>
            <p:cNvSpPr/>
            <p:nvPr/>
          </p:nvSpPr>
          <p:spPr>
            <a:xfrm>
              <a:off x="4770119" y="6591300"/>
              <a:ext cx="1205865" cy="55244"/>
            </a:xfrm>
            <a:custGeom>
              <a:avLst/>
              <a:gdLst/>
              <a:ahLst/>
              <a:cxnLst/>
              <a:rect l="l" t="t" r="r" b="b"/>
              <a:pathLst>
                <a:path w="1205864" h="55245">
                  <a:moveTo>
                    <a:pt x="336803" y="0"/>
                  </a:moveTo>
                  <a:lnTo>
                    <a:pt x="318515" y="0"/>
                  </a:lnTo>
                  <a:lnTo>
                    <a:pt x="284987" y="3047"/>
                  </a:lnTo>
                  <a:lnTo>
                    <a:pt x="266699" y="6095"/>
                  </a:lnTo>
                  <a:lnTo>
                    <a:pt x="249935" y="9143"/>
                  </a:lnTo>
                  <a:lnTo>
                    <a:pt x="231647" y="10667"/>
                  </a:lnTo>
                  <a:lnTo>
                    <a:pt x="214883" y="12191"/>
                  </a:lnTo>
                  <a:lnTo>
                    <a:pt x="0" y="54863"/>
                  </a:lnTo>
                  <a:lnTo>
                    <a:pt x="1205483" y="54863"/>
                  </a:lnTo>
                  <a:lnTo>
                    <a:pt x="1027175" y="42671"/>
                  </a:lnTo>
                  <a:lnTo>
                    <a:pt x="874775" y="41147"/>
                  </a:lnTo>
                  <a:lnTo>
                    <a:pt x="783335" y="41147"/>
                  </a:lnTo>
                  <a:lnTo>
                    <a:pt x="592835" y="39623"/>
                  </a:lnTo>
                  <a:lnTo>
                    <a:pt x="568451" y="36575"/>
                  </a:lnTo>
                  <a:lnTo>
                    <a:pt x="528827" y="32003"/>
                  </a:lnTo>
                  <a:lnTo>
                    <a:pt x="495299" y="22859"/>
                  </a:lnTo>
                  <a:lnTo>
                    <a:pt x="460247" y="12191"/>
                  </a:lnTo>
                  <a:lnTo>
                    <a:pt x="353567" y="1523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8596" y="6589776"/>
              <a:ext cx="1207135" cy="58419"/>
            </a:xfrm>
            <a:custGeom>
              <a:avLst/>
              <a:gdLst/>
              <a:ahLst/>
              <a:cxnLst/>
              <a:rect l="l" t="t" r="r" b="b"/>
              <a:pathLst>
                <a:path w="1207135" h="58420">
                  <a:moveTo>
                    <a:pt x="1524" y="56388"/>
                  </a:moveTo>
                  <a:lnTo>
                    <a:pt x="0" y="56388"/>
                  </a:lnTo>
                  <a:lnTo>
                    <a:pt x="0" y="57912"/>
                  </a:lnTo>
                  <a:lnTo>
                    <a:pt x="1524" y="57912"/>
                  </a:lnTo>
                  <a:lnTo>
                    <a:pt x="1524" y="56388"/>
                  </a:lnTo>
                  <a:close/>
                </a:path>
                <a:path w="1207135" h="58420">
                  <a:moveTo>
                    <a:pt x="338328" y="1524"/>
                  </a:moveTo>
                  <a:lnTo>
                    <a:pt x="303276" y="1524"/>
                  </a:lnTo>
                  <a:lnTo>
                    <a:pt x="286512" y="4572"/>
                  </a:lnTo>
                  <a:lnTo>
                    <a:pt x="268224" y="6096"/>
                  </a:lnTo>
                  <a:lnTo>
                    <a:pt x="251460" y="9144"/>
                  </a:lnTo>
                  <a:lnTo>
                    <a:pt x="233172" y="10668"/>
                  </a:lnTo>
                  <a:lnTo>
                    <a:pt x="216408" y="13716"/>
                  </a:lnTo>
                  <a:lnTo>
                    <a:pt x="1524" y="56388"/>
                  </a:lnTo>
                  <a:lnTo>
                    <a:pt x="1524" y="57912"/>
                  </a:lnTo>
                  <a:lnTo>
                    <a:pt x="216408" y="15240"/>
                  </a:lnTo>
                  <a:lnTo>
                    <a:pt x="233172" y="12192"/>
                  </a:lnTo>
                  <a:lnTo>
                    <a:pt x="251460" y="10668"/>
                  </a:lnTo>
                  <a:lnTo>
                    <a:pt x="268224" y="7620"/>
                  </a:lnTo>
                  <a:lnTo>
                    <a:pt x="286512" y="6096"/>
                  </a:lnTo>
                  <a:lnTo>
                    <a:pt x="304800" y="3048"/>
                  </a:lnTo>
                  <a:lnTo>
                    <a:pt x="320040" y="3048"/>
                  </a:lnTo>
                  <a:lnTo>
                    <a:pt x="338328" y="1524"/>
                  </a:lnTo>
                  <a:close/>
                </a:path>
                <a:path w="1207135" h="58420">
                  <a:moveTo>
                    <a:pt x="1184719" y="56388"/>
                  </a:moveTo>
                  <a:lnTo>
                    <a:pt x="9198" y="56388"/>
                  </a:lnTo>
                  <a:lnTo>
                    <a:pt x="1524" y="57912"/>
                  </a:lnTo>
                  <a:lnTo>
                    <a:pt x="1207008" y="57912"/>
                  </a:lnTo>
                  <a:lnTo>
                    <a:pt x="1184719" y="56388"/>
                  </a:lnTo>
                  <a:close/>
                </a:path>
                <a:path w="1207135" h="58420">
                  <a:moveTo>
                    <a:pt x="530352" y="33528"/>
                  </a:moveTo>
                  <a:lnTo>
                    <a:pt x="530352" y="35052"/>
                  </a:lnTo>
                  <a:lnTo>
                    <a:pt x="594360" y="42672"/>
                  </a:lnTo>
                  <a:lnTo>
                    <a:pt x="784860" y="42672"/>
                  </a:lnTo>
                  <a:lnTo>
                    <a:pt x="1028700" y="45720"/>
                  </a:lnTo>
                  <a:lnTo>
                    <a:pt x="1207008" y="57912"/>
                  </a:lnTo>
                  <a:lnTo>
                    <a:pt x="1207008" y="56388"/>
                  </a:lnTo>
                  <a:lnTo>
                    <a:pt x="1028700" y="44196"/>
                  </a:lnTo>
                  <a:lnTo>
                    <a:pt x="784860" y="41148"/>
                  </a:lnTo>
                  <a:lnTo>
                    <a:pt x="594360" y="41148"/>
                  </a:lnTo>
                  <a:lnTo>
                    <a:pt x="530352" y="33528"/>
                  </a:lnTo>
                  <a:close/>
                </a:path>
                <a:path w="1207135" h="58420">
                  <a:moveTo>
                    <a:pt x="338328" y="0"/>
                  </a:moveTo>
                  <a:lnTo>
                    <a:pt x="320040" y="1524"/>
                  </a:lnTo>
                  <a:lnTo>
                    <a:pt x="338328" y="1524"/>
                  </a:lnTo>
                  <a:lnTo>
                    <a:pt x="355092" y="3048"/>
                  </a:lnTo>
                  <a:lnTo>
                    <a:pt x="461772" y="15240"/>
                  </a:lnTo>
                  <a:lnTo>
                    <a:pt x="496824" y="24384"/>
                  </a:lnTo>
                  <a:lnTo>
                    <a:pt x="530352" y="33528"/>
                  </a:lnTo>
                  <a:lnTo>
                    <a:pt x="496824" y="22860"/>
                  </a:lnTo>
                  <a:lnTo>
                    <a:pt x="461772" y="13716"/>
                  </a:lnTo>
                  <a:lnTo>
                    <a:pt x="355092" y="1524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06695" y="6812280"/>
              <a:ext cx="1173480" cy="62865"/>
            </a:xfrm>
            <a:custGeom>
              <a:avLst/>
              <a:gdLst/>
              <a:ahLst/>
              <a:cxnLst/>
              <a:rect l="l" t="t" r="r" b="b"/>
              <a:pathLst>
                <a:path w="1173479" h="62865">
                  <a:moveTo>
                    <a:pt x="275843" y="0"/>
                  </a:moveTo>
                  <a:lnTo>
                    <a:pt x="230123" y="12191"/>
                  </a:lnTo>
                  <a:lnTo>
                    <a:pt x="192023" y="45719"/>
                  </a:lnTo>
                  <a:lnTo>
                    <a:pt x="143255" y="57911"/>
                  </a:lnTo>
                  <a:lnTo>
                    <a:pt x="0" y="62483"/>
                  </a:lnTo>
                  <a:lnTo>
                    <a:pt x="1173479" y="62483"/>
                  </a:lnTo>
                  <a:lnTo>
                    <a:pt x="1109471" y="57911"/>
                  </a:lnTo>
                  <a:lnTo>
                    <a:pt x="861059" y="57911"/>
                  </a:lnTo>
                  <a:lnTo>
                    <a:pt x="653795" y="54863"/>
                  </a:lnTo>
                  <a:lnTo>
                    <a:pt x="592835" y="38099"/>
                  </a:lnTo>
                  <a:lnTo>
                    <a:pt x="536447" y="19811"/>
                  </a:lnTo>
                  <a:lnTo>
                    <a:pt x="527303" y="18287"/>
                  </a:lnTo>
                  <a:lnTo>
                    <a:pt x="519683" y="15239"/>
                  </a:lnTo>
                  <a:lnTo>
                    <a:pt x="504443" y="12191"/>
                  </a:lnTo>
                  <a:lnTo>
                    <a:pt x="495299" y="10667"/>
                  </a:lnTo>
                  <a:lnTo>
                    <a:pt x="480059" y="7619"/>
                  </a:lnTo>
                  <a:lnTo>
                    <a:pt x="470915" y="6095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06696" y="6812280"/>
              <a:ext cx="1173480" cy="64135"/>
            </a:xfrm>
            <a:custGeom>
              <a:avLst/>
              <a:gdLst/>
              <a:ahLst/>
              <a:cxnLst/>
              <a:rect l="l" t="t" r="r" b="b"/>
              <a:pathLst>
                <a:path w="1173479" h="64134">
                  <a:moveTo>
                    <a:pt x="275844" y="0"/>
                  </a:moveTo>
                  <a:lnTo>
                    <a:pt x="230124" y="10668"/>
                  </a:lnTo>
                  <a:lnTo>
                    <a:pt x="192024" y="45720"/>
                  </a:lnTo>
                  <a:lnTo>
                    <a:pt x="143256" y="56388"/>
                  </a:lnTo>
                  <a:lnTo>
                    <a:pt x="0" y="62484"/>
                  </a:lnTo>
                  <a:lnTo>
                    <a:pt x="0" y="64008"/>
                  </a:lnTo>
                  <a:lnTo>
                    <a:pt x="143256" y="57912"/>
                  </a:lnTo>
                  <a:lnTo>
                    <a:pt x="192024" y="47244"/>
                  </a:lnTo>
                  <a:lnTo>
                    <a:pt x="231648" y="12192"/>
                  </a:lnTo>
                  <a:lnTo>
                    <a:pt x="230124" y="12192"/>
                  </a:lnTo>
                  <a:lnTo>
                    <a:pt x="275844" y="1524"/>
                  </a:lnTo>
                  <a:lnTo>
                    <a:pt x="340868" y="1524"/>
                  </a:lnTo>
                  <a:lnTo>
                    <a:pt x="275844" y="0"/>
                  </a:lnTo>
                  <a:close/>
                </a:path>
                <a:path w="1173479" h="64134">
                  <a:moveTo>
                    <a:pt x="1152144" y="62484"/>
                  </a:moveTo>
                  <a:lnTo>
                    <a:pt x="35814" y="62484"/>
                  </a:lnTo>
                  <a:lnTo>
                    <a:pt x="0" y="64008"/>
                  </a:lnTo>
                  <a:lnTo>
                    <a:pt x="1173480" y="64008"/>
                  </a:lnTo>
                  <a:lnTo>
                    <a:pt x="1152144" y="62484"/>
                  </a:lnTo>
                  <a:close/>
                </a:path>
                <a:path w="1173479" h="64134">
                  <a:moveTo>
                    <a:pt x="340868" y="1524"/>
                  </a:moveTo>
                  <a:lnTo>
                    <a:pt x="275844" y="1524"/>
                  </a:lnTo>
                  <a:lnTo>
                    <a:pt x="470916" y="6096"/>
                  </a:lnTo>
                  <a:lnTo>
                    <a:pt x="480060" y="9144"/>
                  </a:lnTo>
                  <a:lnTo>
                    <a:pt x="487680" y="9144"/>
                  </a:lnTo>
                  <a:lnTo>
                    <a:pt x="495300" y="12192"/>
                  </a:lnTo>
                  <a:lnTo>
                    <a:pt x="504444" y="12192"/>
                  </a:lnTo>
                  <a:lnTo>
                    <a:pt x="512064" y="15240"/>
                  </a:lnTo>
                  <a:lnTo>
                    <a:pt x="527304" y="18288"/>
                  </a:lnTo>
                  <a:lnTo>
                    <a:pt x="534924" y="21336"/>
                  </a:lnTo>
                  <a:lnTo>
                    <a:pt x="592836" y="38100"/>
                  </a:lnTo>
                  <a:lnTo>
                    <a:pt x="653796" y="54864"/>
                  </a:lnTo>
                  <a:lnTo>
                    <a:pt x="861060" y="59436"/>
                  </a:lnTo>
                  <a:lnTo>
                    <a:pt x="1109472" y="59436"/>
                  </a:lnTo>
                  <a:lnTo>
                    <a:pt x="1173480" y="64008"/>
                  </a:lnTo>
                  <a:lnTo>
                    <a:pt x="1173480" y="62484"/>
                  </a:lnTo>
                  <a:lnTo>
                    <a:pt x="1109472" y="57912"/>
                  </a:lnTo>
                  <a:lnTo>
                    <a:pt x="861060" y="57912"/>
                  </a:lnTo>
                  <a:lnTo>
                    <a:pt x="653796" y="53340"/>
                  </a:lnTo>
                  <a:lnTo>
                    <a:pt x="592836" y="36576"/>
                  </a:lnTo>
                  <a:lnTo>
                    <a:pt x="536448" y="19812"/>
                  </a:lnTo>
                  <a:lnTo>
                    <a:pt x="527304" y="16764"/>
                  </a:lnTo>
                  <a:lnTo>
                    <a:pt x="512064" y="13716"/>
                  </a:lnTo>
                  <a:lnTo>
                    <a:pt x="504444" y="10668"/>
                  </a:lnTo>
                  <a:lnTo>
                    <a:pt x="495300" y="10668"/>
                  </a:lnTo>
                  <a:lnTo>
                    <a:pt x="487680" y="7620"/>
                  </a:lnTo>
                  <a:lnTo>
                    <a:pt x="480060" y="7620"/>
                  </a:lnTo>
                  <a:lnTo>
                    <a:pt x="470916" y="4572"/>
                  </a:lnTo>
                  <a:lnTo>
                    <a:pt x="340868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97551" y="7078980"/>
              <a:ext cx="1181100" cy="70485"/>
            </a:xfrm>
            <a:custGeom>
              <a:avLst/>
              <a:gdLst/>
              <a:ahLst/>
              <a:cxnLst/>
              <a:rect l="l" t="t" r="r" b="b"/>
              <a:pathLst>
                <a:path w="1181100" h="70484">
                  <a:moveTo>
                    <a:pt x="783335" y="0"/>
                  </a:moveTo>
                  <a:lnTo>
                    <a:pt x="569975" y="0"/>
                  </a:lnTo>
                  <a:lnTo>
                    <a:pt x="513587" y="6095"/>
                  </a:lnTo>
                  <a:lnTo>
                    <a:pt x="400811" y="33527"/>
                  </a:lnTo>
                  <a:lnTo>
                    <a:pt x="283463" y="56387"/>
                  </a:lnTo>
                  <a:lnTo>
                    <a:pt x="158495" y="67055"/>
                  </a:lnTo>
                  <a:lnTo>
                    <a:pt x="0" y="70103"/>
                  </a:lnTo>
                  <a:lnTo>
                    <a:pt x="1181099" y="70103"/>
                  </a:lnTo>
                  <a:lnTo>
                    <a:pt x="1164335" y="68579"/>
                  </a:lnTo>
                  <a:lnTo>
                    <a:pt x="1144523" y="68579"/>
                  </a:lnTo>
                  <a:lnTo>
                    <a:pt x="1123187" y="67055"/>
                  </a:lnTo>
                  <a:lnTo>
                    <a:pt x="1100327" y="65531"/>
                  </a:lnTo>
                  <a:lnTo>
                    <a:pt x="1078991" y="65531"/>
                  </a:lnTo>
                  <a:lnTo>
                    <a:pt x="1060703" y="64007"/>
                  </a:lnTo>
                  <a:lnTo>
                    <a:pt x="1045463" y="62483"/>
                  </a:lnTo>
                  <a:lnTo>
                    <a:pt x="1037843" y="60959"/>
                  </a:lnTo>
                  <a:lnTo>
                    <a:pt x="1034795" y="59435"/>
                  </a:lnTo>
                  <a:lnTo>
                    <a:pt x="1033271" y="57911"/>
                  </a:lnTo>
                  <a:lnTo>
                    <a:pt x="1033271" y="54863"/>
                  </a:lnTo>
                  <a:lnTo>
                    <a:pt x="1031747" y="53339"/>
                  </a:lnTo>
                  <a:lnTo>
                    <a:pt x="1030223" y="50291"/>
                  </a:lnTo>
                  <a:lnTo>
                    <a:pt x="1030223" y="48767"/>
                  </a:lnTo>
                  <a:lnTo>
                    <a:pt x="1027175" y="47243"/>
                  </a:lnTo>
                  <a:lnTo>
                    <a:pt x="1019555" y="47243"/>
                  </a:lnTo>
                  <a:lnTo>
                    <a:pt x="1016507" y="48767"/>
                  </a:lnTo>
                  <a:lnTo>
                    <a:pt x="1014983" y="51815"/>
                  </a:lnTo>
                  <a:lnTo>
                    <a:pt x="1013459" y="53339"/>
                  </a:lnTo>
                  <a:lnTo>
                    <a:pt x="1011935" y="56387"/>
                  </a:lnTo>
                  <a:lnTo>
                    <a:pt x="1008887" y="59435"/>
                  </a:lnTo>
                  <a:lnTo>
                    <a:pt x="1004315" y="60959"/>
                  </a:lnTo>
                  <a:lnTo>
                    <a:pt x="996695" y="62483"/>
                  </a:lnTo>
                  <a:lnTo>
                    <a:pt x="966215" y="62483"/>
                  </a:lnTo>
                  <a:lnTo>
                    <a:pt x="961643" y="60959"/>
                  </a:lnTo>
                  <a:lnTo>
                    <a:pt x="946403" y="60959"/>
                  </a:lnTo>
                  <a:lnTo>
                    <a:pt x="941831" y="59435"/>
                  </a:lnTo>
                  <a:lnTo>
                    <a:pt x="935735" y="57911"/>
                  </a:lnTo>
                  <a:lnTo>
                    <a:pt x="931163" y="56387"/>
                  </a:lnTo>
                  <a:lnTo>
                    <a:pt x="925067" y="56387"/>
                  </a:lnTo>
                  <a:lnTo>
                    <a:pt x="918971" y="53339"/>
                  </a:lnTo>
                  <a:lnTo>
                    <a:pt x="914399" y="51815"/>
                  </a:lnTo>
                  <a:lnTo>
                    <a:pt x="908303" y="50291"/>
                  </a:lnTo>
                  <a:lnTo>
                    <a:pt x="900683" y="47243"/>
                  </a:lnTo>
                  <a:lnTo>
                    <a:pt x="894587" y="42671"/>
                  </a:lnTo>
                  <a:lnTo>
                    <a:pt x="882395" y="36575"/>
                  </a:lnTo>
                  <a:lnTo>
                    <a:pt x="874775" y="32003"/>
                  </a:lnTo>
                  <a:lnTo>
                    <a:pt x="870203" y="27431"/>
                  </a:lnTo>
                  <a:lnTo>
                    <a:pt x="862583" y="22859"/>
                  </a:lnTo>
                  <a:lnTo>
                    <a:pt x="856487" y="19811"/>
                  </a:lnTo>
                  <a:lnTo>
                    <a:pt x="845819" y="13715"/>
                  </a:lnTo>
                  <a:lnTo>
                    <a:pt x="836675" y="9143"/>
                  </a:lnTo>
                  <a:lnTo>
                    <a:pt x="827531" y="6095"/>
                  </a:lnTo>
                  <a:lnTo>
                    <a:pt x="818387" y="6095"/>
                  </a:lnTo>
                  <a:lnTo>
                    <a:pt x="800099" y="3047"/>
                  </a:lnTo>
                  <a:lnTo>
                    <a:pt x="792479" y="1523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97552" y="7078980"/>
              <a:ext cx="1183005" cy="71755"/>
            </a:xfrm>
            <a:custGeom>
              <a:avLst/>
              <a:gdLst/>
              <a:ahLst/>
              <a:cxnLst/>
              <a:rect l="l" t="t" r="r" b="b"/>
              <a:pathLst>
                <a:path w="1183004" h="71754">
                  <a:moveTo>
                    <a:pt x="783336" y="0"/>
                  </a:moveTo>
                  <a:lnTo>
                    <a:pt x="569976" y="0"/>
                  </a:lnTo>
                  <a:lnTo>
                    <a:pt x="513588" y="6096"/>
                  </a:lnTo>
                  <a:lnTo>
                    <a:pt x="400812" y="33528"/>
                  </a:lnTo>
                  <a:lnTo>
                    <a:pt x="283464" y="56388"/>
                  </a:lnTo>
                  <a:lnTo>
                    <a:pt x="158496" y="65532"/>
                  </a:lnTo>
                  <a:lnTo>
                    <a:pt x="0" y="70104"/>
                  </a:lnTo>
                  <a:lnTo>
                    <a:pt x="0" y="71628"/>
                  </a:lnTo>
                  <a:lnTo>
                    <a:pt x="158496" y="67056"/>
                  </a:lnTo>
                  <a:lnTo>
                    <a:pt x="283464" y="57912"/>
                  </a:lnTo>
                  <a:lnTo>
                    <a:pt x="400812" y="35052"/>
                  </a:lnTo>
                  <a:lnTo>
                    <a:pt x="515112" y="7620"/>
                  </a:lnTo>
                  <a:lnTo>
                    <a:pt x="569976" y="1524"/>
                  </a:lnTo>
                  <a:lnTo>
                    <a:pt x="792480" y="1524"/>
                  </a:lnTo>
                  <a:lnTo>
                    <a:pt x="783336" y="0"/>
                  </a:lnTo>
                  <a:close/>
                </a:path>
                <a:path w="1183004" h="71754">
                  <a:moveTo>
                    <a:pt x="1164336" y="70104"/>
                  </a:moveTo>
                  <a:lnTo>
                    <a:pt x="52832" y="70104"/>
                  </a:lnTo>
                  <a:lnTo>
                    <a:pt x="0" y="71628"/>
                  </a:lnTo>
                  <a:lnTo>
                    <a:pt x="1181100" y="71628"/>
                  </a:lnTo>
                  <a:lnTo>
                    <a:pt x="1164336" y="70104"/>
                  </a:lnTo>
                  <a:close/>
                </a:path>
                <a:path w="1183004" h="71754">
                  <a:moveTo>
                    <a:pt x="1030224" y="48768"/>
                  </a:moveTo>
                  <a:lnTo>
                    <a:pt x="1028700" y="48768"/>
                  </a:lnTo>
                  <a:lnTo>
                    <a:pt x="1030224" y="51816"/>
                  </a:lnTo>
                  <a:lnTo>
                    <a:pt x="1031748" y="53340"/>
                  </a:lnTo>
                  <a:lnTo>
                    <a:pt x="1031748" y="57912"/>
                  </a:lnTo>
                  <a:lnTo>
                    <a:pt x="1034796" y="59436"/>
                  </a:lnTo>
                  <a:lnTo>
                    <a:pt x="1037844" y="62484"/>
                  </a:lnTo>
                  <a:lnTo>
                    <a:pt x="1045464" y="62484"/>
                  </a:lnTo>
                  <a:lnTo>
                    <a:pt x="1060704" y="64008"/>
                  </a:lnTo>
                  <a:lnTo>
                    <a:pt x="1078992" y="65532"/>
                  </a:lnTo>
                  <a:lnTo>
                    <a:pt x="1123188" y="68580"/>
                  </a:lnTo>
                  <a:lnTo>
                    <a:pt x="1144524" y="68580"/>
                  </a:lnTo>
                  <a:lnTo>
                    <a:pt x="1164336" y="70104"/>
                  </a:lnTo>
                  <a:lnTo>
                    <a:pt x="1181100" y="71628"/>
                  </a:lnTo>
                  <a:lnTo>
                    <a:pt x="1181100" y="70104"/>
                  </a:lnTo>
                  <a:lnTo>
                    <a:pt x="1164336" y="68580"/>
                  </a:lnTo>
                  <a:lnTo>
                    <a:pt x="1144524" y="67056"/>
                  </a:lnTo>
                  <a:lnTo>
                    <a:pt x="1123188" y="67056"/>
                  </a:lnTo>
                  <a:lnTo>
                    <a:pt x="1078992" y="64008"/>
                  </a:lnTo>
                  <a:lnTo>
                    <a:pt x="1060704" y="62484"/>
                  </a:lnTo>
                  <a:lnTo>
                    <a:pt x="1045464" y="60960"/>
                  </a:lnTo>
                  <a:lnTo>
                    <a:pt x="1037844" y="60960"/>
                  </a:lnTo>
                  <a:lnTo>
                    <a:pt x="1034796" y="57912"/>
                  </a:lnTo>
                  <a:lnTo>
                    <a:pt x="1033272" y="57912"/>
                  </a:lnTo>
                  <a:lnTo>
                    <a:pt x="1033272" y="53340"/>
                  </a:lnTo>
                  <a:lnTo>
                    <a:pt x="1031748" y="50292"/>
                  </a:lnTo>
                  <a:lnTo>
                    <a:pt x="1030224" y="48768"/>
                  </a:lnTo>
                  <a:close/>
                </a:path>
                <a:path w="1183004" h="71754">
                  <a:moveTo>
                    <a:pt x="1182624" y="70104"/>
                  </a:moveTo>
                  <a:lnTo>
                    <a:pt x="1181100" y="70104"/>
                  </a:lnTo>
                  <a:lnTo>
                    <a:pt x="1181100" y="71628"/>
                  </a:lnTo>
                  <a:lnTo>
                    <a:pt x="1182624" y="71628"/>
                  </a:lnTo>
                  <a:lnTo>
                    <a:pt x="1182624" y="70104"/>
                  </a:lnTo>
                  <a:close/>
                </a:path>
                <a:path w="1183004" h="71754">
                  <a:moveTo>
                    <a:pt x="1014984" y="51816"/>
                  </a:moveTo>
                  <a:lnTo>
                    <a:pt x="1011936" y="53340"/>
                  </a:lnTo>
                  <a:lnTo>
                    <a:pt x="1010412" y="56388"/>
                  </a:lnTo>
                  <a:lnTo>
                    <a:pt x="1004316" y="59436"/>
                  </a:lnTo>
                  <a:lnTo>
                    <a:pt x="996696" y="60960"/>
                  </a:lnTo>
                  <a:lnTo>
                    <a:pt x="946404" y="60960"/>
                  </a:lnTo>
                  <a:lnTo>
                    <a:pt x="952500" y="62484"/>
                  </a:lnTo>
                  <a:lnTo>
                    <a:pt x="996696" y="62484"/>
                  </a:lnTo>
                  <a:lnTo>
                    <a:pt x="1004316" y="60960"/>
                  </a:lnTo>
                  <a:lnTo>
                    <a:pt x="1008888" y="59436"/>
                  </a:lnTo>
                  <a:lnTo>
                    <a:pt x="1011936" y="57912"/>
                  </a:lnTo>
                  <a:lnTo>
                    <a:pt x="1014984" y="51816"/>
                  </a:lnTo>
                  <a:close/>
                </a:path>
                <a:path w="1183004" h="71754">
                  <a:moveTo>
                    <a:pt x="809244" y="3048"/>
                  </a:moveTo>
                  <a:lnTo>
                    <a:pt x="800100" y="3048"/>
                  </a:lnTo>
                  <a:lnTo>
                    <a:pt x="827532" y="7620"/>
                  </a:lnTo>
                  <a:lnTo>
                    <a:pt x="845820" y="13716"/>
                  </a:lnTo>
                  <a:lnTo>
                    <a:pt x="856488" y="19812"/>
                  </a:lnTo>
                  <a:lnTo>
                    <a:pt x="868680" y="28956"/>
                  </a:lnTo>
                  <a:lnTo>
                    <a:pt x="874776" y="32004"/>
                  </a:lnTo>
                  <a:lnTo>
                    <a:pt x="882396" y="36576"/>
                  </a:lnTo>
                  <a:lnTo>
                    <a:pt x="888492" y="41148"/>
                  </a:lnTo>
                  <a:lnTo>
                    <a:pt x="900684" y="47244"/>
                  </a:lnTo>
                  <a:lnTo>
                    <a:pt x="908304" y="50292"/>
                  </a:lnTo>
                  <a:lnTo>
                    <a:pt x="912876" y="53340"/>
                  </a:lnTo>
                  <a:lnTo>
                    <a:pt x="918972" y="54864"/>
                  </a:lnTo>
                  <a:lnTo>
                    <a:pt x="923544" y="56388"/>
                  </a:lnTo>
                  <a:lnTo>
                    <a:pt x="925068" y="56388"/>
                  </a:lnTo>
                  <a:lnTo>
                    <a:pt x="931164" y="57912"/>
                  </a:lnTo>
                  <a:lnTo>
                    <a:pt x="935736" y="59436"/>
                  </a:lnTo>
                  <a:lnTo>
                    <a:pt x="941832" y="60960"/>
                  </a:lnTo>
                  <a:lnTo>
                    <a:pt x="954024" y="60960"/>
                  </a:lnTo>
                  <a:lnTo>
                    <a:pt x="947928" y="59436"/>
                  </a:lnTo>
                  <a:lnTo>
                    <a:pt x="943356" y="59436"/>
                  </a:lnTo>
                  <a:lnTo>
                    <a:pt x="918972" y="53340"/>
                  </a:lnTo>
                  <a:lnTo>
                    <a:pt x="914400" y="51816"/>
                  </a:lnTo>
                  <a:lnTo>
                    <a:pt x="908304" y="48768"/>
                  </a:lnTo>
                  <a:lnTo>
                    <a:pt x="904494" y="47244"/>
                  </a:lnTo>
                  <a:lnTo>
                    <a:pt x="902208" y="47244"/>
                  </a:lnTo>
                  <a:lnTo>
                    <a:pt x="896112" y="42672"/>
                  </a:lnTo>
                  <a:lnTo>
                    <a:pt x="888492" y="39624"/>
                  </a:lnTo>
                  <a:lnTo>
                    <a:pt x="876300" y="30480"/>
                  </a:lnTo>
                  <a:lnTo>
                    <a:pt x="870204" y="27432"/>
                  </a:lnTo>
                  <a:lnTo>
                    <a:pt x="862584" y="22860"/>
                  </a:lnTo>
                  <a:lnTo>
                    <a:pt x="858012" y="18288"/>
                  </a:lnTo>
                  <a:lnTo>
                    <a:pt x="845820" y="12192"/>
                  </a:lnTo>
                  <a:lnTo>
                    <a:pt x="827532" y="6096"/>
                  </a:lnTo>
                  <a:lnTo>
                    <a:pt x="809244" y="3048"/>
                  </a:lnTo>
                  <a:close/>
                </a:path>
                <a:path w="1183004" h="71754">
                  <a:moveTo>
                    <a:pt x="1033272" y="56388"/>
                  </a:moveTo>
                  <a:lnTo>
                    <a:pt x="1033272" y="57912"/>
                  </a:lnTo>
                  <a:lnTo>
                    <a:pt x="1034796" y="57912"/>
                  </a:lnTo>
                  <a:lnTo>
                    <a:pt x="1033272" y="56388"/>
                  </a:lnTo>
                  <a:close/>
                </a:path>
                <a:path w="1183004" h="71754">
                  <a:moveTo>
                    <a:pt x="1019556" y="47244"/>
                  </a:moveTo>
                  <a:lnTo>
                    <a:pt x="1016508" y="48768"/>
                  </a:lnTo>
                  <a:lnTo>
                    <a:pt x="1014984" y="48768"/>
                  </a:lnTo>
                  <a:lnTo>
                    <a:pt x="1014984" y="51816"/>
                  </a:lnTo>
                  <a:lnTo>
                    <a:pt x="1016508" y="51816"/>
                  </a:lnTo>
                  <a:lnTo>
                    <a:pt x="1016508" y="50292"/>
                  </a:lnTo>
                  <a:lnTo>
                    <a:pt x="1019556" y="47244"/>
                  </a:lnTo>
                  <a:close/>
                </a:path>
                <a:path w="1183004" h="71754">
                  <a:moveTo>
                    <a:pt x="1030224" y="47244"/>
                  </a:moveTo>
                  <a:lnTo>
                    <a:pt x="1027176" y="47244"/>
                  </a:lnTo>
                  <a:lnTo>
                    <a:pt x="1030224" y="48768"/>
                  </a:lnTo>
                  <a:lnTo>
                    <a:pt x="1030224" y="47244"/>
                  </a:lnTo>
                  <a:close/>
                </a:path>
                <a:path w="1183004" h="71754">
                  <a:moveTo>
                    <a:pt x="900684" y="45720"/>
                  </a:moveTo>
                  <a:lnTo>
                    <a:pt x="902208" y="47244"/>
                  </a:lnTo>
                  <a:lnTo>
                    <a:pt x="904494" y="47244"/>
                  </a:lnTo>
                  <a:lnTo>
                    <a:pt x="900684" y="45720"/>
                  </a:lnTo>
                  <a:close/>
                </a:path>
                <a:path w="1183004" h="71754">
                  <a:moveTo>
                    <a:pt x="1027176" y="45720"/>
                  </a:moveTo>
                  <a:lnTo>
                    <a:pt x="1019556" y="45720"/>
                  </a:lnTo>
                  <a:lnTo>
                    <a:pt x="1019556" y="47244"/>
                  </a:lnTo>
                  <a:lnTo>
                    <a:pt x="1027176" y="47244"/>
                  </a:lnTo>
                  <a:lnTo>
                    <a:pt x="1027176" y="45720"/>
                  </a:lnTo>
                  <a:close/>
                </a:path>
                <a:path w="1183004" h="71754">
                  <a:moveTo>
                    <a:pt x="792480" y="1524"/>
                  </a:moveTo>
                  <a:lnTo>
                    <a:pt x="783336" y="1524"/>
                  </a:lnTo>
                  <a:lnTo>
                    <a:pt x="792480" y="3048"/>
                  </a:lnTo>
                  <a:lnTo>
                    <a:pt x="800100" y="3048"/>
                  </a:lnTo>
                  <a:lnTo>
                    <a:pt x="792480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09743" y="7299960"/>
              <a:ext cx="1169035" cy="47625"/>
            </a:xfrm>
            <a:custGeom>
              <a:avLst/>
              <a:gdLst/>
              <a:ahLst/>
              <a:cxnLst/>
              <a:rect l="l" t="t" r="r" b="b"/>
              <a:pathLst>
                <a:path w="1169035" h="47625">
                  <a:moveTo>
                    <a:pt x="870203" y="0"/>
                  </a:moveTo>
                  <a:lnTo>
                    <a:pt x="856487" y="0"/>
                  </a:lnTo>
                  <a:lnTo>
                    <a:pt x="847343" y="3047"/>
                  </a:lnTo>
                  <a:lnTo>
                    <a:pt x="841247" y="3047"/>
                  </a:lnTo>
                  <a:lnTo>
                    <a:pt x="829055" y="6095"/>
                  </a:lnTo>
                  <a:lnTo>
                    <a:pt x="824483" y="7619"/>
                  </a:lnTo>
                  <a:lnTo>
                    <a:pt x="818387" y="10667"/>
                  </a:lnTo>
                  <a:lnTo>
                    <a:pt x="813815" y="12191"/>
                  </a:lnTo>
                  <a:lnTo>
                    <a:pt x="809243" y="15239"/>
                  </a:lnTo>
                  <a:lnTo>
                    <a:pt x="803147" y="16763"/>
                  </a:lnTo>
                  <a:lnTo>
                    <a:pt x="798575" y="18287"/>
                  </a:lnTo>
                  <a:lnTo>
                    <a:pt x="742187" y="47243"/>
                  </a:lnTo>
                  <a:lnTo>
                    <a:pt x="734567" y="35051"/>
                  </a:lnTo>
                  <a:lnTo>
                    <a:pt x="716279" y="21335"/>
                  </a:lnTo>
                  <a:lnTo>
                    <a:pt x="684275" y="24383"/>
                  </a:lnTo>
                  <a:lnTo>
                    <a:pt x="600455" y="47243"/>
                  </a:lnTo>
                  <a:lnTo>
                    <a:pt x="563879" y="32003"/>
                  </a:lnTo>
                  <a:lnTo>
                    <a:pt x="524255" y="25907"/>
                  </a:lnTo>
                  <a:lnTo>
                    <a:pt x="484631" y="35051"/>
                  </a:lnTo>
                  <a:lnTo>
                    <a:pt x="455675" y="47243"/>
                  </a:lnTo>
                  <a:lnTo>
                    <a:pt x="440435" y="47243"/>
                  </a:lnTo>
                  <a:lnTo>
                    <a:pt x="413003" y="35051"/>
                  </a:lnTo>
                  <a:lnTo>
                    <a:pt x="379475" y="35051"/>
                  </a:lnTo>
                  <a:lnTo>
                    <a:pt x="347471" y="39623"/>
                  </a:lnTo>
                  <a:lnTo>
                    <a:pt x="313943" y="47243"/>
                  </a:lnTo>
                  <a:lnTo>
                    <a:pt x="278891" y="35051"/>
                  </a:lnTo>
                  <a:lnTo>
                    <a:pt x="240791" y="36575"/>
                  </a:lnTo>
                  <a:lnTo>
                    <a:pt x="188975" y="47243"/>
                  </a:lnTo>
                  <a:lnTo>
                    <a:pt x="0" y="47243"/>
                  </a:lnTo>
                  <a:lnTo>
                    <a:pt x="1168907" y="47243"/>
                  </a:lnTo>
                  <a:lnTo>
                    <a:pt x="1114043" y="39623"/>
                  </a:lnTo>
                  <a:lnTo>
                    <a:pt x="1074419" y="36575"/>
                  </a:lnTo>
                  <a:lnTo>
                    <a:pt x="993647" y="35051"/>
                  </a:lnTo>
                  <a:lnTo>
                    <a:pt x="984503" y="35051"/>
                  </a:lnTo>
                  <a:lnTo>
                    <a:pt x="969263" y="32003"/>
                  </a:lnTo>
                  <a:lnTo>
                    <a:pt x="963167" y="30479"/>
                  </a:lnTo>
                  <a:lnTo>
                    <a:pt x="957071" y="27431"/>
                  </a:lnTo>
                  <a:lnTo>
                    <a:pt x="949451" y="25907"/>
                  </a:lnTo>
                  <a:lnTo>
                    <a:pt x="943355" y="24383"/>
                  </a:lnTo>
                  <a:lnTo>
                    <a:pt x="937259" y="21335"/>
                  </a:lnTo>
                  <a:lnTo>
                    <a:pt x="879347" y="3047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09744" y="7299960"/>
              <a:ext cx="1170940" cy="47625"/>
            </a:xfrm>
            <a:custGeom>
              <a:avLst/>
              <a:gdLst/>
              <a:ahLst/>
              <a:cxnLst/>
              <a:rect l="l" t="t" r="r" b="b"/>
              <a:pathLst>
                <a:path w="1170939" h="47625">
                  <a:moveTo>
                    <a:pt x="278892" y="33528"/>
                  </a:moveTo>
                  <a:lnTo>
                    <a:pt x="240792" y="36576"/>
                  </a:lnTo>
                  <a:lnTo>
                    <a:pt x="188976" y="45720"/>
                  </a:lnTo>
                  <a:lnTo>
                    <a:pt x="0" y="45720"/>
                  </a:lnTo>
                  <a:lnTo>
                    <a:pt x="0" y="47244"/>
                  </a:lnTo>
                  <a:lnTo>
                    <a:pt x="188976" y="47244"/>
                  </a:lnTo>
                  <a:lnTo>
                    <a:pt x="240792" y="38100"/>
                  </a:lnTo>
                  <a:lnTo>
                    <a:pt x="278892" y="35052"/>
                  </a:lnTo>
                  <a:lnTo>
                    <a:pt x="282786" y="35052"/>
                  </a:lnTo>
                  <a:lnTo>
                    <a:pt x="278892" y="33528"/>
                  </a:lnTo>
                  <a:close/>
                </a:path>
                <a:path w="1170939" h="47625">
                  <a:moveTo>
                    <a:pt x="309562" y="45720"/>
                  </a:moveTo>
                  <a:lnTo>
                    <a:pt x="197612" y="45720"/>
                  </a:lnTo>
                  <a:lnTo>
                    <a:pt x="188976" y="47244"/>
                  </a:lnTo>
                  <a:lnTo>
                    <a:pt x="313944" y="47244"/>
                  </a:lnTo>
                  <a:lnTo>
                    <a:pt x="309562" y="45720"/>
                  </a:lnTo>
                  <a:close/>
                </a:path>
                <a:path w="1170939" h="47625">
                  <a:moveTo>
                    <a:pt x="282786" y="35052"/>
                  </a:moveTo>
                  <a:lnTo>
                    <a:pt x="278892" y="35052"/>
                  </a:lnTo>
                  <a:lnTo>
                    <a:pt x="313944" y="47244"/>
                  </a:lnTo>
                  <a:lnTo>
                    <a:pt x="282786" y="35052"/>
                  </a:lnTo>
                  <a:close/>
                </a:path>
                <a:path w="1170939" h="47625">
                  <a:moveTo>
                    <a:pt x="313944" y="45720"/>
                  </a:moveTo>
                  <a:lnTo>
                    <a:pt x="310049" y="45720"/>
                  </a:lnTo>
                  <a:lnTo>
                    <a:pt x="313944" y="47244"/>
                  </a:lnTo>
                  <a:lnTo>
                    <a:pt x="313944" y="45720"/>
                  </a:lnTo>
                  <a:close/>
                </a:path>
                <a:path w="1170939" h="47625">
                  <a:moveTo>
                    <a:pt x="413004" y="33528"/>
                  </a:moveTo>
                  <a:lnTo>
                    <a:pt x="379476" y="33528"/>
                  </a:lnTo>
                  <a:lnTo>
                    <a:pt x="313944" y="45720"/>
                  </a:lnTo>
                  <a:lnTo>
                    <a:pt x="313944" y="47244"/>
                  </a:lnTo>
                  <a:lnTo>
                    <a:pt x="379476" y="35052"/>
                  </a:lnTo>
                  <a:lnTo>
                    <a:pt x="416221" y="35052"/>
                  </a:lnTo>
                  <a:lnTo>
                    <a:pt x="413004" y="33528"/>
                  </a:lnTo>
                  <a:close/>
                </a:path>
                <a:path w="1170939" h="47625">
                  <a:moveTo>
                    <a:pt x="437007" y="45720"/>
                  </a:moveTo>
                  <a:lnTo>
                    <a:pt x="322326" y="45720"/>
                  </a:lnTo>
                  <a:lnTo>
                    <a:pt x="313944" y="47244"/>
                  </a:lnTo>
                  <a:lnTo>
                    <a:pt x="440436" y="47244"/>
                  </a:lnTo>
                  <a:lnTo>
                    <a:pt x="437007" y="45720"/>
                  </a:lnTo>
                  <a:close/>
                </a:path>
                <a:path w="1170939" h="47625">
                  <a:moveTo>
                    <a:pt x="416221" y="35052"/>
                  </a:moveTo>
                  <a:lnTo>
                    <a:pt x="413004" y="35052"/>
                  </a:lnTo>
                  <a:lnTo>
                    <a:pt x="440436" y="47244"/>
                  </a:lnTo>
                  <a:lnTo>
                    <a:pt x="441960" y="47244"/>
                  </a:lnTo>
                  <a:lnTo>
                    <a:pt x="416221" y="35052"/>
                  </a:lnTo>
                  <a:close/>
                </a:path>
                <a:path w="1170939" h="47625">
                  <a:moveTo>
                    <a:pt x="440436" y="45720"/>
                  </a:moveTo>
                  <a:lnTo>
                    <a:pt x="438742" y="45720"/>
                  </a:lnTo>
                  <a:lnTo>
                    <a:pt x="441960" y="47244"/>
                  </a:lnTo>
                  <a:lnTo>
                    <a:pt x="440436" y="45720"/>
                  </a:lnTo>
                  <a:close/>
                </a:path>
                <a:path w="1170939" h="47625">
                  <a:moveTo>
                    <a:pt x="455676" y="45720"/>
                  </a:moveTo>
                  <a:lnTo>
                    <a:pt x="440436" y="45720"/>
                  </a:lnTo>
                  <a:lnTo>
                    <a:pt x="441960" y="47244"/>
                  </a:lnTo>
                  <a:lnTo>
                    <a:pt x="455676" y="47244"/>
                  </a:lnTo>
                  <a:lnTo>
                    <a:pt x="455676" y="45720"/>
                  </a:lnTo>
                  <a:close/>
                </a:path>
                <a:path w="1170939" h="47625">
                  <a:moveTo>
                    <a:pt x="458893" y="45720"/>
                  </a:moveTo>
                  <a:lnTo>
                    <a:pt x="455676" y="45720"/>
                  </a:lnTo>
                  <a:lnTo>
                    <a:pt x="455676" y="47244"/>
                  </a:lnTo>
                  <a:lnTo>
                    <a:pt x="458893" y="45720"/>
                  </a:lnTo>
                  <a:close/>
                </a:path>
                <a:path w="1170939" h="47625">
                  <a:moveTo>
                    <a:pt x="524256" y="25908"/>
                  </a:moveTo>
                  <a:lnTo>
                    <a:pt x="484632" y="33528"/>
                  </a:lnTo>
                  <a:lnTo>
                    <a:pt x="455676" y="47244"/>
                  </a:lnTo>
                  <a:lnTo>
                    <a:pt x="484632" y="35052"/>
                  </a:lnTo>
                  <a:lnTo>
                    <a:pt x="524256" y="27432"/>
                  </a:lnTo>
                  <a:lnTo>
                    <a:pt x="537464" y="27432"/>
                  </a:lnTo>
                  <a:lnTo>
                    <a:pt x="524256" y="25908"/>
                  </a:lnTo>
                  <a:close/>
                </a:path>
                <a:path w="1170939" h="47625">
                  <a:moveTo>
                    <a:pt x="596798" y="45720"/>
                  </a:moveTo>
                  <a:lnTo>
                    <a:pt x="459295" y="45720"/>
                  </a:lnTo>
                  <a:lnTo>
                    <a:pt x="455676" y="47244"/>
                  </a:lnTo>
                  <a:lnTo>
                    <a:pt x="600456" y="47244"/>
                  </a:lnTo>
                  <a:lnTo>
                    <a:pt x="596798" y="45720"/>
                  </a:lnTo>
                  <a:close/>
                </a:path>
                <a:path w="1170939" h="47625">
                  <a:moveTo>
                    <a:pt x="537464" y="27432"/>
                  </a:moveTo>
                  <a:lnTo>
                    <a:pt x="524256" y="27432"/>
                  </a:lnTo>
                  <a:lnTo>
                    <a:pt x="563880" y="32004"/>
                  </a:lnTo>
                  <a:lnTo>
                    <a:pt x="600456" y="47244"/>
                  </a:lnTo>
                  <a:lnTo>
                    <a:pt x="563880" y="30480"/>
                  </a:lnTo>
                  <a:lnTo>
                    <a:pt x="537464" y="27432"/>
                  </a:lnTo>
                  <a:close/>
                </a:path>
                <a:path w="1170939" h="47625">
                  <a:moveTo>
                    <a:pt x="605694" y="45720"/>
                  </a:moveTo>
                  <a:lnTo>
                    <a:pt x="597130" y="45720"/>
                  </a:lnTo>
                  <a:lnTo>
                    <a:pt x="600456" y="47244"/>
                  </a:lnTo>
                  <a:lnTo>
                    <a:pt x="605694" y="45720"/>
                  </a:lnTo>
                  <a:close/>
                </a:path>
                <a:path w="1170939" h="47625">
                  <a:moveTo>
                    <a:pt x="716280" y="21336"/>
                  </a:moveTo>
                  <a:lnTo>
                    <a:pt x="684276" y="22860"/>
                  </a:lnTo>
                  <a:lnTo>
                    <a:pt x="600456" y="47244"/>
                  </a:lnTo>
                  <a:lnTo>
                    <a:pt x="684276" y="24384"/>
                  </a:lnTo>
                  <a:lnTo>
                    <a:pt x="716280" y="22860"/>
                  </a:lnTo>
                  <a:lnTo>
                    <a:pt x="718312" y="22860"/>
                  </a:lnTo>
                  <a:lnTo>
                    <a:pt x="716280" y="21336"/>
                  </a:lnTo>
                  <a:close/>
                </a:path>
                <a:path w="1170939" h="47625">
                  <a:moveTo>
                    <a:pt x="741045" y="45720"/>
                  </a:moveTo>
                  <a:lnTo>
                    <a:pt x="606044" y="45720"/>
                  </a:lnTo>
                  <a:lnTo>
                    <a:pt x="600456" y="47244"/>
                  </a:lnTo>
                  <a:lnTo>
                    <a:pt x="742188" y="47244"/>
                  </a:lnTo>
                  <a:lnTo>
                    <a:pt x="741045" y="45720"/>
                  </a:lnTo>
                  <a:close/>
                </a:path>
                <a:path w="1170939" h="47625">
                  <a:moveTo>
                    <a:pt x="718312" y="22860"/>
                  </a:moveTo>
                  <a:lnTo>
                    <a:pt x="716280" y="22860"/>
                  </a:lnTo>
                  <a:lnTo>
                    <a:pt x="733044" y="35052"/>
                  </a:lnTo>
                  <a:lnTo>
                    <a:pt x="742188" y="47244"/>
                  </a:lnTo>
                  <a:lnTo>
                    <a:pt x="734568" y="35052"/>
                  </a:lnTo>
                  <a:lnTo>
                    <a:pt x="718312" y="22860"/>
                  </a:lnTo>
                  <a:close/>
                </a:path>
                <a:path w="1170939" h="47625">
                  <a:moveTo>
                    <a:pt x="745155" y="45720"/>
                  </a:moveTo>
                  <a:lnTo>
                    <a:pt x="741235" y="45720"/>
                  </a:lnTo>
                  <a:lnTo>
                    <a:pt x="742188" y="47244"/>
                  </a:lnTo>
                  <a:lnTo>
                    <a:pt x="745155" y="45720"/>
                  </a:lnTo>
                  <a:close/>
                </a:path>
                <a:path w="1170939" h="47625">
                  <a:moveTo>
                    <a:pt x="874776" y="0"/>
                  </a:moveTo>
                  <a:lnTo>
                    <a:pt x="850392" y="0"/>
                  </a:lnTo>
                  <a:lnTo>
                    <a:pt x="841248" y="3048"/>
                  </a:lnTo>
                  <a:lnTo>
                    <a:pt x="835152" y="3048"/>
                  </a:lnTo>
                  <a:lnTo>
                    <a:pt x="829056" y="6096"/>
                  </a:lnTo>
                  <a:lnTo>
                    <a:pt x="824484" y="7620"/>
                  </a:lnTo>
                  <a:lnTo>
                    <a:pt x="818388" y="9144"/>
                  </a:lnTo>
                  <a:lnTo>
                    <a:pt x="813816" y="12192"/>
                  </a:lnTo>
                  <a:lnTo>
                    <a:pt x="809244" y="13716"/>
                  </a:lnTo>
                  <a:lnTo>
                    <a:pt x="803148" y="15240"/>
                  </a:lnTo>
                  <a:lnTo>
                    <a:pt x="798576" y="18288"/>
                  </a:lnTo>
                  <a:lnTo>
                    <a:pt x="742188" y="47244"/>
                  </a:lnTo>
                  <a:lnTo>
                    <a:pt x="798576" y="19812"/>
                  </a:lnTo>
                  <a:lnTo>
                    <a:pt x="803148" y="16764"/>
                  </a:lnTo>
                  <a:lnTo>
                    <a:pt x="809244" y="15240"/>
                  </a:lnTo>
                  <a:lnTo>
                    <a:pt x="813816" y="13716"/>
                  </a:lnTo>
                  <a:lnTo>
                    <a:pt x="819912" y="10668"/>
                  </a:lnTo>
                  <a:lnTo>
                    <a:pt x="824484" y="9144"/>
                  </a:lnTo>
                  <a:lnTo>
                    <a:pt x="830580" y="7620"/>
                  </a:lnTo>
                  <a:lnTo>
                    <a:pt x="835152" y="4572"/>
                  </a:lnTo>
                  <a:lnTo>
                    <a:pt x="841248" y="4572"/>
                  </a:lnTo>
                  <a:lnTo>
                    <a:pt x="847344" y="3048"/>
                  </a:lnTo>
                  <a:lnTo>
                    <a:pt x="851916" y="1524"/>
                  </a:lnTo>
                  <a:lnTo>
                    <a:pt x="880872" y="1524"/>
                  </a:lnTo>
                  <a:lnTo>
                    <a:pt x="874776" y="0"/>
                  </a:lnTo>
                  <a:close/>
                </a:path>
                <a:path w="1170939" h="47625">
                  <a:moveTo>
                    <a:pt x="1155192" y="45720"/>
                  </a:moveTo>
                  <a:lnTo>
                    <a:pt x="745320" y="45720"/>
                  </a:lnTo>
                  <a:lnTo>
                    <a:pt x="742188" y="47244"/>
                  </a:lnTo>
                  <a:lnTo>
                    <a:pt x="1168908" y="47244"/>
                  </a:lnTo>
                  <a:lnTo>
                    <a:pt x="1155192" y="45720"/>
                  </a:lnTo>
                  <a:close/>
                </a:path>
                <a:path w="1170939" h="47625">
                  <a:moveTo>
                    <a:pt x="880872" y="1524"/>
                  </a:moveTo>
                  <a:lnTo>
                    <a:pt x="874776" y="1524"/>
                  </a:lnTo>
                  <a:lnTo>
                    <a:pt x="937260" y="22860"/>
                  </a:lnTo>
                  <a:lnTo>
                    <a:pt x="949452" y="25908"/>
                  </a:lnTo>
                  <a:lnTo>
                    <a:pt x="957072" y="28956"/>
                  </a:lnTo>
                  <a:lnTo>
                    <a:pt x="961644" y="30480"/>
                  </a:lnTo>
                  <a:lnTo>
                    <a:pt x="984504" y="35052"/>
                  </a:lnTo>
                  <a:lnTo>
                    <a:pt x="993648" y="36576"/>
                  </a:lnTo>
                  <a:lnTo>
                    <a:pt x="1074420" y="38100"/>
                  </a:lnTo>
                  <a:lnTo>
                    <a:pt x="1114044" y="41148"/>
                  </a:lnTo>
                  <a:lnTo>
                    <a:pt x="1168908" y="47244"/>
                  </a:lnTo>
                  <a:lnTo>
                    <a:pt x="1168908" y="45720"/>
                  </a:lnTo>
                  <a:lnTo>
                    <a:pt x="1114044" y="39624"/>
                  </a:lnTo>
                  <a:lnTo>
                    <a:pt x="1074420" y="36576"/>
                  </a:lnTo>
                  <a:lnTo>
                    <a:pt x="993648" y="35052"/>
                  </a:lnTo>
                  <a:lnTo>
                    <a:pt x="984504" y="33528"/>
                  </a:lnTo>
                  <a:lnTo>
                    <a:pt x="969264" y="30480"/>
                  </a:lnTo>
                  <a:lnTo>
                    <a:pt x="957072" y="27432"/>
                  </a:lnTo>
                  <a:lnTo>
                    <a:pt x="949452" y="24384"/>
                  </a:lnTo>
                  <a:lnTo>
                    <a:pt x="937260" y="21336"/>
                  </a:lnTo>
                  <a:lnTo>
                    <a:pt x="880872" y="1524"/>
                  </a:lnTo>
                  <a:close/>
                </a:path>
                <a:path w="1170939" h="47625">
                  <a:moveTo>
                    <a:pt x="1168908" y="45720"/>
                  </a:moveTo>
                  <a:lnTo>
                    <a:pt x="1168908" y="47244"/>
                  </a:lnTo>
                  <a:lnTo>
                    <a:pt x="1170432" y="47244"/>
                  </a:lnTo>
                  <a:lnTo>
                    <a:pt x="1168908" y="457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38598" y="6560313"/>
            <a:ext cx="678180" cy="35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Arial"/>
                <a:cs typeface="Arial"/>
              </a:rPr>
              <a:t>Requirements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75"/>
              </a:spcBef>
            </a:pPr>
            <a:r>
              <a:rPr sz="600" b="1" spc="-20" dirty="0">
                <a:latin typeface="Arial"/>
                <a:cs typeface="Arial"/>
              </a:rPr>
              <a:t>A</a:t>
            </a:r>
            <a:r>
              <a:rPr sz="600" b="1" spc="-10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l</a:t>
            </a:r>
            <a:r>
              <a:rPr sz="600" b="1" spc="-15" dirty="0">
                <a:latin typeface="Arial"/>
                <a:cs typeface="Arial"/>
              </a:rPr>
              <a:t>y</a:t>
            </a:r>
            <a:r>
              <a:rPr sz="600" b="1" spc="-5" dirty="0">
                <a:latin typeface="Arial"/>
                <a:cs typeface="Arial"/>
              </a:rPr>
              <a:t>s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5" dirty="0">
                <a:latin typeface="Arial"/>
                <a:cs typeface="Arial"/>
              </a:rPr>
              <a:t>s</a:t>
            </a:r>
            <a:r>
              <a:rPr sz="600" b="1" spc="1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&amp;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D</a:t>
            </a:r>
            <a:r>
              <a:rPr sz="600" b="1" spc="-5" dirty="0">
                <a:latin typeface="Arial"/>
                <a:cs typeface="Arial"/>
              </a:rPr>
              <a:t>es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5" dirty="0">
                <a:latin typeface="Arial"/>
                <a:cs typeface="Arial"/>
              </a:rPr>
              <a:t>g</a:t>
            </a:r>
            <a:r>
              <a:rPr sz="600" b="1" dirty="0"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892296" y="6544055"/>
            <a:ext cx="2169160" cy="1148080"/>
            <a:chOff x="3892296" y="6544055"/>
            <a:chExt cx="2169160" cy="1148080"/>
          </a:xfrm>
        </p:grpSpPr>
        <p:sp>
          <p:nvSpPr>
            <p:cNvPr id="33" name="object 33"/>
            <p:cNvSpPr/>
            <p:nvPr/>
          </p:nvSpPr>
          <p:spPr>
            <a:xfrm>
              <a:off x="3892296" y="6544055"/>
              <a:ext cx="2169160" cy="1148080"/>
            </a:xfrm>
            <a:custGeom>
              <a:avLst/>
              <a:gdLst/>
              <a:ahLst/>
              <a:cxnLst/>
              <a:rect l="l" t="t" r="r" b="b"/>
              <a:pathLst>
                <a:path w="2169160" h="1148079">
                  <a:moveTo>
                    <a:pt x="2168652" y="0"/>
                  </a:moveTo>
                  <a:lnTo>
                    <a:pt x="0" y="0"/>
                  </a:lnTo>
                  <a:lnTo>
                    <a:pt x="0" y="1147572"/>
                  </a:lnTo>
                  <a:lnTo>
                    <a:pt x="2168652" y="1147572"/>
                  </a:lnTo>
                  <a:lnTo>
                    <a:pt x="2168652" y="1144524"/>
                  </a:lnTo>
                  <a:lnTo>
                    <a:pt x="4572" y="1144524"/>
                  </a:lnTo>
                  <a:lnTo>
                    <a:pt x="3048" y="1143000"/>
                  </a:lnTo>
                  <a:lnTo>
                    <a:pt x="4572" y="1143000"/>
                  </a:lnTo>
                  <a:lnTo>
                    <a:pt x="4572" y="4572"/>
                  </a:lnTo>
                  <a:lnTo>
                    <a:pt x="3048" y="4572"/>
                  </a:lnTo>
                  <a:lnTo>
                    <a:pt x="4572" y="1524"/>
                  </a:lnTo>
                  <a:lnTo>
                    <a:pt x="2168652" y="1524"/>
                  </a:lnTo>
                  <a:lnTo>
                    <a:pt x="2168652" y="0"/>
                  </a:lnTo>
                  <a:close/>
                </a:path>
                <a:path w="2169160" h="1148079">
                  <a:moveTo>
                    <a:pt x="4572" y="1143000"/>
                  </a:moveTo>
                  <a:lnTo>
                    <a:pt x="3048" y="1143000"/>
                  </a:lnTo>
                  <a:lnTo>
                    <a:pt x="4572" y="1144524"/>
                  </a:lnTo>
                  <a:lnTo>
                    <a:pt x="4572" y="1143000"/>
                  </a:lnTo>
                  <a:close/>
                </a:path>
                <a:path w="2169160" h="1148079">
                  <a:moveTo>
                    <a:pt x="2164080" y="1143000"/>
                  </a:moveTo>
                  <a:lnTo>
                    <a:pt x="4572" y="1143000"/>
                  </a:lnTo>
                  <a:lnTo>
                    <a:pt x="4572" y="1144524"/>
                  </a:lnTo>
                  <a:lnTo>
                    <a:pt x="2164080" y="1144524"/>
                  </a:lnTo>
                  <a:lnTo>
                    <a:pt x="2164080" y="1143000"/>
                  </a:lnTo>
                  <a:close/>
                </a:path>
                <a:path w="2169160" h="1148079">
                  <a:moveTo>
                    <a:pt x="2164080" y="1524"/>
                  </a:moveTo>
                  <a:lnTo>
                    <a:pt x="2164080" y="1144524"/>
                  </a:lnTo>
                  <a:lnTo>
                    <a:pt x="2165604" y="1143000"/>
                  </a:lnTo>
                  <a:lnTo>
                    <a:pt x="2168652" y="1143000"/>
                  </a:lnTo>
                  <a:lnTo>
                    <a:pt x="2168652" y="4572"/>
                  </a:lnTo>
                  <a:lnTo>
                    <a:pt x="2165604" y="4572"/>
                  </a:lnTo>
                  <a:lnTo>
                    <a:pt x="2164080" y="1524"/>
                  </a:lnTo>
                  <a:close/>
                </a:path>
                <a:path w="2169160" h="1148079">
                  <a:moveTo>
                    <a:pt x="2168652" y="1143000"/>
                  </a:moveTo>
                  <a:lnTo>
                    <a:pt x="2165604" y="1143000"/>
                  </a:lnTo>
                  <a:lnTo>
                    <a:pt x="2164080" y="1144524"/>
                  </a:lnTo>
                  <a:lnTo>
                    <a:pt x="2168652" y="1144524"/>
                  </a:lnTo>
                  <a:lnTo>
                    <a:pt x="2168652" y="1143000"/>
                  </a:lnTo>
                  <a:close/>
                </a:path>
                <a:path w="2169160" h="1148079">
                  <a:moveTo>
                    <a:pt x="4572" y="1524"/>
                  </a:moveTo>
                  <a:lnTo>
                    <a:pt x="3048" y="4572"/>
                  </a:lnTo>
                  <a:lnTo>
                    <a:pt x="4572" y="4572"/>
                  </a:lnTo>
                  <a:lnTo>
                    <a:pt x="4572" y="1524"/>
                  </a:lnTo>
                  <a:close/>
                </a:path>
                <a:path w="2169160" h="1148079">
                  <a:moveTo>
                    <a:pt x="2164080" y="1524"/>
                  </a:moveTo>
                  <a:lnTo>
                    <a:pt x="4572" y="1524"/>
                  </a:lnTo>
                  <a:lnTo>
                    <a:pt x="4572" y="4572"/>
                  </a:lnTo>
                  <a:lnTo>
                    <a:pt x="2164080" y="4572"/>
                  </a:lnTo>
                  <a:lnTo>
                    <a:pt x="2164080" y="1524"/>
                  </a:lnTo>
                  <a:close/>
                </a:path>
                <a:path w="2169160" h="1148079">
                  <a:moveTo>
                    <a:pt x="2168652" y="1524"/>
                  </a:moveTo>
                  <a:lnTo>
                    <a:pt x="2164080" y="1524"/>
                  </a:lnTo>
                  <a:lnTo>
                    <a:pt x="2165604" y="4572"/>
                  </a:lnTo>
                  <a:lnTo>
                    <a:pt x="2168652" y="4572"/>
                  </a:lnTo>
                  <a:lnTo>
                    <a:pt x="2168652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00599" y="7498079"/>
              <a:ext cx="1190625" cy="76200"/>
            </a:xfrm>
            <a:custGeom>
              <a:avLst/>
              <a:gdLst/>
              <a:ahLst/>
              <a:cxnLst/>
              <a:rect l="l" t="t" r="r" b="b"/>
              <a:pathLst>
                <a:path w="1190625" h="76200">
                  <a:moveTo>
                    <a:pt x="830579" y="0"/>
                  </a:moveTo>
                  <a:lnTo>
                    <a:pt x="609599" y="6095"/>
                  </a:lnTo>
                  <a:lnTo>
                    <a:pt x="583691" y="12191"/>
                  </a:lnTo>
                  <a:lnTo>
                    <a:pt x="452627" y="22859"/>
                  </a:lnTo>
                  <a:lnTo>
                    <a:pt x="312419" y="50291"/>
                  </a:lnTo>
                  <a:lnTo>
                    <a:pt x="25907" y="67055"/>
                  </a:lnTo>
                  <a:lnTo>
                    <a:pt x="0" y="76199"/>
                  </a:lnTo>
                  <a:lnTo>
                    <a:pt x="1190243" y="76199"/>
                  </a:lnTo>
                  <a:lnTo>
                    <a:pt x="1077467" y="47243"/>
                  </a:lnTo>
                  <a:lnTo>
                    <a:pt x="830579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00600" y="7498079"/>
              <a:ext cx="1191895" cy="78105"/>
            </a:xfrm>
            <a:custGeom>
              <a:avLst/>
              <a:gdLst/>
              <a:ahLst/>
              <a:cxnLst/>
              <a:rect l="l" t="t" r="r" b="b"/>
              <a:pathLst>
                <a:path w="1191895" h="78104">
                  <a:moveTo>
                    <a:pt x="0" y="76200"/>
                  </a:moveTo>
                  <a:lnTo>
                    <a:pt x="0" y="77724"/>
                  </a:lnTo>
                  <a:lnTo>
                    <a:pt x="1524" y="77724"/>
                  </a:lnTo>
                  <a:lnTo>
                    <a:pt x="0" y="76200"/>
                  </a:lnTo>
                  <a:close/>
                </a:path>
                <a:path w="1191895" h="78104">
                  <a:moveTo>
                    <a:pt x="830580" y="0"/>
                  </a:moveTo>
                  <a:lnTo>
                    <a:pt x="609600" y="4572"/>
                  </a:lnTo>
                  <a:lnTo>
                    <a:pt x="583692" y="10668"/>
                  </a:lnTo>
                  <a:lnTo>
                    <a:pt x="452628" y="22860"/>
                  </a:lnTo>
                  <a:lnTo>
                    <a:pt x="312420" y="48768"/>
                  </a:lnTo>
                  <a:lnTo>
                    <a:pt x="25908" y="67056"/>
                  </a:lnTo>
                  <a:lnTo>
                    <a:pt x="0" y="76200"/>
                  </a:lnTo>
                  <a:lnTo>
                    <a:pt x="1524" y="77724"/>
                  </a:lnTo>
                  <a:lnTo>
                    <a:pt x="25908" y="68580"/>
                  </a:lnTo>
                  <a:lnTo>
                    <a:pt x="312420" y="50292"/>
                  </a:lnTo>
                  <a:lnTo>
                    <a:pt x="452628" y="24384"/>
                  </a:lnTo>
                  <a:lnTo>
                    <a:pt x="583692" y="12192"/>
                  </a:lnTo>
                  <a:lnTo>
                    <a:pt x="611124" y="6096"/>
                  </a:lnTo>
                  <a:lnTo>
                    <a:pt x="609600" y="6096"/>
                  </a:lnTo>
                  <a:lnTo>
                    <a:pt x="830580" y="1524"/>
                  </a:lnTo>
                  <a:lnTo>
                    <a:pt x="838593" y="1524"/>
                  </a:lnTo>
                  <a:lnTo>
                    <a:pt x="830580" y="0"/>
                  </a:lnTo>
                  <a:close/>
                </a:path>
                <a:path w="1191895" h="78104">
                  <a:moveTo>
                    <a:pt x="1184308" y="76200"/>
                  </a:moveTo>
                  <a:lnTo>
                    <a:pt x="5588" y="76200"/>
                  </a:lnTo>
                  <a:lnTo>
                    <a:pt x="1524" y="77724"/>
                  </a:lnTo>
                  <a:lnTo>
                    <a:pt x="1190244" y="77724"/>
                  </a:lnTo>
                  <a:lnTo>
                    <a:pt x="1184308" y="76200"/>
                  </a:lnTo>
                  <a:close/>
                </a:path>
                <a:path w="1191895" h="78104">
                  <a:moveTo>
                    <a:pt x="838593" y="1524"/>
                  </a:moveTo>
                  <a:lnTo>
                    <a:pt x="830580" y="1524"/>
                  </a:lnTo>
                  <a:lnTo>
                    <a:pt x="1077468" y="48768"/>
                  </a:lnTo>
                  <a:lnTo>
                    <a:pt x="1190244" y="77724"/>
                  </a:lnTo>
                  <a:lnTo>
                    <a:pt x="1190244" y="76200"/>
                  </a:lnTo>
                  <a:lnTo>
                    <a:pt x="1078992" y="47244"/>
                  </a:lnTo>
                  <a:lnTo>
                    <a:pt x="838593" y="1524"/>
                  </a:lnTo>
                  <a:close/>
                </a:path>
                <a:path w="1191895" h="78104">
                  <a:moveTo>
                    <a:pt x="1191768" y="76200"/>
                  </a:moveTo>
                  <a:lnTo>
                    <a:pt x="1190244" y="76200"/>
                  </a:lnTo>
                  <a:lnTo>
                    <a:pt x="1190244" y="77724"/>
                  </a:lnTo>
                  <a:lnTo>
                    <a:pt x="1191768" y="77724"/>
                  </a:lnTo>
                  <a:lnTo>
                    <a:pt x="1191768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938014" y="7278116"/>
            <a:ext cx="778510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 algn="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Test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>
              <a:latin typeface="Arial"/>
              <a:cs typeface="Arial"/>
            </a:endParaRPr>
          </a:p>
          <a:p>
            <a:pPr marR="5080" indent="187325">
              <a:lnSpc>
                <a:spcPts val="660"/>
              </a:lnSpc>
            </a:pPr>
            <a:r>
              <a:rPr sz="600" b="1" spc="-5" dirty="0">
                <a:latin typeface="Arial"/>
                <a:cs typeface="Arial"/>
              </a:rPr>
              <a:t>Configuration</a:t>
            </a:r>
            <a:r>
              <a:rPr sz="600" b="1" spc="-3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&amp; </a:t>
            </a:r>
            <a:r>
              <a:rPr sz="600" b="1" spc="-15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Ch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spc="-10" dirty="0">
                <a:latin typeface="Arial"/>
                <a:cs typeface="Arial"/>
              </a:rPr>
              <a:t>n</a:t>
            </a:r>
            <a:r>
              <a:rPr sz="600" b="1" spc="5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spc="-10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spc="5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spc="-10" dirty="0">
                <a:latin typeface="Arial"/>
                <a:cs typeface="Arial"/>
              </a:rPr>
              <a:t>n</a:t>
            </a:r>
            <a:r>
              <a:rPr sz="600" b="1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4519" y="1764286"/>
            <a:ext cx="3774440" cy="223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464184" indent="-233679">
              <a:lnSpc>
                <a:spcPct val="100000"/>
              </a:lnSpc>
              <a:spcBef>
                <a:spcPts val="100"/>
              </a:spcBef>
              <a:buSzPct val="54166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5" dirty="0">
                <a:latin typeface="Arial MT"/>
                <a:cs typeface="Arial MT"/>
              </a:rPr>
              <a:t>economies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5" dirty="0">
                <a:latin typeface="Arial MT"/>
                <a:cs typeface="Arial MT"/>
              </a:rPr>
              <a:t>ALL developed nations are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dependent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 software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200" spc="-5" dirty="0">
                <a:latin typeface="Arial MT"/>
                <a:cs typeface="Arial MT"/>
              </a:rPr>
              <a:t>More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more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software-controlled</a:t>
            </a:r>
            <a:endParaRPr sz="1200">
              <a:latin typeface="Arial MT"/>
              <a:cs typeface="Arial MT"/>
            </a:endParaRPr>
          </a:p>
          <a:p>
            <a:pPr marL="233045" marR="241300" indent="-233679">
              <a:lnSpc>
                <a:spcPct val="100000"/>
              </a:lnSpc>
              <a:spcBef>
                <a:spcPts val="290"/>
              </a:spcBef>
              <a:buSzPct val="54166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engineering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concerned</a:t>
            </a:r>
            <a:r>
              <a:rPr sz="1200" spc="-10" dirty="0">
                <a:latin typeface="Arial MT"/>
                <a:cs typeface="Arial MT"/>
              </a:rPr>
              <a:t> with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theories,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methods </a:t>
            </a:r>
            <a:r>
              <a:rPr sz="1200" spc="-5" dirty="0">
                <a:latin typeface="Arial MT"/>
                <a:cs typeface="Arial MT"/>
              </a:rPr>
              <a:t>and tools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professional software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development</a:t>
            </a:r>
            <a:endParaRPr sz="1200">
              <a:latin typeface="Arial MT"/>
              <a:cs typeface="Arial MT"/>
            </a:endParaRPr>
          </a:p>
          <a:p>
            <a:pPr marL="233045" marR="5080" indent="-233679">
              <a:lnSpc>
                <a:spcPct val="100000"/>
              </a:lnSpc>
              <a:spcBef>
                <a:spcPts val="285"/>
              </a:spcBef>
              <a:buSzPct val="54166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200" spc="-5" dirty="0">
                <a:latin typeface="Arial MT"/>
                <a:cs typeface="Arial MT"/>
              </a:rPr>
              <a:t>Software engineering expenditure represents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significant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fraction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GNP 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developed countries</a:t>
            </a:r>
            <a:endParaRPr sz="1200">
              <a:latin typeface="Arial MT"/>
              <a:cs typeface="Arial MT"/>
            </a:endParaRPr>
          </a:p>
          <a:p>
            <a:pPr marL="517525" marR="41275" lvl="1" indent="-228600">
              <a:lnSpc>
                <a:spcPct val="100000"/>
              </a:lnSpc>
              <a:spcBef>
                <a:spcPts val="250"/>
              </a:spcBef>
              <a:buSzPct val="55000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000" spc="-5" dirty="0">
                <a:latin typeface="Arial MT"/>
                <a:cs typeface="Arial MT"/>
              </a:rPr>
              <a:t>GNP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stands</a:t>
            </a:r>
            <a:r>
              <a:rPr sz="1000" dirty="0">
                <a:latin typeface="Arial MT"/>
                <a:cs typeface="Arial MT"/>
              </a:rPr>
              <a:t> for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b="1" spc="-5" dirty="0">
                <a:latin typeface="Arial"/>
                <a:cs typeface="Arial"/>
              </a:rPr>
              <a:t>G</a:t>
            </a:r>
            <a:r>
              <a:rPr sz="1000" spc="-5" dirty="0">
                <a:latin typeface="Arial MT"/>
                <a:cs typeface="Arial MT"/>
              </a:rPr>
              <a:t>ross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b="1" spc="-10" dirty="0">
                <a:latin typeface="Arial"/>
                <a:cs typeface="Arial"/>
              </a:rPr>
              <a:t>N</a:t>
            </a:r>
            <a:r>
              <a:rPr sz="1000" spc="-10" dirty="0">
                <a:latin typeface="Arial MT"/>
                <a:cs typeface="Arial MT"/>
              </a:rPr>
              <a:t>ational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b="1" spc="-5" dirty="0">
                <a:latin typeface="Arial"/>
                <a:cs typeface="Arial"/>
              </a:rPr>
              <a:t>P</a:t>
            </a:r>
            <a:r>
              <a:rPr sz="1000" spc="-5" dirty="0">
                <a:latin typeface="Arial MT"/>
                <a:cs typeface="Arial MT"/>
              </a:rPr>
              <a:t>roduct. GNP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capita 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dollar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value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 </a:t>
            </a:r>
            <a:r>
              <a:rPr sz="1000" spc="-10" dirty="0">
                <a:latin typeface="Arial MT"/>
                <a:cs typeface="Arial MT"/>
              </a:rPr>
              <a:t>country’s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final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output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goods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services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 </a:t>
            </a:r>
            <a:r>
              <a:rPr sz="1000" spc="-10" dirty="0">
                <a:latin typeface="Arial MT"/>
                <a:cs typeface="Arial MT"/>
              </a:rPr>
              <a:t>year,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divided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by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its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population.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It reflects</a:t>
            </a:r>
            <a:r>
              <a:rPr sz="1000" spc="-10" dirty="0">
                <a:latin typeface="Arial MT"/>
                <a:cs typeface="Arial MT"/>
              </a:rPr>
              <a:t> the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average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income of a </a:t>
            </a:r>
            <a:r>
              <a:rPr sz="1000" spc="-10" dirty="0">
                <a:latin typeface="Arial MT"/>
                <a:cs typeface="Arial MT"/>
              </a:rPr>
              <a:t>country’s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citizens.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88819" y="5934282"/>
            <a:ext cx="3794125" cy="20269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5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Software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costs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often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dominate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costs.</a:t>
            </a:r>
            <a:endParaRPr sz="1400">
              <a:latin typeface="Arial MT"/>
              <a:cs typeface="Arial MT"/>
            </a:endParaRPr>
          </a:p>
          <a:p>
            <a:pPr marL="517525" marR="57785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The costs of </a:t>
            </a:r>
            <a:r>
              <a:rPr sz="1200" spc="-5" dirty="0">
                <a:latin typeface="Arial MT"/>
                <a:cs typeface="Arial MT"/>
              </a:rPr>
              <a:t>software on a PC are </a:t>
            </a:r>
            <a:r>
              <a:rPr sz="1200" dirty="0">
                <a:latin typeface="Arial MT"/>
                <a:cs typeface="Arial MT"/>
              </a:rPr>
              <a:t>often </a:t>
            </a:r>
            <a:r>
              <a:rPr sz="1200" spc="-5" dirty="0">
                <a:latin typeface="Arial MT"/>
                <a:cs typeface="Arial MT"/>
              </a:rPr>
              <a:t>greater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 hardware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cost</a:t>
            </a:r>
            <a:endParaRPr sz="1200">
              <a:latin typeface="Arial MT"/>
              <a:cs typeface="Arial MT"/>
            </a:endParaRPr>
          </a:p>
          <a:p>
            <a:pPr marL="233045" marR="38735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Software </a:t>
            </a:r>
            <a:r>
              <a:rPr sz="1400" dirty="0">
                <a:latin typeface="Arial MT"/>
                <a:cs typeface="Arial MT"/>
              </a:rPr>
              <a:t>costs </a:t>
            </a:r>
            <a:r>
              <a:rPr sz="1400" spc="-5" dirty="0">
                <a:latin typeface="Arial MT"/>
                <a:cs typeface="Arial MT"/>
              </a:rPr>
              <a:t>more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-5" dirty="0">
                <a:latin typeface="Arial MT"/>
                <a:cs typeface="Arial MT"/>
              </a:rPr>
              <a:t>maintain </a:t>
            </a:r>
            <a:r>
              <a:rPr sz="1400" dirty="0">
                <a:latin typeface="Arial MT"/>
                <a:cs typeface="Arial MT"/>
              </a:rPr>
              <a:t>than it </a:t>
            </a:r>
            <a:r>
              <a:rPr sz="1400" spc="-5" dirty="0">
                <a:latin typeface="Arial MT"/>
                <a:cs typeface="Arial MT"/>
              </a:rPr>
              <a:t>does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</a:t>
            </a:r>
            <a:endParaRPr sz="1400">
              <a:latin typeface="Arial MT"/>
              <a:cs typeface="Arial MT"/>
            </a:endParaRPr>
          </a:p>
          <a:p>
            <a:pPr marL="517525" marR="71755" lvl="1" indent="-228600">
              <a:lnSpc>
                <a:spcPct val="100000"/>
              </a:lnSpc>
              <a:spcBef>
                <a:spcPts val="30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For systems </a:t>
            </a:r>
            <a:r>
              <a:rPr sz="1200" spc="-10" dirty="0">
                <a:latin typeface="Arial MT"/>
                <a:cs typeface="Arial MT"/>
              </a:rPr>
              <a:t>with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long </a:t>
            </a:r>
            <a:r>
              <a:rPr sz="1200" dirty="0">
                <a:latin typeface="Arial MT"/>
                <a:cs typeface="Arial MT"/>
              </a:rPr>
              <a:t>life,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maintenance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costs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may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 several </a:t>
            </a:r>
            <a:r>
              <a:rPr sz="1200" dirty="0">
                <a:latin typeface="Arial MT"/>
                <a:cs typeface="Arial MT"/>
              </a:rPr>
              <a:t>times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development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costs</a:t>
            </a:r>
            <a:endParaRPr sz="1200">
              <a:latin typeface="Arial MT"/>
              <a:cs typeface="Arial MT"/>
            </a:endParaRPr>
          </a:p>
          <a:p>
            <a:pPr marL="233045" marR="5080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Software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engineering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concerned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cost-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effective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software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73569" y="4548633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eam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6119" y="2107187"/>
            <a:ext cx="37471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95"/>
              </a:spcBef>
              <a:buSzPct val="53125"/>
              <a:buFont typeface="MS UI Gothic"/>
              <a:buChar char="■"/>
              <a:tabLst>
                <a:tab pos="182245" algn="l"/>
              </a:tabLst>
            </a:pPr>
            <a:r>
              <a:rPr sz="1600" spc="-5" dirty="0">
                <a:latin typeface="Arial MT"/>
                <a:cs typeface="Arial MT"/>
              </a:rPr>
              <a:t>A process defines </a:t>
            </a:r>
            <a:r>
              <a:rPr sz="1600" b="1" spc="-5" dirty="0">
                <a:latin typeface="Arial"/>
                <a:cs typeface="Arial"/>
              </a:rPr>
              <a:t>Who </a:t>
            </a:r>
            <a:r>
              <a:rPr sz="1600" dirty="0">
                <a:latin typeface="Arial MT"/>
                <a:cs typeface="Arial MT"/>
              </a:rPr>
              <a:t>is </a:t>
            </a:r>
            <a:r>
              <a:rPr sz="1600" spc="-5" dirty="0">
                <a:latin typeface="Arial MT"/>
                <a:cs typeface="Arial MT"/>
              </a:rPr>
              <a:t>doing </a:t>
            </a:r>
            <a:r>
              <a:rPr sz="1600" b="1" spc="-5" dirty="0">
                <a:latin typeface="Arial"/>
                <a:cs typeface="Arial"/>
              </a:rPr>
              <a:t>What</a:t>
            </a:r>
            <a:r>
              <a:rPr sz="1600" spc="-5" dirty="0">
                <a:latin typeface="Arial MT"/>
                <a:cs typeface="Arial MT"/>
              </a:rPr>
              <a:t>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b="1" spc="-5" dirty="0">
                <a:latin typeface="Arial"/>
                <a:cs typeface="Arial"/>
              </a:rPr>
              <a:t>When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b="1" spc="-10" dirty="0">
                <a:latin typeface="Arial"/>
                <a:cs typeface="Arial"/>
              </a:rPr>
              <a:t>How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reach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certain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goal.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0419" y="2855471"/>
            <a:ext cx="86042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900" spc="-5" dirty="0">
                <a:latin typeface="Arial MT"/>
                <a:cs typeface="Arial MT"/>
              </a:rPr>
              <a:t>New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or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changed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requirements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4662" y="2855471"/>
            <a:ext cx="86042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900" spc="-5" dirty="0">
                <a:latin typeface="Arial MT"/>
                <a:cs typeface="Arial MT"/>
              </a:rPr>
              <a:t>New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or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changed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system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64764" y="2781299"/>
            <a:ext cx="1656714" cy="620395"/>
            <a:chOff x="3064764" y="2781299"/>
            <a:chExt cx="1656714" cy="620395"/>
          </a:xfrm>
        </p:grpSpPr>
        <p:sp>
          <p:nvSpPr>
            <p:cNvPr id="10" name="object 10"/>
            <p:cNvSpPr/>
            <p:nvPr/>
          </p:nvSpPr>
          <p:spPr>
            <a:xfrm>
              <a:off x="3067811" y="2784348"/>
              <a:ext cx="1651000" cy="612775"/>
            </a:xfrm>
            <a:custGeom>
              <a:avLst/>
              <a:gdLst/>
              <a:ahLst/>
              <a:cxnLst/>
              <a:rect l="l" t="t" r="r" b="b"/>
              <a:pathLst>
                <a:path w="1651000" h="612775">
                  <a:moveTo>
                    <a:pt x="1650491" y="0"/>
                  </a:moveTo>
                  <a:lnTo>
                    <a:pt x="0" y="0"/>
                  </a:lnTo>
                  <a:lnTo>
                    <a:pt x="0" y="612647"/>
                  </a:lnTo>
                  <a:lnTo>
                    <a:pt x="1650491" y="612647"/>
                  </a:lnTo>
                  <a:lnTo>
                    <a:pt x="1650491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64764" y="2781299"/>
              <a:ext cx="1656714" cy="620395"/>
            </a:xfrm>
            <a:custGeom>
              <a:avLst/>
              <a:gdLst/>
              <a:ahLst/>
              <a:cxnLst/>
              <a:rect l="l" t="t" r="r" b="b"/>
              <a:pathLst>
                <a:path w="1656714" h="620395">
                  <a:moveTo>
                    <a:pt x="1656588" y="0"/>
                  </a:moveTo>
                  <a:lnTo>
                    <a:pt x="0" y="0"/>
                  </a:lnTo>
                  <a:lnTo>
                    <a:pt x="0" y="620268"/>
                  </a:lnTo>
                  <a:lnTo>
                    <a:pt x="1656588" y="620268"/>
                  </a:lnTo>
                  <a:lnTo>
                    <a:pt x="1656588" y="615696"/>
                  </a:lnTo>
                  <a:lnTo>
                    <a:pt x="6096" y="615696"/>
                  </a:lnTo>
                  <a:lnTo>
                    <a:pt x="3048" y="612648"/>
                  </a:lnTo>
                  <a:lnTo>
                    <a:pt x="6096" y="612648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1656588" y="3048"/>
                  </a:lnTo>
                  <a:lnTo>
                    <a:pt x="1656588" y="0"/>
                  </a:lnTo>
                  <a:close/>
                </a:path>
                <a:path w="1656714" h="620395">
                  <a:moveTo>
                    <a:pt x="6096" y="612648"/>
                  </a:moveTo>
                  <a:lnTo>
                    <a:pt x="3048" y="612648"/>
                  </a:lnTo>
                  <a:lnTo>
                    <a:pt x="6096" y="615696"/>
                  </a:lnTo>
                  <a:lnTo>
                    <a:pt x="6096" y="612648"/>
                  </a:lnTo>
                  <a:close/>
                </a:path>
                <a:path w="1656714" h="620395">
                  <a:moveTo>
                    <a:pt x="1650492" y="612648"/>
                  </a:moveTo>
                  <a:lnTo>
                    <a:pt x="6096" y="612648"/>
                  </a:lnTo>
                  <a:lnTo>
                    <a:pt x="6096" y="615696"/>
                  </a:lnTo>
                  <a:lnTo>
                    <a:pt x="1650492" y="615696"/>
                  </a:lnTo>
                  <a:lnTo>
                    <a:pt x="1650492" y="612648"/>
                  </a:lnTo>
                  <a:close/>
                </a:path>
                <a:path w="1656714" h="620395">
                  <a:moveTo>
                    <a:pt x="1650492" y="3048"/>
                  </a:moveTo>
                  <a:lnTo>
                    <a:pt x="1650492" y="615696"/>
                  </a:lnTo>
                  <a:lnTo>
                    <a:pt x="1653540" y="612648"/>
                  </a:lnTo>
                  <a:lnTo>
                    <a:pt x="1656588" y="612648"/>
                  </a:lnTo>
                  <a:lnTo>
                    <a:pt x="1656588" y="6096"/>
                  </a:lnTo>
                  <a:lnTo>
                    <a:pt x="1653540" y="6096"/>
                  </a:lnTo>
                  <a:lnTo>
                    <a:pt x="1650492" y="3048"/>
                  </a:lnTo>
                  <a:close/>
                </a:path>
                <a:path w="1656714" h="620395">
                  <a:moveTo>
                    <a:pt x="1656588" y="612648"/>
                  </a:moveTo>
                  <a:lnTo>
                    <a:pt x="1653540" y="612648"/>
                  </a:lnTo>
                  <a:lnTo>
                    <a:pt x="1650492" y="615696"/>
                  </a:lnTo>
                  <a:lnTo>
                    <a:pt x="1656588" y="615696"/>
                  </a:lnTo>
                  <a:lnTo>
                    <a:pt x="1656588" y="612648"/>
                  </a:lnTo>
                  <a:close/>
                </a:path>
                <a:path w="1656714" h="620395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1656714" h="620395">
                  <a:moveTo>
                    <a:pt x="1650492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1650492" y="6096"/>
                  </a:lnTo>
                  <a:lnTo>
                    <a:pt x="1650492" y="3048"/>
                  </a:lnTo>
                  <a:close/>
                </a:path>
                <a:path w="1656714" h="620395">
                  <a:moveTo>
                    <a:pt x="1656588" y="3048"/>
                  </a:moveTo>
                  <a:lnTo>
                    <a:pt x="1650492" y="3048"/>
                  </a:lnTo>
                  <a:lnTo>
                    <a:pt x="1653540" y="6096"/>
                  </a:lnTo>
                  <a:lnTo>
                    <a:pt x="1656588" y="6096"/>
                  </a:lnTo>
                  <a:lnTo>
                    <a:pt x="1656588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67811" y="2784348"/>
            <a:ext cx="1651000" cy="6127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7050" marR="33020" indent="-486409">
              <a:lnSpc>
                <a:spcPct val="100000"/>
              </a:lnSpc>
              <a:spcBef>
                <a:spcPts val="745"/>
              </a:spcBef>
            </a:pPr>
            <a:r>
              <a:rPr sz="1200" b="1" dirty="0">
                <a:latin typeface="Arial"/>
                <a:cs typeface="Arial"/>
              </a:rPr>
              <a:t>Software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Engineering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Process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66544" y="3064763"/>
              <a:ext cx="3665220" cy="43180"/>
            </a:xfrm>
            <a:custGeom>
              <a:avLst/>
              <a:gdLst/>
              <a:ahLst/>
              <a:cxnLst/>
              <a:rect l="l" t="t" r="r" b="b"/>
              <a:pathLst>
                <a:path w="3665220" h="43180">
                  <a:moveTo>
                    <a:pt x="990600" y="21336"/>
                  </a:moveTo>
                  <a:lnTo>
                    <a:pt x="975360" y="13716"/>
                  </a:lnTo>
                  <a:lnTo>
                    <a:pt x="947928" y="0"/>
                  </a:lnTo>
                  <a:lnTo>
                    <a:pt x="956741" y="13716"/>
                  </a:lnTo>
                  <a:lnTo>
                    <a:pt x="0" y="13716"/>
                  </a:lnTo>
                  <a:lnTo>
                    <a:pt x="0" y="27432"/>
                  </a:lnTo>
                  <a:lnTo>
                    <a:pt x="957719" y="27432"/>
                  </a:lnTo>
                  <a:lnTo>
                    <a:pt x="947928" y="42672"/>
                  </a:lnTo>
                  <a:lnTo>
                    <a:pt x="978408" y="27432"/>
                  </a:lnTo>
                  <a:lnTo>
                    <a:pt x="990600" y="21336"/>
                  </a:lnTo>
                  <a:close/>
                </a:path>
                <a:path w="3665220" h="43180">
                  <a:moveTo>
                    <a:pt x="3665220" y="21336"/>
                  </a:moveTo>
                  <a:lnTo>
                    <a:pt x="3649980" y="13716"/>
                  </a:lnTo>
                  <a:lnTo>
                    <a:pt x="3622548" y="0"/>
                  </a:lnTo>
                  <a:lnTo>
                    <a:pt x="3631361" y="13716"/>
                  </a:lnTo>
                  <a:lnTo>
                    <a:pt x="2674620" y="13716"/>
                  </a:lnTo>
                  <a:lnTo>
                    <a:pt x="2674620" y="27432"/>
                  </a:lnTo>
                  <a:lnTo>
                    <a:pt x="3632339" y="27432"/>
                  </a:lnTo>
                  <a:lnTo>
                    <a:pt x="3622548" y="42672"/>
                  </a:lnTo>
                  <a:lnTo>
                    <a:pt x="3653028" y="27432"/>
                  </a:lnTo>
                  <a:lnTo>
                    <a:pt x="3665220" y="21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73569" y="8725916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12391" y="54295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cyc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5619" y="6657849"/>
            <a:ext cx="3841115" cy="196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" marR="233679" indent="-169545">
              <a:lnSpc>
                <a:spcPct val="100000"/>
              </a:lnSpc>
              <a:spcBef>
                <a:spcPts val="95"/>
              </a:spcBef>
              <a:buSzPct val="53125"/>
              <a:buFont typeface="MS UI Gothic"/>
              <a:buChar char="■"/>
              <a:tabLst>
                <a:tab pos="182245" algn="l"/>
              </a:tabLst>
            </a:pPr>
            <a:r>
              <a:rPr sz="1600" spc="-5" dirty="0">
                <a:latin typeface="Arial MT"/>
                <a:cs typeface="Arial MT"/>
              </a:rPr>
              <a:t>The Rational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Unified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Process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four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Phases:</a:t>
            </a:r>
            <a:endParaRPr sz="1600">
              <a:latin typeface="Arial MT"/>
              <a:cs typeface="Arial MT"/>
            </a:endParaRPr>
          </a:p>
          <a:p>
            <a:pPr marL="239395">
              <a:lnSpc>
                <a:spcPct val="100000"/>
              </a:lnSpc>
              <a:spcBef>
                <a:spcPts val="330"/>
              </a:spcBef>
            </a:pPr>
            <a:r>
              <a:rPr sz="750" spc="10" dirty="0">
                <a:latin typeface="Verdana"/>
                <a:cs typeface="Verdana"/>
              </a:rPr>
              <a:t>»</a:t>
            </a:r>
            <a:r>
              <a:rPr sz="750" spc="1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Arial"/>
                <a:cs typeface="Arial"/>
              </a:rPr>
              <a:t>Inception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Define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scope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dirty="0">
                <a:latin typeface="Arial MT"/>
                <a:cs typeface="Arial MT"/>
              </a:rPr>
              <a:t> project</a:t>
            </a:r>
            <a:endParaRPr sz="1400">
              <a:latin typeface="Arial MT"/>
              <a:cs typeface="Arial MT"/>
            </a:endParaRPr>
          </a:p>
          <a:p>
            <a:pPr marL="353695" marR="5080" indent="-114300">
              <a:lnSpc>
                <a:spcPct val="100000"/>
              </a:lnSpc>
              <a:spcBef>
                <a:spcPts val="335"/>
              </a:spcBef>
            </a:pPr>
            <a:r>
              <a:rPr sz="750" spc="10" dirty="0">
                <a:latin typeface="Verdana"/>
                <a:cs typeface="Verdana"/>
              </a:rPr>
              <a:t>»</a:t>
            </a:r>
            <a:r>
              <a:rPr sz="750" spc="1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Arial"/>
                <a:cs typeface="Arial"/>
              </a:rPr>
              <a:t>Elaboration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Plan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project,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specify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features,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baseline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architecture</a:t>
            </a:r>
            <a:endParaRPr sz="1400">
              <a:latin typeface="Arial MT"/>
              <a:cs typeface="Arial MT"/>
            </a:endParaRPr>
          </a:p>
          <a:p>
            <a:pPr marL="239395">
              <a:lnSpc>
                <a:spcPct val="100000"/>
              </a:lnSpc>
              <a:spcBef>
                <a:spcPts val="340"/>
              </a:spcBef>
            </a:pPr>
            <a:r>
              <a:rPr sz="750" spc="10" dirty="0">
                <a:latin typeface="Verdana"/>
                <a:cs typeface="Verdana"/>
              </a:rPr>
              <a:t>»</a:t>
            </a:r>
            <a:r>
              <a:rPr sz="750" spc="1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Arial"/>
                <a:cs typeface="Arial"/>
              </a:rPr>
              <a:t>Construction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Build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product</a:t>
            </a:r>
            <a:endParaRPr sz="1400">
              <a:latin typeface="Arial MT"/>
              <a:cs typeface="Arial MT"/>
            </a:endParaRPr>
          </a:p>
          <a:p>
            <a:pPr marL="353695" marR="53975" indent="-114300">
              <a:lnSpc>
                <a:spcPct val="100000"/>
              </a:lnSpc>
              <a:spcBef>
                <a:spcPts val="335"/>
              </a:spcBef>
            </a:pPr>
            <a:r>
              <a:rPr sz="750" spc="10" dirty="0">
                <a:latin typeface="Verdana"/>
                <a:cs typeface="Verdana"/>
              </a:rPr>
              <a:t>»</a:t>
            </a:r>
            <a:r>
              <a:rPr sz="750" spc="1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Arial"/>
                <a:cs typeface="Arial"/>
              </a:rPr>
              <a:t>Transition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Transition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product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user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community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935479" y="6012179"/>
          <a:ext cx="3893820" cy="284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8855"/>
                <a:gridCol w="952500"/>
                <a:gridCol w="952500"/>
                <a:gridCol w="989965"/>
              </a:tblGrid>
              <a:tr h="284987"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Inception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Elaboration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Construction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Transition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BAE0E3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1981200" y="6367271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3771900" y="18288"/>
                </a:moveTo>
                <a:lnTo>
                  <a:pt x="3747516" y="38100"/>
                </a:lnTo>
                <a:lnTo>
                  <a:pt x="3800387" y="21336"/>
                </a:lnTo>
                <a:lnTo>
                  <a:pt x="3771900" y="21336"/>
                </a:lnTo>
                <a:lnTo>
                  <a:pt x="3771900" y="18288"/>
                </a:lnTo>
                <a:close/>
              </a:path>
              <a:path w="3810000" h="38100">
                <a:moveTo>
                  <a:pt x="3767836" y="15240"/>
                </a:moveTo>
                <a:lnTo>
                  <a:pt x="0" y="15240"/>
                </a:lnTo>
                <a:lnTo>
                  <a:pt x="0" y="21336"/>
                </a:lnTo>
                <a:lnTo>
                  <a:pt x="3768148" y="21336"/>
                </a:lnTo>
                <a:lnTo>
                  <a:pt x="3771900" y="18288"/>
                </a:lnTo>
                <a:lnTo>
                  <a:pt x="3767836" y="15240"/>
                </a:lnTo>
                <a:close/>
              </a:path>
              <a:path w="3810000" h="38100">
                <a:moveTo>
                  <a:pt x="3799586" y="15240"/>
                </a:moveTo>
                <a:lnTo>
                  <a:pt x="3771900" y="15240"/>
                </a:lnTo>
                <a:lnTo>
                  <a:pt x="3771900" y="21336"/>
                </a:lnTo>
                <a:lnTo>
                  <a:pt x="3800387" y="21336"/>
                </a:lnTo>
                <a:lnTo>
                  <a:pt x="3810000" y="18288"/>
                </a:lnTo>
                <a:lnTo>
                  <a:pt x="3799586" y="15240"/>
                </a:lnTo>
                <a:close/>
              </a:path>
              <a:path w="3810000" h="38100">
                <a:moveTo>
                  <a:pt x="3747516" y="0"/>
                </a:moveTo>
                <a:lnTo>
                  <a:pt x="3771900" y="18288"/>
                </a:lnTo>
                <a:lnTo>
                  <a:pt x="3771900" y="15240"/>
                </a:lnTo>
                <a:lnTo>
                  <a:pt x="3799586" y="15240"/>
                </a:lnTo>
                <a:lnTo>
                  <a:pt x="3747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44115" y="6386577"/>
            <a:ext cx="241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latin typeface="Arial"/>
                <a:cs typeface="Arial"/>
              </a:rPr>
              <a:t>t</a:t>
            </a:r>
            <a:r>
              <a:rPr sz="900" i="1" spc="-5" dirty="0">
                <a:latin typeface="Arial"/>
                <a:cs typeface="Arial"/>
              </a:rPr>
              <a:t>i</a:t>
            </a:r>
            <a:r>
              <a:rPr sz="900" i="1" spc="-10" dirty="0">
                <a:latin typeface="Arial"/>
                <a:cs typeface="Arial"/>
              </a:rPr>
              <a:t>m</a:t>
            </a:r>
            <a:r>
              <a:rPr sz="900" i="1" spc="-5" dirty="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73569" y="4548633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10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k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48611" y="2368296"/>
          <a:ext cx="3895089" cy="284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9490"/>
                <a:gridCol w="952499"/>
                <a:gridCol w="952500"/>
                <a:gridCol w="990600"/>
              </a:tblGrid>
              <a:tr h="284987"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Inception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Elaboration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Construction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Transition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BAE0E3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547618" y="2972818"/>
            <a:ext cx="5556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 algn="just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Lifecycle </a:t>
            </a:r>
            <a:r>
              <a:rPr sz="900" b="1" spc="-24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Objective </a:t>
            </a:r>
            <a:r>
              <a:rPr sz="900" b="1" spc="-240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M</a:t>
            </a:r>
            <a:r>
              <a:rPr sz="900" b="1" dirty="0">
                <a:latin typeface="Arial"/>
                <a:cs typeface="Arial"/>
              </a:rPr>
              <a:t>il</a:t>
            </a:r>
            <a:r>
              <a:rPr sz="900" b="1" spc="-5" dirty="0">
                <a:latin typeface="Arial"/>
                <a:cs typeface="Arial"/>
              </a:rPr>
              <a:t>es</a:t>
            </a:r>
            <a:r>
              <a:rPr sz="900" b="1" dirty="0">
                <a:latin typeface="Arial"/>
                <a:cs typeface="Arial"/>
              </a:rPr>
              <a:t>ton</a:t>
            </a:r>
            <a:r>
              <a:rPr sz="900" b="1" spc="-5" dirty="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6966" y="2972818"/>
            <a:ext cx="6991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Lifecycle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A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hit</a:t>
            </a:r>
            <a:r>
              <a:rPr sz="900" b="1" spc="-5" dirty="0">
                <a:latin typeface="Arial"/>
                <a:cs typeface="Arial"/>
              </a:rPr>
              <a:t>ec</a:t>
            </a:r>
            <a:r>
              <a:rPr sz="900" b="1" dirty="0">
                <a:latin typeface="Arial"/>
                <a:cs typeface="Arial"/>
              </a:rPr>
              <a:t>tu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spc="-5" dirty="0">
                <a:latin typeface="Arial"/>
                <a:cs typeface="Arial"/>
              </a:rPr>
              <a:t>e  </a:t>
            </a:r>
            <a:r>
              <a:rPr sz="900" b="1" dirty="0">
                <a:latin typeface="Arial"/>
                <a:cs typeface="Arial"/>
              </a:rPr>
              <a:t>Milestone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0114" y="2972818"/>
            <a:ext cx="9931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Initial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Operational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Capability </a:t>
            </a:r>
            <a:r>
              <a:rPr sz="900" b="1" dirty="0">
                <a:latin typeface="Arial"/>
                <a:cs typeface="Arial"/>
              </a:rPr>
              <a:t> Milestone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8081" y="2972818"/>
            <a:ext cx="473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Product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spc="-5" dirty="0">
                <a:latin typeface="Arial"/>
                <a:cs typeface="Arial"/>
              </a:rPr>
              <a:t>e</a:t>
            </a:r>
            <a:r>
              <a:rPr sz="900" b="1" dirty="0">
                <a:latin typeface="Arial"/>
                <a:cs typeface="Arial"/>
              </a:rPr>
              <a:t>l</a:t>
            </a:r>
            <a:r>
              <a:rPr sz="900" b="1" spc="-5" dirty="0">
                <a:latin typeface="Arial"/>
                <a:cs typeface="Arial"/>
              </a:rPr>
              <a:t>ease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42516" y="2692907"/>
            <a:ext cx="3987165" cy="228600"/>
            <a:chOff x="1842516" y="2692907"/>
            <a:chExt cx="3987165" cy="228600"/>
          </a:xfrm>
        </p:grpSpPr>
        <p:sp>
          <p:nvSpPr>
            <p:cNvPr id="12" name="object 12"/>
            <p:cNvSpPr/>
            <p:nvPr/>
          </p:nvSpPr>
          <p:spPr>
            <a:xfrm>
              <a:off x="2750820" y="2731007"/>
              <a:ext cx="3078480" cy="190500"/>
            </a:xfrm>
            <a:custGeom>
              <a:avLst/>
              <a:gdLst/>
              <a:ahLst/>
              <a:cxnLst/>
              <a:rect l="l" t="t" r="r" b="b"/>
              <a:pathLst>
                <a:path w="3078479" h="190500">
                  <a:moveTo>
                    <a:pt x="190500" y="190500"/>
                  </a:moveTo>
                  <a:lnTo>
                    <a:pt x="94488" y="0"/>
                  </a:lnTo>
                  <a:lnTo>
                    <a:pt x="0" y="190500"/>
                  </a:lnTo>
                  <a:lnTo>
                    <a:pt x="190500" y="190500"/>
                  </a:lnTo>
                  <a:close/>
                </a:path>
                <a:path w="3078479" h="190500">
                  <a:moveTo>
                    <a:pt x="1143000" y="190500"/>
                  </a:moveTo>
                  <a:lnTo>
                    <a:pt x="1046988" y="0"/>
                  </a:lnTo>
                  <a:lnTo>
                    <a:pt x="952500" y="190500"/>
                  </a:lnTo>
                  <a:lnTo>
                    <a:pt x="1143000" y="190500"/>
                  </a:lnTo>
                  <a:close/>
                </a:path>
                <a:path w="3078479" h="190500">
                  <a:moveTo>
                    <a:pt x="2095500" y="190500"/>
                  </a:moveTo>
                  <a:lnTo>
                    <a:pt x="1999488" y="0"/>
                  </a:lnTo>
                  <a:lnTo>
                    <a:pt x="1905000" y="190500"/>
                  </a:lnTo>
                  <a:lnTo>
                    <a:pt x="2095500" y="190500"/>
                  </a:lnTo>
                  <a:close/>
                </a:path>
                <a:path w="3078479" h="190500">
                  <a:moveTo>
                    <a:pt x="3078480" y="190500"/>
                  </a:moveTo>
                  <a:lnTo>
                    <a:pt x="2983992" y="0"/>
                  </a:lnTo>
                  <a:lnTo>
                    <a:pt x="2887980" y="190500"/>
                  </a:lnTo>
                  <a:lnTo>
                    <a:pt x="3078480" y="190500"/>
                  </a:lnTo>
                  <a:close/>
                </a:path>
              </a:pathLst>
            </a:custGeom>
            <a:solidFill>
              <a:srgbClr val="00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42516" y="2692907"/>
              <a:ext cx="3892550" cy="38100"/>
            </a:xfrm>
            <a:custGeom>
              <a:avLst/>
              <a:gdLst/>
              <a:ahLst/>
              <a:cxnLst/>
              <a:rect l="l" t="t" r="r" b="b"/>
              <a:pathLst>
                <a:path w="3892550" h="38100">
                  <a:moveTo>
                    <a:pt x="3854196" y="18288"/>
                  </a:moveTo>
                  <a:lnTo>
                    <a:pt x="3828288" y="38100"/>
                  </a:lnTo>
                  <a:lnTo>
                    <a:pt x="3877525" y="22860"/>
                  </a:lnTo>
                  <a:lnTo>
                    <a:pt x="3854196" y="22860"/>
                  </a:lnTo>
                  <a:lnTo>
                    <a:pt x="3854196" y="18288"/>
                  </a:lnTo>
                  <a:close/>
                </a:path>
                <a:path w="3892550" h="38100">
                  <a:moveTo>
                    <a:pt x="3849878" y="15240"/>
                  </a:moveTo>
                  <a:lnTo>
                    <a:pt x="0" y="15240"/>
                  </a:lnTo>
                  <a:lnTo>
                    <a:pt x="0" y="22860"/>
                  </a:lnTo>
                  <a:lnTo>
                    <a:pt x="3848217" y="22860"/>
                  </a:lnTo>
                  <a:lnTo>
                    <a:pt x="3854196" y="18288"/>
                  </a:lnTo>
                  <a:lnTo>
                    <a:pt x="3849878" y="15240"/>
                  </a:lnTo>
                  <a:close/>
                </a:path>
                <a:path w="3892550" h="38100">
                  <a:moveTo>
                    <a:pt x="3881628" y="15240"/>
                  </a:moveTo>
                  <a:lnTo>
                    <a:pt x="3854196" y="15240"/>
                  </a:lnTo>
                  <a:lnTo>
                    <a:pt x="3854196" y="22860"/>
                  </a:lnTo>
                  <a:lnTo>
                    <a:pt x="3877525" y="22860"/>
                  </a:lnTo>
                  <a:lnTo>
                    <a:pt x="3892296" y="18288"/>
                  </a:lnTo>
                  <a:lnTo>
                    <a:pt x="3881628" y="15240"/>
                  </a:lnTo>
                  <a:close/>
                </a:path>
                <a:path w="3892550" h="38100">
                  <a:moveTo>
                    <a:pt x="3828288" y="0"/>
                  </a:moveTo>
                  <a:lnTo>
                    <a:pt x="3854196" y="18288"/>
                  </a:lnTo>
                  <a:lnTo>
                    <a:pt x="3854196" y="15240"/>
                  </a:lnTo>
                  <a:lnTo>
                    <a:pt x="3881628" y="15240"/>
                  </a:lnTo>
                  <a:lnTo>
                    <a:pt x="382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49627" y="2712215"/>
            <a:ext cx="241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latin typeface="Arial"/>
                <a:cs typeface="Arial"/>
              </a:rPr>
              <a:t>t</a:t>
            </a:r>
            <a:r>
              <a:rPr sz="900" i="1" spc="-5" dirty="0">
                <a:latin typeface="Arial"/>
                <a:cs typeface="Arial"/>
              </a:rPr>
              <a:t>i</a:t>
            </a:r>
            <a:r>
              <a:rPr sz="900" i="1" spc="-10" dirty="0">
                <a:latin typeface="Arial"/>
                <a:cs typeface="Arial"/>
              </a:rPr>
              <a:t>m</a:t>
            </a:r>
            <a:r>
              <a:rPr sz="900" i="1" spc="-5" dirty="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73569" y="8725916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11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12391" y="54295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010917" y="5995416"/>
          <a:ext cx="3749037" cy="753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25"/>
                <a:gridCol w="464819"/>
                <a:gridCol w="449580"/>
                <a:gridCol w="457200"/>
                <a:gridCol w="454025"/>
                <a:gridCol w="455294"/>
                <a:gridCol w="459740"/>
                <a:gridCol w="465454"/>
              </a:tblGrid>
              <a:tr h="11125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9069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Inception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Elaboration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Construction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Transition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79375" marR="38735" indent="-660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eli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Iteration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4604" indent="-2920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itect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. 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Iteration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8890" indent="-2920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itect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. 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Iteration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62865" indent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Devel.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Ite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ati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55244" indent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Devel.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Ite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ati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55244" indent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Devel.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Ite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ati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71120" indent="-368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spc="-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siti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Iteration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905" indent="-368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spc="-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siti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Iteration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1938019" y="7427469"/>
            <a:ext cx="3911600" cy="903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Minor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Milestones:</a:t>
            </a:r>
            <a:r>
              <a:rPr sz="1000" b="1" spc="2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Releases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iteration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distinct sequence</a:t>
            </a:r>
            <a:r>
              <a:rPr sz="1200" dirty="0">
                <a:latin typeface="Arial MT"/>
                <a:cs typeface="Arial MT"/>
              </a:rPr>
              <a:t> of</a:t>
            </a:r>
            <a:r>
              <a:rPr sz="1200" spc="-5" dirty="0">
                <a:latin typeface="Arial MT"/>
                <a:cs typeface="Arial MT"/>
              </a:rPr>
              <a:t> activities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based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established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evaluation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criteria,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resulting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executable release (internal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external)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60320" y="6748271"/>
              <a:ext cx="3187065" cy="645160"/>
            </a:xfrm>
            <a:custGeom>
              <a:avLst/>
              <a:gdLst/>
              <a:ahLst/>
              <a:cxnLst/>
              <a:rect l="l" t="t" r="r" b="b"/>
              <a:pathLst>
                <a:path w="3187065" h="645159">
                  <a:moveTo>
                    <a:pt x="560832" y="640080"/>
                  </a:moveTo>
                  <a:lnTo>
                    <a:pt x="44018" y="52260"/>
                  </a:lnTo>
                  <a:lnTo>
                    <a:pt x="49784" y="47244"/>
                  </a:lnTo>
                  <a:lnTo>
                    <a:pt x="65532" y="33528"/>
                  </a:lnTo>
                  <a:lnTo>
                    <a:pt x="0" y="6096"/>
                  </a:lnTo>
                  <a:lnTo>
                    <a:pt x="18288" y="74676"/>
                  </a:lnTo>
                  <a:lnTo>
                    <a:pt x="39166" y="56489"/>
                  </a:lnTo>
                  <a:lnTo>
                    <a:pt x="556260" y="643128"/>
                  </a:lnTo>
                  <a:lnTo>
                    <a:pt x="560832" y="640080"/>
                  </a:lnTo>
                  <a:close/>
                </a:path>
                <a:path w="3187065" h="645159">
                  <a:moveTo>
                    <a:pt x="877824" y="640080"/>
                  </a:moveTo>
                  <a:lnTo>
                    <a:pt x="501688" y="60032"/>
                  </a:lnTo>
                  <a:lnTo>
                    <a:pt x="509536" y="54864"/>
                  </a:lnTo>
                  <a:lnTo>
                    <a:pt x="525780" y="44196"/>
                  </a:lnTo>
                  <a:lnTo>
                    <a:pt x="464820" y="7620"/>
                  </a:lnTo>
                  <a:lnTo>
                    <a:pt x="472440" y="79248"/>
                  </a:lnTo>
                  <a:lnTo>
                    <a:pt x="497090" y="63042"/>
                  </a:lnTo>
                  <a:lnTo>
                    <a:pt x="873252" y="643128"/>
                  </a:lnTo>
                  <a:lnTo>
                    <a:pt x="877824" y="640080"/>
                  </a:lnTo>
                  <a:close/>
                </a:path>
                <a:path w="3187065" h="645159">
                  <a:moveTo>
                    <a:pt x="1146048" y="640080"/>
                  </a:moveTo>
                  <a:lnTo>
                    <a:pt x="943889" y="59258"/>
                  </a:lnTo>
                  <a:lnTo>
                    <a:pt x="961644" y="53340"/>
                  </a:lnTo>
                  <a:lnTo>
                    <a:pt x="970788" y="50292"/>
                  </a:lnTo>
                  <a:lnTo>
                    <a:pt x="920496" y="0"/>
                  </a:lnTo>
                  <a:lnTo>
                    <a:pt x="911352" y="70104"/>
                  </a:lnTo>
                  <a:lnTo>
                    <a:pt x="937945" y="61239"/>
                  </a:lnTo>
                  <a:lnTo>
                    <a:pt x="1139952" y="643128"/>
                  </a:lnTo>
                  <a:lnTo>
                    <a:pt x="1146048" y="640080"/>
                  </a:lnTo>
                  <a:close/>
                </a:path>
                <a:path w="3187065" h="645159">
                  <a:moveTo>
                    <a:pt x="1403604" y="62484"/>
                  </a:moveTo>
                  <a:lnTo>
                    <a:pt x="1400479" y="56388"/>
                  </a:lnTo>
                  <a:lnTo>
                    <a:pt x="1371600" y="0"/>
                  </a:lnTo>
                  <a:lnTo>
                    <a:pt x="1339596" y="62484"/>
                  </a:lnTo>
                  <a:lnTo>
                    <a:pt x="1368552" y="62484"/>
                  </a:lnTo>
                  <a:lnTo>
                    <a:pt x="1368552" y="641604"/>
                  </a:lnTo>
                  <a:lnTo>
                    <a:pt x="1374648" y="641604"/>
                  </a:lnTo>
                  <a:lnTo>
                    <a:pt x="1374648" y="62484"/>
                  </a:lnTo>
                  <a:lnTo>
                    <a:pt x="1403604" y="62484"/>
                  </a:lnTo>
                  <a:close/>
                </a:path>
                <a:path w="3187065" h="645159">
                  <a:moveTo>
                    <a:pt x="1831848" y="74676"/>
                  </a:moveTo>
                  <a:lnTo>
                    <a:pt x="1830247" y="56388"/>
                  </a:lnTo>
                  <a:lnTo>
                    <a:pt x="1825752" y="4572"/>
                  </a:lnTo>
                  <a:lnTo>
                    <a:pt x="1772412" y="51816"/>
                  </a:lnTo>
                  <a:lnTo>
                    <a:pt x="1799120" y="62090"/>
                  </a:lnTo>
                  <a:lnTo>
                    <a:pt x="1571244" y="640080"/>
                  </a:lnTo>
                  <a:lnTo>
                    <a:pt x="1577340" y="643128"/>
                  </a:lnTo>
                  <a:lnTo>
                    <a:pt x="1805457" y="64528"/>
                  </a:lnTo>
                  <a:lnTo>
                    <a:pt x="1831848" y="74676"/>
                  </a:lnTo>
                  <a:close/>
                </a:path>
                <a:path w="3187065" h="645159">
                  <a:moveTo>
                    <a:pt x="2278380" y="6096"/>
                  </a:moveTo>
                  <a:lnTo>
                    <a:pt x="2214372" y="36576"/>
                  </a:lnTo>
                  <a:lnTo>
                    <a:pt x="2236343" y="53898"/>
                  </a:lnTo>
                  <a:lnTo>
                    <a:pt x="1787652" y="640080"/>
                  </a:lnTo>
                  <a:lnTo>
                    <a:pt x="1792224" y="643128"/>
                  </a:lnTo>
                  <a:lnTo>
                    <a:pt x="2242324" y="58610"/>
                  </a:lnTo>
                  <a:lnTo>
                    <a:pt x="2264664" y="76200"/>
                  </a:lnTo>
                  <a:lnTo>
                    <a:pt x="2270023" y="48768"/>
                  </a:lnTo>
                  <a:lnTo>
                    <a:pt x="2278380" y="6096"/>
                  </a:lnTo>
                  <a:close/>
                </a:path>
                <a:path w="3187065" h="645159">
                  <a:moveTo>
                    <a:pt x="2729484" y="6096"/>
                  </a:moveTo>
                  <a:lnTo>
                    <a:pt x="2660904" y="24384"/>
                  </a:lnTo>
                  <a:lnTo>
                    <a:pt x="2680538" y="46837"/>
                  </a:lnTo>
                  <a:lnTo>
                    <a:pt x="2004060" y="640080"/>
                  </a:lnTo>
                  <a:lnTo>
                    <a:pt x="2008632" y="644652"/>
                  </a:lnTo>
                  <a:lnTo>
                    <a:pt x="2684132" y="50939"/>
                  </a:lnTo>
                  <a:lnTo>
                    <a:pt x="2703576" y="73152"/>
                  </a:lnTo>
                  <a:lnTo>
                    <a:pt x="2715349" y="42672"/>
                  </a:lnTo>
                  <a:lnTo>
                    <a:pt x="2729484" y="6096"/>
                  </a:lnTo>
                  <a:close/>
                </a:path>
                <a:path w="3187065" h="645159">
                  <a:moveTo>
                    <a:pt x="3186684" y="6096"/>
                  </a:moveTo>
                  <a:lnTo>
                    <a:pt x="3116580" y="12192"/>
                  </a:lnTo>
                  <a:lnTo>
                    <a:pt x="3131464" y="36550"/>
                  </a:lnTo>
                  <a:lnTo>
                    <a:pt x="2150364" y="638556"/>
                  </a:lnTo>
                  <a:lnTo>
                    <a:pt x="2153412" y="644652"/>
                  </a:lnTo>
                  <a:lnTo>
                    <a:pt x="3134995" y="42354"/>
                  </a:lnTo>
                  <a:lnTo>
                    <a:pt x="3150108" y="67056"/>
                  </a:lnTo>
                  <a:lnTo>
                    <a:pt x="3170224" y="33528"/>
                  </a:lnTo>
                  <a:lnTo>
                    <a:pt x="3186684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0200" y="1225296"/>
          <a:ext cx="4558662" cy="3418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744"/>
                <a:gridCol w="603250"/>
                <a:gridCol w="602615"/>
                <a:gridCol w="592455"/>
                <a:gridCol w="664844"/>
                <a:gridCol w="688975"/>
                <a:gridCol w="398779"/>
              </a:tblGrid>
              <a:tr h="298703">
                <a:tc gridSpan="7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Wo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rk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ws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Pr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odu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ce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Mod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els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1579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35609" marR="57150">
                        <a:lnSpc>
                          <a:spcPts val="700"/>
                        </a:lnSpc>
                      </a:pPr>
                      <a:r>
                        <a:rPr sz="600" b="1" spc="5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600" b="1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600" b="1" spc="-5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600" b="1" spc="-10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b="1" spc="-5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600" b="1" spc="-10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600" b="1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600" b="1" spc="-10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600" b="1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sz="600" b="1" spc="5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Workflows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3560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b="1" spc="10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Models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56920" marR="41910" indent="-106680">
                        <a:lnSpc>
                          <a:spcPts val="700"/>
                        </a:lnSpc>
                        <a:spcBef>
                          <a:spcPts val="495"/>
                        </a:spcBef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zed  </a:t>
                      </a:r>
                      <a:r>
                        <a:rPr sz="600" spc="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By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9380" marR="155575">
                        <a:lnSpc>
                          <a:spcPts val="700"/>
                        </a:lnSpc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ess  </a:t>
                      </a:r>
                      <a:r>
                        <a:rPr sz="600" spc="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li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g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Requirements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5415" marR="133350" indent="-60960">
                        <a:lnSpc>
                          <a:spcPts val="700"/>
                        </a:lnSpc>
                      </a:pP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An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ys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s &amp;  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Design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8279" marR="167640" indent="-91440">
                        <a:lnSpc>
                          <a:spcPts val="700"/>
                        </a:lnSpc>
                      </a:pPr>
                      <a:r>
                        <a:rPr sz="600" spc="-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spc="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600" spc="-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-  tation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R="180340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Test</a:t>
                      </a:r>
                      <a:endParaRPr sz="6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121285" algn="ctr">
                        <a:lnSpc>
                          <a:spcPct val="100000"/>
                        </a:lnSpc>
                      </a:pP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Verified</a:t>
                      </a:r>
                      <a:r>
                        <a:rPr sz="600" spc="-3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By</a:t>
                      </a:r>
                      <a:endParaRPr sz="6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70510" marR="326390" indent="-47625">
                        <a:lnSpc>
                          <a:spcPct val="135000"/>
                        </a:lnSpc>
                        <a:spcBef>
                          <a:spcPts val="475"/>
                        </a:spcBef>
                      </a:pPr>
                      <a:r>
                        <a:rPr sz="400" b="1" spc="25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OK </a:t>
                      </a:r>
                      <a:r>
                        <a:rPr sz="400" b="1" spc="30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400" b="1" spc="10" dirty="0">
                          <a:solidFill>
                            <a:srgbClr val="111314"/>
                          </a:solidFill>
                          <a:latin typeface="Arial"/>
                          <a:cs typeface="Arial"/>
                        </a:rPr>
                        <a:t>Fail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R="137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600" spc="-1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Test</a:t>
                      </a:r>
                      <a:r>
                        <a:rPr sz="600" spc="-3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Model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688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6985" algn="ctr">
                        <a:lnSpc>
                          <a:spcPts val="645"/>
                        </a:lnSpc>
                        <a:spcBef>
                          <a:spcPts val="550"/>
                        </a:spcBef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Implemented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0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620"/>
                        </a:lnSpc>
                        <a:spcBef>
                          <a:spcPts val="465"/>
                        </a:spcBef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Business</a:t>
                      </a:r>
                      <a:r>
                        <a:rPr sz="600" spc="-3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Use-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620"/>
                        </a:lnSpc>
                        <a:spcBef>
                          <a:spcPts val="465"/>
                        </a:spcBef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Use-Case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Realized</a:t>
                      </a:r>
                      <a:r>
                        <a:rPr sz="600" spc="-3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By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By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23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695"/>
                        </a:lnSpc>
                      </a:pPr>
                      <a:r>
                        <a:rPr sz="600" spc="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Case</a:t>
                      </a:r>
                      <a:r>
                        <a:rPr sz="600" spc="-4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Model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695"/>
                        </a:lnSpc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Model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7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450" dirty="0">
                          <a:solidFill>
                            <a:srgbClr val="1E1A16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endParaRPr sz="4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0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277495" algn="l"/>
                        </a:tabLst>
                      </a:pPr>
                      <a:r>
                        <a:rPr sz="450" spc="20" dirty="0">
                          <a:solidFill>
                            <a:srgbClr val="1E1A16"/>
                          </a:solidFill>
                          <a:latin typeface="Microsoft Sans Serif"/>
                          <a:cs typeface="Microsoft Sans Serif"/>
                        </a:rPr>
                        <a:t>B	B    </a:t>
                      </a:r>
                      <a:r>
                        <a:rPr sz="450" spc="75" dirty="0">
                          <a:solidFill>
                            <a:srgbClr val="1E1A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50" spc="20" dirty="0">
                          <a:solidFill>
                            <a:srgbClr val="1E1A16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endParaRPr sz="4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615"/>
                        </a:lnSpc>
                        <a:spcBef>
                          <a:spcPts val="235"/>
                        </a:spcBef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Automated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359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marR="49530" indent="7112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Business </a:t>
                      </a:r>
                      <a:r>
                        <a:rPr sz="600" spc="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j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ect</a:t>
                      </a:r>
                      <a:r>
                        <a:rPr sz="600" spc="-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600" spc="-1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60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690"/>
                        </a:lnSpc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By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700"/>
                        </a:lnSpc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600" spc="-30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Model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640"/>
                        </a:lnSpc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Implementation</a:t>
                      </a:r>
                      <a:endParaRPr sz="600">
                        <a:latin typeface="Arial MT"/>
                        <a:cs typeface="Arial MT"/>
                      </a:endParaRPr>
                    </a:p>
                    <a:p>
                      <a:pPr marR="28575" algn="ctr">
                        <a:lnSpc>
                          <a:spcPts val="710"/>
                        </a:lnSpc>
                      </a:pPr>
                      <a:r>
                        <a:rPr sz="600" spc="5" dirty="0">
                          <a:solidFill>
                            <a:srgbClr val="111314"/>
                          </a:solidFill>
                          <a:latin typeface="Arial MT"/>
                          <a:cs typeface="Arial MT"/>
                        </a:rPr>
                        <a:t>Model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386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20345">
                        <a:lnSpc>
                          <a:spcPts val="570"/>
                        </a:lnSpc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111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04238" y="2024634"/>
            <a:ext cx="4000500" cy="1987550"/>
            <a:chOff x="1904238" y="2024634"/>
            <a:chExt cx="4000500" cy="1987550"/>
          </a:xfrm>
        </p:grpSpPr>
        <p:sp>
          <p:nvSpPr>
            <p:cNvPr id="6" name="object 6"/>
            <p:cNvSpPr/>
            <p:nvPr/>
          </p:nvSpPr>
          <p:spPr>
            <a:xfrm>
              <a:off x="1905000" y="2025396"/>
              <a:ext cx="3999229" cy="1986280"/>
            </a:xfrm>
            <a:custGeom>
              <a:avLst/>
              <a:gdLst/>
              <a:ahLst/>
              <a:cxnLst/>
              <a:rect l="l" t="t" r="r" b="b"/>
              <a:pathLst>
                <a:path w="3999229" h="1986279">
                  <a:moveTo>
                    <a:pt x="3998975" y="0"/>
                  </a:moveTo>
                  <a:lnTo>
                    <a:pt x="0" y="0"/>
                  </a:lnTo>
                  <a:lnTo>
                    <a:pt x="0" y="1985771"/>
                  </a:lnTo>
                  <a:lnTo>
                    <a:pt x="3998975" y="1985771"/>
                  </a:lnTo>
                  <a:lnTo>
                    <a:pt x="3998975" y="0"/>
                  </a:lnTo>
                  <a:close/>
                </a:path>
              </a:pathLst>
            </a:custGeom>
            <a:solidFill>
              <a:srgbClr val="DE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5000" y="2025396"/>
              <a:ext cx="3999229" cy="1986280"/>
            </a:xfrm>
            <a:custGeom>
              <a:avLst/>
              <a:gdLst/>
              <a:ahLst/>
              <a:cxnLst/>
              <a:rect l="l" t="t" r="r" b="b"/>
              <a:pathLst>
                <a:path w="3999229" h="1986279">
                  <a:moveTo>
                    <a:pt x="0" y="1985771"/>
                  </a:moveTo>
                  <a:lnTo>
                    <a:pt x="3998975" y="1985771"/>
                  </a:lnTo>
                  <a:lnTo>
                    <a:pt x="3998975" y="0"/>
                  </a:lnTo>
                  <a:lnTo>
                    <a:pt x="0" y="0"/>
                  </a:lnTo>
                  <a:lnTo>
                    <a:pt x="0" y="1985771"/>
                  </a:lnTo>
                  <a:close/>
                </a:path>
              </a:pathLst>
            </a:custGeom>
            <a:ln w="3175">
              <a:solidFill>
                <a:srgbClr val="1E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5867" y="3384816"/>
              <a:ext cx="413384" cy="277495"/>
            </a:xfrm>
            <a:custGeom>
              <a:avLst/>
              <a:gdLst/>
              <a:ahLst/>
              <a:cxnLst/>
              <a:rect l="l" t="t" r="r" b="b"/>
              <a:pathLst>
                <a:path w="413385" h="277495">
                  <a:moveTo>
                    <a:pt x="413004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0" y="277368"/>
                  </a:lnTo>
                  <a:lnTo>
                    <a:pt x="413004" y="277368"/>
                  </a:lnTo>
                  <a:lnTo>
                    <a:pt x="413004" y="266700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5211" y="3374136"/>
              <a:ext cx="413384" cy="277495"/>
            </a:xfrm>
            <a:custGeom>
              <a:avLst/>
              <a:gdLst/>
              <a:ahLst/>
              <a:cxnLst/>
              <a:rect l="l" t="t" r="r" b="b"/>
              <a:pathLst>
                <a:path w="413385" h="277495">
                  <a:moveTo>
                    <a:pt x="41300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413003" y="277367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96A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3688" y="3370579"/>
              <a:ext cx="416559" cy="282575"/>
            </a:xfrm>
            <a:custGeom>
              <a:avLst/>
              <a:gdLst/>
              <a:ahLst/>
              <a:cxnLst/>
              <a:rect l="l" t="t" r="r" b="b"/>
              <a:pathLst>
                <a:path w="416560" h="282575">
                  <a:moveTo>
                    <a:pt x="416052" y="508"/>
                  </a:moveTo>
                  <a:lnTo>
                    <a:pt x="415226" y="508"/>
                  </a:lnTo>
                  <a:lnTo>
                    <a:pt x="415226" y="0"/>
                  </a:lnTo>
                  <a:lnTo>
                    <a:pt x="411480" y="0"/>
                  </a:lnTo>
                  <a:lnTo>
                    <a:pt x="411480" y="6350"/>
                  </a:lnTo>
                  <a:lnTo>
                    <a:pt x="411480" y="278130"/>
                  </a:lnTo>
                  <a:lnTo>
                    <a:pt x="4572" y="278130"/>
                  </a:lnTo>
                  <a:lnTo>
                    <a:pt x="4572" y="6350"/>
                  </a:lnTo>
                  <a:lnTo>
                    <a:pt x="411480" y="6350"/>
                  </a:lnTo>
                  <a:lnTo>
                    <a:pt x="411480" y="0"/>
                  </a:lnTo>
                  <a:lnTo>
                    <a:pt x="1524" y="0"/>
                  </a:lnTo>
                  <a:lnTo>
                    <a:pt x="1524" y="508"/>
                  </a:lnTo>
                  <a:lnTo>
                    <a:pt x="0" y="508"/>
                  </a:lnTo>
                  <a:lnTo>
                    <a:pt x="0" y="3556"/>
                  </a:lnTo>
                  <a:lnTo>
                    <a:pt x="0" y="280924"/>
                  </a:lnTo>
                  <a:lnTo>
                    <a:pt x="381" y="280924"/>
                  </a:lnTo>
                  <a:lnTo>
                    <a:pt x="381" y="281305"/>
                  </a:lnTo>
                  <a:lnTo>
                    <a:pt x="0" y="280924"/>
                  </a:lnTo>
                  <a:lnTo>
                    <a:pt x="0" y="282448"/>
                  </a:lnTo>
                  <a:lnTo>
                    <a:pt x="1524" y="282448"/>
                  </a:lnTo>
                  <a:lnTo>
                    <a:pt x="1016" y="281940"/>
                  </a:lnTo>
                  <a:lnTo>
                    <a:pt x="412242" y="281940"/>
                  </a:lnTo>
                  <a:lnTo>
                    <a:pt x="414528" y="281940"/>
                  </a:lnTo>
                  <a:lnTo>
                    <a:pt x="415036" y="281940"/>
                  </a:lnTo>
                  <a:lnTo>
                    <a:pt x="414528" y="282448"/>
                  </a:lnTo>
                  <a:lnTo>
                    <a:pt x="416052" y="282448"/>
                  </a:lnTo>
                  <a:lnTo>
                    <a:pt x="416052" y="280924"/>
                  </a:lnTo>
                  <a:lnTo>
                    <a:pt x="415671" y="281305"/>
                  </a:lnTo>
                  <a:lnTo>
                    <a:pt x="415671" y="280670"/>
                  </a:lnTo>
                  <a:lnTo>
                    <a:pt x="416052" y="280670"/>
                  </a:lnTo>
                  <a:lnTo>
                    <a:pt x="416052" y="3810"/>
                  </a:lnTo>
                  <a:lnTo>
                    <a:pt x="415290" y="3810"/>
                  </a:lnTo>
                  <a:lnTo>
                    <a:pt x="415226" y="1905"/>
                  </a:lnTo>
                  <a:lnTo>
                    <a:pt x="416052" y="3556"/>
                  </a:lnTo>
                  <a:lnTo>
                    <a:pt x="416052" y="50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5128" y="3404615"/>
              <a:ext cx="135636" cy="2316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64267" y="2889249"/>
              <a:ext cx="1586865" cy="453390"/>
            </a:xfrm>
            <a:custGeom>
              <a:avLst/>
              <a:gdLst/>
              <a:ahLst/>
              <a:cxnLst/>
              <a:rect l="l" t="t" r="r" b="b"/>
              <a:pathLst>
                <a:path w="1586864" h="453389">
                  <a:moveTo>
                    <a:pt x="349173" y="199390"/>
                  </a:moveTo>
                  <a:lnTo>
                    <a:pt x="348754" y="199390"/>
                  </a:lnTo>
                  <a:lnTo>
                    <a:pt x="348754" y="196850"/>
                  </a:lnTo>
                  <a:lnTo>
                    <a:pt x="0" y="196850"/>
                  </a:lnTo>
                  <a:lnTo>
                    <a:pt x="0" y="199390"/>
                  </a:lnTo>
                  <a:lnTo>
                    <a:pt x="0" y="204470"/>
                  </a:lnTo>
                  <a:lnTo>
                    <a:pt x="349173" y="204470"/>
                  </a:lnTo>
                  <a:lnTo>
                    <a:pt x="349173" y="199390"/>
                  </a:lnTo>
                  <a:close/>
                </a:path>
                <a:path w="1586864" h="453389">
                  <a:moveTo>
                    <a:pt x="350520" y="330974"/>
                  </a:moveTo>
                  <a:lnTo>
                    <a:pt x="345948" y="330974"/>
                  </a:lnTo>
                  <a:lnTo>
                    <a:pt x="345948" y="411746"/>
                  </a:lnTo>
                  <a:lnTo>
                    <a:pt x="350520" y="411746"/>
                  </a:lnTo>
                  <a:lnTo>
                    <a:pt x="350520" y="330974"/>
                  </a:lnTo>
                  <a:close/>
                </a:path>
                <a:path w="1586864" h="453389">
                  <a:moveTo>
                    <a:pt x="950976" y="306590"/>
                  </a:moveTo>
                  <a:lnTo>
                    <a:pt x="947928" y="306590"/>
                  </a:lnTo>
                  <a:lnTo>
                    <a:pt x="947928" y="452894"/>
                  </a:lnTo>
                  <a:lnTo>
                    <a:pt x="950976" y="452894"/>
                  </a:lnTo>
                  <a:lnTo>
                    <a:pt x="950976" y="306590"/>
                  </a:lnTo>
                  <a:close/>
                </a:path>
                <a:path w="1586864" h="453389">
                  <a:moveTo>
                    <a:pt x="950988" y="87122"/>
                  </a:moveTo>
                  <a:lnTo>
                    <a:pt x="949464" y="87122"/>
                  </a:lnTo>
                  <a:lnTo>
                    <a:pt x="949718" y="87630"/>
                  </a:lnTo>
                  <a:lnTo>
                    <a:pt x="0" y="87630"/>
                  </a:lnTo>
                  <a:lnTo>
                    <a:pt x="0" y="90170"/>
                  </a:lnTo>
                  <a:lnTo>
                    <a:pt x="0" y="91440"/>
                  </a:lnTo>
                  <a:lnTo>
                    <a:pt x="947928" y="91440"/>
                  </a:lnTo>
                  <a:lnTo>
                    <a:pt x="947928" y="135902"/>
                  </a:lnTo>
                  <a:lnTo>
                    <a:pt x="950976" y="135902"/>
                  </a:lnTo>
                  <a:lnTo>
                    <a:pt x="950976" y="90182"/>
                  </a:lnTo>
                  <a:lnTo>
                    <a:pt x="950341" y="90182"/>
                  </a:lnTo>
                  <a:lnTo>
                    <a:pt x="950353" y="88900"/>
                  </a:lnTo>
                  <a:lnTo>
                    <a:pt x="950988" y="90170"/>
                  </a:lnTo>
                  <a:lnTo>
                    <a:pt x="950988" y="87122"/>
                  </a:lnTo>
                  <a:close/>
                </a:path>
                <a:path w="1586864" h="453389">
                  <a:moveTo>
                    <a:pt x="1586484" y="218198"/>
                  </a:moveTo>
                  <a:lnTo>
                    <a:pt x="1581912" y="218198"/>
                  </a:lnTo>
                  <a:lnTo>
                    <a:pt x="1581912" y="391934"/>
                  </a:lnTo>
                  <a:lnTo>
                    <a:pt x="1586484" y="391934"/>
                  </a:lnTo>
                  <a:lnTo>
                    <a:pt x="1586484" y="218198"/>
                  </a:lnTo>
                  <a:close/>
                </a:path>
                <a:path w="1586864" h="453389">
                  <a:moveTo>
                    <a:pt x="1586496" y="254"/>
                  </a:moveTo>
                  <a:lnTo>
                    <a:pt x="1585798" y="254"/>
                  </a:lnTo>
                  <a:lnTo>
                    <a:pt x="158579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581912" y="5080"/>
                  </a:lnTo>
                  <a:lnTo>
                    <a:pt x="1581912" y="119138"/>
                  </a:lnTo>
                  <a:lnTo>
                    <a:pt x="1586484" y="119138"/>
                  </a:lnTo>
                  <a:lnTo>
                    <a:pt x="1586484" y="3314"/>
                  </a:lnTo>
                  <a:lnTo>
                    <a:pt x="1585798" y="3314"/>
                  </a:lnTo>
                  <a:lnTo>
                    <a:pt x="1585798" y="1905"/>
                  </a:lnTo>
                  <a:lnTo>
                    <a:pt x="1586496" y="3302"/>
                  </a:lnTo>
                  <a:lnTo>
                    <a:pt x="1586496" y="25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2127" y="3086099"/>
              <a:ext cx="74675" cy="2773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66388" y="3122676"/>
              <a:ext cx="478790" cy="97790"/>
            </a:xfrm>
            <a:custGeom>
              <a:avLst/>
              <a:gdLst/>
              <a:ahLst/>
              <a:cxnLst/>
              <a:rect l="l" t="t" r="r" b="b"/>
              <a:pathLst>
                <a:path w="478789" h="97789">
                  <a:moveTo>
                    <a:pt x="478535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478535" y="97535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66388" y="3122676"/>
              <a:ext cx="478790" cy="97790"/>
            </a:xfrm>
            <a:custGeom>
              <a:avLst/>
              <a:gdLst/>
              <a:ahLst/>
              <a:cxnLst/>
              <a:rect l="l" t="t" r="r" b="b"/>
              <a:pathLst>
                <a:path w="478789" h="97789">
                  <a:moveTo>
                    <a:pt x="0" y="97535"/>
                  </a:moveTo>
                  <a:lnTo>
                    <a:pt x="478535" y="97535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9753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88779" y="2837700"/>
              <a:ext cx="483234" cy="321945"/>
            </a:xfrm>
            <a:custGeom>
              <a:avLst/>
              <a:gdLst/>
              <a:ahLst/>
              <a:cxnLst/>
              <a:rect l="l" t="t" r="r" b="b"/>
              <a:pathLst>
                <a:path w="483235" h="321944">
                  <a:moveTo>
                    <a:pt x="483108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0" y="321564"/>
                  </a:lnTo>
                  <a:lnTo>
                    <a:pt x="483108" y="321564"/>
                  </a:lnTo>
                  <a:lnTo>
                    <a:pt x="483108" y="312420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1172" y="2831592"/>
              <a:ext cx="483234" cy="318770"/>
            </a:xfrm>
            <a:custGeom>
              <a:avLst/>
              <a:gdLst/>
              <a:ahLst/>
              <a:cxnLst/>
              <a:rect l="l" t="t" r="r" b="b"/>
              <a:pathLst>
                <a:path w="483235" h="318769">
                  <a:moveTo>
                    <a:pt x="483107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483107" y="318515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62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9648" y="2829559"/>
              <a:ext cx="486409" cy="323850"/>
            </a:xfrm>
            <a:custGeom>
              <a:avLst/>
              <a:gdLst/>
              <a:ahLst/>
              <a:cxnLst/>
              <a:rect l="l" t="t" r="r" b="b"/>
              <a:pathLst>
                <a:path w="486410" h="323850">
                  <a:moveTo>
                    <a:pt x="486156" y="508"/>
                  </a:moveTo>
                  <a:lnTo>
                    <a:pt x="485394" y="508"/>
                  </a:lnTo>
                  <a:lnTo>
                    <a:pt x="485394" y="0"/>
                  </a:lnTo>
                  <a:lnTo>
                    <a:pt x="483108" y="0"/>
                  </a:lnTo>
                  <a:lnTo>
                    <a:pt x="483108" y="3810"/>
                  </a:lnTo>
                  <a:lnTo>
                    <a:pt x="483108" y="318770"/>
                  </a:lnTo>
                  <a:lnTo>
                    <a:pt x="4572" y="318770"/>
                  </a:lnTo>
                  <a:lnTo>
                    <a:pt x="4572" y="3810"/>
                  </a:lnTo>
                  <a:lnTo>
                    <a:pt x="483108" y="3810"/>
                  </a:lnTo>
                  <a:lnTo>
                    <a:pt x="483108" y="0"/>
                  </a:lnTo>
                  <a:lnTo>
                    <a:pt x="1524" y="0"/>
                  </a:lnTo>
                  <a:lnTo>
                    <a:pt x="1524" y="508"/>
                  </a:lnTo>
                  <a:lnTo>
                    <a:pt x="0" y="508"/>
                  </a:lnTo>
                  <a:lnTo>
                    <a:pt x="0" y="2032"/>
                  </a:lnTo>
                  <a:lnTo>
                    <a:pt x="0" y="320548"/>
                  </a:lnTo>
                  <a:lnTo>
                    <a:pt x="698" y="320548"/>
                  </a:lnTo>
                  <a:lnTo>
                    <a:pt x="698" y="321945"/>
                  </a:lnTo>
                  <a:lnTo>
                    <a:pt x="0" y="320548"/>
                  </a:lnTo>
                  <a:lnTo>
                    <a:pt x="0" y="323596"/>
                  </a:lnTo>
                  <a:lnTo>
                    <a:pt x="698" y="323596"/>
                  </a:lnTo>
                  <a:lnTo>
                    <a:pt x="698" y="323850"/>
                  </a:lnTo>
                  <a:lnTo>
                    <a:pt x="483806" y="323850"/>
                  </a:lnTo>
                  <a:lnTo>
                    <a:pt x="484632" y="323850"/>
                  </a:lnTo>
                  <a:lnTo>
                    <a:pt x="485457" y="323850"/>
                  </a:lnTo>
                  <a:lnTo>
                    <a:pt x="485457" y="323596"/>
                  </a:lnTo>
                  <a:lnTo>
                    <a:pt x="486156" y="323596"/>
                  </a:lnTo>
                  <a:lnTo>
                    <a:pt x="486156" y="320548"/>
                  </a:lnTo>
                  <a:lnTo>
                    <a:pt x="485457" y="321945"/>
                  </a:lnTo>
                  <a:lnTo>
                    <a:pt x="485457" y="320040"/>
                  </a:lnTo>
                  <a:lnTo>
                    <a:pt x="486156" y="320040"/>
                  </a:lnTo>
                  <a:lnTo>
                    <a:pt x="486156" y="2540"/>
                  </a:lnTo>
                  <a:lnTo>
                    <a:pt x="485394" y="2540"/>
                  </a:lnTo>
                  <a:lnTo>
                    <a:pt x="485394" y="1270"/>
                  </a:lnTo>
                  <a:lnTo>
                    <a:pt x="486156" y="2032"/>
                  </a:lnTo>
                  <a:lnTo>
                    <a:pt x="486156" y="50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90900" y="2958084"/>
              <a:ext cx="88900" cy="43180"/>
            </a:xfrm>
            <a:custGeom>
              <a:avLst/>
              <a:gdLst/>
              <a:ahLst/>
              <a:cxnLst/>
              <a:rect l="l" t="t" r="r" b="b"/>
              <a:pathLst>
                <a:path w="88900" h="43180">
                  <a:moveTo>
                    <a:pt x="57911" y="0"/>
                  </a:moveTo>
                  <a:lnTo>
                    <a:pt x="32003" y="0"/>
                  </a:lnTo>
                  <a:lnTo>
                    <a:pt x="27431" y="1523"/>
                  </a:lnTo>
                  <a:lnTo>
                    <a:pt x="22859" y="1523"/>
                  </a:lnTo>
                  <a:lnTo>
                    <a:pt x="7619" y="9143"/>
                  </a:lnTo>
                  <a:lnTo>
                    <a:pt x="4571" y="12191"/>
                  </a:lnTo>
                  <a:lnTo>
                    <a:pt x="3047" y="15239"/>
                  </a:lnTo>
                  <a:lnTo>
                    <a:pt x="1523" y="16763"/>
                  </a:lnTo>
                  <a:lnTo>
                    <a:pt x="1523" y="18287"/>
                  </a:lnTo>
                  <a:lnTo>
                    <a:pt x="0" y="21335"/>
                  </a:lnTo>
                  <a:lnTo>
                    <a:pt x="1523" y="22859"/>
                  </a:lnTo>
                  <a:lnTo>
                    <a:pt x="1523" y="24383"/>
                  </a:lnTo>
                  <a:lnTo>
                    <a:pt x="3047" y="27431"/>
                  </a:lnTo>
                  <a:lnTo>
                    <a:pt x="6095" y="30479"/>
                  </a:lnTo>
                  <a:lnTo>
                    <a:pt x="7619" y="33527"/>
                  </a:lnTo>
                  <a:lnTo>
                    <a:pt x="19811" y="39623"/>
                  </a:lnTo>
                  <a:lnTo>
                    <a:pt x="22859" y="39623"/>
                  </a:lnTo>
                  <a:lnTo>
                    <a:pt x="27431" y="41147"/>
                  </a:lnTo>
                  <a:lnTo>
                    <a:pt x="32003" y="41147"/>
                  </a:lnTo>
                  <a:lnTo>
                    <a:pt x="35051" y="42671"/>
                  </a:lnTo>
                  <a:lnTo>
                    <a:pt x="53339" y="42671"/>
                  </a:lnTo>
                  <a:lnTo>
                    <a:pt x="57911" y="41147"/>
                  </a:lnTo>
                  <a:lnTo>
                    <a:pt x="60959" y="41147"/>
                  </a:lnTo>
                  <a:lnTo>
                    <a:pt x="65531" y="39623"/>
                  </a:lnTo>
                  <a:lnTo>
                    <a:pt x="68579" y="39623"/>
                  </a:lnTo>
                  <a:lnTo>
                    <a:pt x="73151" y="38099"/>
                  </a:lnTo>
                  <a:lnTo>
                    <a:pt x="79247" y="35051"/>
                  </a:lnTo>
                  <a:lnTo>
                    <a:pt x="86867" y="27431"/>
                  </a:lnTo>
                  <a:lnTo>
                    <a:pt x="88391" y="24383"/>
                  </a:lnTo>
                  <a:lnTo>
                    <a:pt x="88391" y="21335"/>
                  </a:lnTo>
                  <a:lnTo>
                    <a:pt x="88391" y="16763"/>
                  </a:lnTo>
                  <a:lnTo>
                    <a:pt x="86867" y="15239"/>
                  </a:lnTo>
                  <a:lnTo>
                    <a:pt x="85343" y="12191"/>
                  </a:lnTo>
                  <a:lnTo>
                    <a:pt x="83819" y="10667"/>
                  </a:lnTo>
                  <a:lnTo>
                    <a:pt x="80771" y="9143"/>
                  </a:lnTo>
                  <a:lnTo>
                    <a:pt x="79247" y="7619"/>
                  </a:lnTo>
                  <a:lnTo>
                    <a:pt x="73151" y="4571"/>
                  </a:lnTo>
                  <a:lnTo>
                    <a:pt x="68579" y="3047"/>
                  </a:lnTo>
                  <a:lnTo>
                    <a:pt x="65531" y="1523"/>
                  </a:lnTo>
                  <a:lnTo>
                    <a:pt x="60959" y="1523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89376" y="2956559"/>
              <a:ext cx="91440" cy="45720"/>
            </a:xfrm>
            <a:custGeom>
              <a:avLst/>
              <a:gdLst/>
              <a:ahLst/>
              <a:cxnLst/>
              <a:rect l="l" t="t" r="r" b="b"/>
              <a:pathLst>
                <a:path w="91439" h="45719">
                  <a:moveTo>
                    <a:pt x="91440" y="16764"/>
                  </a:moveTo>
                  <a:lnTo>
                    <a:pt x="88392" y="13716"/>
                  </a:lnTo>
                  <a:lnTo>
                    <a:pt x="88392" y="21336"/>
                  </a:lnTo>
                  <a:lnTo>
                    <a:pt x="88392" y="22860"/>
                  </a:lnTo>
                  <a:lnTo>
                    <a:pt x="88392" y="24384"/>
                  </a:lnTo>
                  <a:lnTo>
                    <a:pt x="86868" y="25908"/>
                  </a:lnTo>
                  <a:lnTo>
                    <a:pt x="86868" y="27432"/>
                  </a:lnTo>
                  <a:lnTo>
                    <a:pt x="85344" y="28956"/>
                  </a:lnTo>
                  <a:lnTo>
                    <a:pt x="83820" y="32004"/>
                  </a:lnTo>
                  <a:lnTo>
                    <a:pt x="82296" y="33528"/>
                  </a:lnTo>
                  <a:lnTo>
                    <a:pt x="73152" y="38100"/>
                  </a:lnTo>
                  <a:lnTo>
                    <a:pt x="70104" y="38100"/>
                  </a:lnTo>
                  <a:lnTo>
                    <a:pt x="67056" y="39624"/>
                  </a:lnTo>
                  <a:lnTo>
                    <a:pt x="62484" y="41148"/>
                  </a:lnTo>
                  <a:lnTo>
                    <a:pt x="54864" y="41148"/>
                  </a:lnTo>
                  <a:lnTo>
                    <a:pt x="50292" y="42672"/>
                  </a:lnTo>
                  <a:lnTo>
                    <a:pt x="45720" y="42672"/>
                  </a:lnTo>
                  <a:lnTo>
                    <a:pt x="41148" y="42672"/>
                  </a:lnTo>
                  <a:lnTo>
                    <a:pt x="38100" y="41148"/>
                  </a:lnTo>
                  <a:lnTo>
                    <a:pt x="28956" y="41148"/>
                  </a:lnTo>
                  <a:lnTo>
                    <a:pt x="22860" y="38100"/>
                  </a:lnTo>
                  <a:lnTo>
                    <a:pt x="18288" y="38100"/>
                  </a:lnTo>
                  <a:lnTo>
                    <a:pt x="15240" y="36576"/>
                  </a:lnTo>
                  <a:lnTo>
                    <a:pt x="13716" y="35052"/>
                  </a:lnTo>
                  <a:lnTo>
                    <a:pt x="10668" y="33528"/>
                  </a:lnTo>
                  <a:lnTo>
                    <a:pt x="6096" y="28956"/>
                  </a:lnTo>
                  <a:lnTo>
                    <a:pt x="6096" y="27432"/>
                  </a:lnTo>
                  <a:lnTo>
                    <a:pt x="4572" y="25908"/>
                  </a:lnTo>
                  <a:lnTo>
                    <a:pt x="4572" y="22860"/>
                  </a:lnTo>
                  <a:lnTo>
                    <a:pt x="4572" y="18288"/>
                  </a:lnTo>
                  <a:lnTo>
                    <a:pt x="6096" y="16764"/>
                  </a:lnTo>
                  <a:lnTo>
                    <a:pt x="6096" y="15240"/>
                  </a:lnTo>
                  <a:lnTo>
                    <a:pt x="9144" y="13716"/>
                  </a:lnTo>
                  <a:lnTo>
                    <a:pt x="10668" y="12192"/>
                  </a:lnTo>
                  <a:lnTo>
                    <a:pt x="13716" y="10668"/>
                  </a:lnTo>
                  <a:lnTo>
                    <a:pt x="15240" y="9144"/>
                  </a:lnTo>
                  <a:lnTo>
                    <a:pt x="18288" y="7620"/>
                  </a:lnTo>
                  <a:lnTo>
                    <a:pt x="22860" y="6096"/>
                  </a:lnTo>
                  <a:lnTo>
                    <a:pt x="25908" y="6096"/>
                  </a:lnTo>
                  <a:lnTo>
                    <a:pt x="28956" y="4572"/>
                  </a:lnTo>
                  <a:lnTo>
                    <a:pt x="33528" y="4572"/>
                  </a:lnTo>
                  <a:lnTo>
                    <a:pt x="38100" y="3048"/>
                  </a:lnTo>
                  <a:lnTo>
                    <a:pt x="45720" y="3048"/>
                  </a:lnTo>
                  <a:lnTo>
                    <a:pt x="54864" y="3048"/>
                  </a:lnTo>
                  <a:lnTo>
                    <a:pt x="59436" y="4572"/>
                  </a:lnTo>
                  <a:lnTo>
                    <a:pt x="62484" y="4572"/>
                  </a:lnTo>
                  <a:lnTo>
                    <a:pt x="67056" y="6096"/>
                  </a:lnTo>
                  <a:lnTo>
                    <a:pt x="70104" y="6096"/>
                  </a:lnTo>
                  <a:lnTo>
                    <a:pt x="82296" y="12192"/>
                  </a:lnTo>
                  <a:lnTo>
                    <a:pt x="86868" y="16764"/>
                  </a:lnTo>
                  <a:lnTo>
                    <a:pt x="86868" y="18288"/>
                  </a:lnTo>
                  <a:lnTo>
                    <a:pt x="88392" y="21336"/>
                  </a:lnTo>
                  <a:lnTo>
                    <a:pt x="88392" y="13716"/>
                  </a:lnTo>
                  <a:lnTo>
                    <a:pt x="86868" y="10668"/>
                  </a:lnTo>
                  <a:lnTo>
                    <a:pt x="71628" y="3048"/>
                  </a:lnTo>
                  <a:lnTo>
                    <a:pt x="67056" y="1524"/>
                  </a:lnTo>
                  <a:lnTo>
                    <a:pt x="64008" y="1524"/>
                  </a:lnTo>
                  <a:lnTo>
                    <a:pt x="59436" y="0"/>
                  </a:lnTo>
                  <a:lnTo>
                    <a:pt x="45720" y="0"/>
                  </a:lnTo>
                  <a:lnTo>
                    <a:pt x="33528" y="0"/>
                  </a:lnTo>
                  <a:lnTo>
                    <a:pt x="28956" y="1524"/>
                  </a:lnTo>
                  <a:lnTo>
                    <a:pt x="24384" y="1524"/>
                  </a:lnTo>
                  <a:lnTo>
                    <a:pt x="18288" y="4572"/>
                  </a:lnTo>
                  <a:lnTo>
                    <a:pt x="13716" y="6096"/>
                  </a:lnTo>
                  <a:lnTo>
                    <a:pt x="10668" y="7620"/>
                  </a:lnTo>
                  <a:lnTo>
                    <a:pt x="9144" y="9144"/>
                  </a:lnTo>
                  <a:lnTo>
                    <a:pt x="6096" y="10668"/>
                  </a:lnTo>
                  <a:lnTo>
                    <a:pt x="4572" y="13716"/>
                  </a:lnTo>
                  <a:lnTo>
                    <a:pt x="1524" y="16764"/>
                  </a:lnTo>
                  <a:lnTo>
                    <a:pt x="0" y="19812"/>
                  </a:lnTo>
                  <a:lnTo>
                    <a:pt x="0" y="22860"/>
                  </a:lnTo>
                  <a:lnTo>
                    <a:pt x="0" y="24384"/>
                  </a:lnTo>
                  <a:lnTo>
                    <a:pt x="3048" y="30480"/>
                  </a:lnTo>
                  <a:lnTo>
                    <a:pt x="10668" y="38100"/>
                  </a:lnTo>
                  <a:lnTo>
                    <a:pt x="13716" y="39624"/>
                  </a:lnTo>
                  <a:lnTo>
                    <a:pt x="18288" y="41148"/>
                  </a:lnTo>
                  <a:lnTo>
                    <a:pt x="21336" y="42672"/>
                  </a:lnTo>
                  <a:lnTo>
                    <a:pt x="24384" y="42672"/>
                  </a:lnTo>
                  <a:lnTo>
                    <a:pt x="28956" y="44196"/>
                  </a:lnTo>
                  <a:lnTo>
                    <a:pt x="33528" y="44196"/>
                  </a:lnTo>
                  <a:lnTo>
                    <a:pt x="36576" y="45720"/>
                  </a:lnTo>
                  <a:lnTo>
                    <a:pt x="45720" y="45720"/>
                  </a:lnTo>
                  <a:lnTo>
                    <a:pt x="54864" y="45720"/>
                  </a:lnTo>
                  <a:lnTo>
                    <a:pt x="59436" y="44196"/>
                  </a:lnTo>
                  <a:lnTo>
                    <a:pt x="64008" y="44196"/>
                  </a:lnTo>
                  <a:lnTo>
                    <a:pt x="67056" y="42672"/>
                  </a:lnTo>
                  <a:lnTo>
                    <a:pt x="71628" y="42672"/>
                  </a:lnTo>
                  <a:lnTo>
                    <a:pt x="83820" y="36576"/>
                  </a:lnTo>
                  <a:lnTo>
                    <a:pt x="89916" y="30480"/>
                  </a:lnTo>
                  <a:lnTo>
                    <a:pt x="91440" y="27432"/>
                  </a:lnTo>
                  <a:lnTo>
                    <a:pt x="91440" y="22860"/>
                  </a:lnTo>
                  <a:lnTo>
                    <a:pt x="91440" y="1676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71672" y="2866644"/>
              <a:ext cx="88900" cy="43180"/>
            </a:xfrm>
            <a:custGeom>
              <a:avLst/>
              <a:gdLst/>
              <a:ahLst/>
              <a:cxnLst/>
              <a:rect l="l" t="t" r="r" b="b"/>
              <a:pathLst>
                <a:path w="88900" h="43180">
                  <a:moveTo>
                    <a:pt x="53339" y="0"/>
                  </a:moveTo>
                  <a:lnTo>
                    <a:pt x="35051" y="0"/>
                  </a:lnTo>
                  <a:lnTo>
                    <a:pt x="30479" y="1523"/>
                  </a:lnTo>
                  <a:lnTo>
                    <a:pt x="27431" y="1523"/>
                  </a:lnTo>
                  <a:lnTo>
                    <a:pt x="22859" y="3047"/>
                  </a:lnTo>
                  <a:lnTo>
                    <a:pt x="19811" y="3047"/>
                  </a:lnTo>
                  <a:lnTo>
                    <a:pt x="7619" y="9143"/>
                  </a:lnTo>
                  <a:lnTo>
                    <a:pt x="1523" y="15239"/>
                  </a:lnTo>
                  <a:lnTo>
                    <a:pt x="1523" y="16763"/>
                  </a:lnTo>
                  <a:lnTo>
                    <a:pt x="0" y="19811"/>
                  </a:lnTo>
                  <a:lnTo>
                    <a:pt x="0" y="24383"/>
                  </a:lnTo>
                  <a:lnTo>
                    <a:pt x="1523" y="25907"/>
                  </a:lnTo>
                  <a:lnTo>
                    <a:pt x="1523" y="27431"/>
                  </a:lnTo>
                  <a:lnTo>
                    <a:pt x="3047" y="30479"/>
                  </a:lnTo>
                  <a:lnTo>
                    <a:pt x="4571" y="32003"/>
                  </a:lnTo>
                  <a:lnTo>
                    <a:pt x="22859" y="41147"/>
                  </a:lnTo>
                  <a:lnTo>
                    <a:pt x="27431" y="41147"/>
                  </a:lnTo>
                  <a:lnTo>
                    <a:pt x="30479" y="42671"/>
                  </a:lnTo>
                  <a:lnTo>
                    <a:pt x="57911" y="42671"/>
                  </a:lnTo>
                  <a:lnTo>
                    <a:pt x="60959" y="41147"/>
                  </a:lnTo>
                  <a:lnTo>
                    <a:pt x="65531" y="41147"/>
                  </a:lnTo>
                  <a:lnTo>
                    <a:pt x="71627" y="38099"/>
                  </a:lnTo>
                  <a:lnTo>
                    <a:pt x="76199" y="36575"/>
                  </a:lnTo>
                  <a:lnTo>
                    <a:pt x="77723" y="35051"/>
                  </a:lnTo>
                  <a:lnTo>
                    <a:pt x="83819" y="32003"/>
                  </a:lnTo>
                  <a:lnTo>
                    <a:pt x="85343" y="30479"/>
                  </a:lnTo>
                  <a:lnTo>
                    <a:pt x="86867" y="27431"/>
                  </a:lnTo>
                  <a:lnTo>
                    <a:pt x="86867" y="25907"/>
                  </a:lnTo>
                  <a:lnTo>
                    <a:pt x="88391" y="24383"/>
                  </a:lnTo>
                  <a:lnTo>
                    <a:pt x="88391" y="21335"/>
                  </a:lnTo>
                  <a:lnTo>
                    <a:pt x="88391" y="19811"/>
                  </a:lnTo>
                  <a:lnTo>
                    <a:pt x="86867" y="16763"/>
                  </a:lnTo>
                  <a:lnTo>
                    <a:pt x="86867" y="15239"/>
                  </a:lnTo>
                  <a:lnTo>
                    <a:pt x="80771" y="9143"/>
                  </a:lnTo>
                  <a:lnTo>
                    <a:pt x="77723" y="7619"/>
                  </a:lnTo>
                  <a:lnTo>
                    <a:pt x="76199" y="6095"/>
                  </a:lnTo>
                  <a:lnTo>
                    <a:pt x="71627" y="4571"/>
                  </a:lnTo>
                  <a:lnTo>
                    <a:pt x="68579" y="3047"/>
                  </a:lnTo>
                  <a:lnTo>
                    <a:pt x="65531" y="3047"/>
                  </a:lnTo>
                  <a:lnTo>
                    <a:pt x="60959" y="1523"/>
                  </a:lnTo>
                  <a:lnTo>
                    <a:pt x="57911" y="1523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70148" y="2865119"/>
              <a:ext cx="91440" cy="47625"/>
            </a:xfrm>
            <a:custGeom>
              <a:avLst/>
              <a:gdLst/>
              <a:ahLst/>
              <a:cxnLst/>
              <a:rect l="l" t="t" r="r" b="b"/>
              <a:pathLst>
                <a:path w="91439" h="47625">
                  <a:moveTo>
                    <a:pt x="91440" y="18288"/>
                  </a:moveTo>
                  <a:lnTo>
                    <a:pt x="89916" y="15240"/>
                  </a:lnTo>
                  <a:lnTo>
                    <a:pt x="88392" y="13716"/>
                  </a:lnTo>
                  <a:lnTo>
                    <a:pt x="88392" y="21336"/>
                  </a:lnTo>
                  <a:lnTo>
                    <a:pt x="88392" y="22860"/>
                  </a:lnTo>
                  <a:lnTo>
                    <a:pt x="88392" y="24384"/>
                  </a:lnTo>
                  <a:lnTo>
                    <a:pt x="86868" y="25908"/>
                  </a:lnTo>
                  <a:lnTo>
                    <a:pt x="86868" y="28956"/>
                  </a:lnTo>
                  <a:lnTo>
                    <a:pt x="82296" y="33528"/>
                  </a:lnTo>
                  <a:lnTo>
                    <a:pt x="70104" y="39624"/>
                  </a:lnTo>
                  <a:lnTo>
                    <a:pt x="67056" y="39624"/>
                  </a:lnTo>
                  <a:lnTo>
                    <a:pt x="57912" y="42672"/>
                  </a:lnTo>
                  <a:lnTo>
                    <a:pt x="45720" y="42672"/>
                  </a:lnTo>
                  <a:lnTo>
                    <a:pt x="33528" y="42672"/>
                  </a:lnTo>
                  <a:lnTo>
                    <a:pt x="24384" y="39624"/>
                  </a:lnTo>
                  <a:lnTo>
                    <a:pt x="21336" y="39624"/>
                  </a:lnTo>
                  <a:lnTo>
                    <a:pt x="12192" y="35052"/>
                  </a:lnTo>
                  <a:lnTo>
                    <a:pt x="10668" y="33528"/>
                  </a:lnTo>
                  <a:lnTo>
                    <a:pt x="7620" y="32004"/>
                  </a:lnTo>
                  <a:lnTo>
                    <a:pt x="4572" y="28956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3048" y="22860"/>
                  </a:lnTo>
                  <a:lnTo>
                    <a:pt x="3048" y="21336"/>
                  </a:lnTo>
                  <a:lnTo>
                    <a:pt x="4572" y="19812"/>
                  </a:lnTo>
                  <a:lnTo>
                    <a:pt x="4572" y="18288"/>
                  </a:lnTo>
                  <a:lnTo>
                    <a:pt x="6096" y="16764"/>
                  </a:lnTo>
                  <a:lnTo>
                    <a:pt x="7620" y="13716"/>
                  </a:lnTo>
                  <a:lnTo>
                    <a:pt x="10668" y="12192"/>
                  </a:lnTo>
                  <a:lnTo>
                    <a:pt x="12192" y="10668"/>
                  </a:lnTo>
                  <a:lnTo>
                    <a:pt x="18288" y="7620"/>
                  </a:lnTo>
                  <a:lnTo>
                    <a:pt x="21336" y="7620"/>
                  </a:lnTo>
                  <a:lnTo>
                    <a:pt x="24384" y="6096"/>
                  </a:lnTo>
                  <a:lnTo>
                    <a:pt x="28956" y="4572"/>
                  </a:lnTo>
                  <a:lnTo>
                    <a:pt x="33528" y="4572"/>
                  </a:lnTo>
                  <a:lnTo>
                    <a:pt x="36576" y="3048"/>
                  </a:lnTo>
                  <a:lnTo>
                    <a:pt x="45720" y="3048"/>
                  </a:lnTo>
                  <a:lnTo>
                    <a:pt x="54864" y="3048"/>
                  </a:lnTo>
                  <a:lnTo>
                    <a:pt x="57912" y="4572"/>
                  </a:lnTo>
                  <a:lnTo>
                    <a:pt x="62484" y="4572"/>
                  </a:lnTo>
                  <a:lnTo>
                    <a:pt x="67056" y="6096"/>
                  </a:lnTo>
                  <a:lnTo>
                    <a:pt x="70104" y="7620"/>
                  </a:lnTo>
                  <a:lnTo>
                    <a:pt x="73152" y="7620"/>
                  </a:lnTo>
                  <a:lnTo>
                    <a:pt x="82296" y="12192"/>
                  </a:lnTo>
                  <a:lnTo>
                    <a:pt x="83820" y="13716"/>
                  </a:lnTo>
                  <a:lnTo>
                    <a:pt x="85344" y="16764"/>
                  </a:lnTo>
                  <a:lnTo>
                    <a:pt x="86868" y="18288"/>
                  </a:lnTo>
                  <a:lnTo>
                    <a:pt x="86868" y="19812"/>
                  </a:lnTo>
                  <a:lnTo>
                    <a:pt x="88392" y="21336"/>
                  </a:lnTo>
                  <a:lnTo>
                    <a:pt x="88392" y="13716"/>
                  </a:lnTo>
                  <a:lnTo>
                    <a:pt x="85344" y="12192"/>
                  </a:lnTo>
                  <a:lnTo>
                    <a:pt x="83820" y="9144"/>
                  </a:lnTo>
                  <a:lnTo>
                    <a:pt x="71628" y="3048"/>
                  </a:lnTo>
                  <a:lnTo>
                    <a:pt x="67056" y="3048"/>
                  </a:lnTo>
                  <a:lnTo>
                    <a:pt x="64008" y="1524"/>
                  </a:lnTo>
                  <a:lnTo>
                    <a:pt x="59436" y="1524"/>
                  </a:lnTo>
                  <a:lnTo>
                    <a:pt x="54864" y="0"/>
                  </a:lnTo>
                  <a:lnTo>
                    <a:pt x="45720" y="0"/>
                  </a:lnTo>
                  <a:lnTo>
                    <a:pt x="36576" y="0"/>
                  </a:lnTo>
                  <a:lnTo>
                    <a:pt x="32004" y="1524"/>
                  </a:lnTo>
                  <a:lnTo>
                    <a:pt x="28956" y="1524"/>
                  </a:lnTo>
                  <a:lnTo>
                    <a:pt x="24384" y="3048"/>
                  </a:lnTo>
                  <a:lnTo>
                    <a:pt x="21336" y="3048"/>
                  </a:lnTo>
                  <a:lnTo>
                    <a:pt x="16764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3048" y="13716"/>
                  </a:lnTo>
                  <a:lnTo>
                    <a:pt x="1524" y="15240"/>
                  </a:lnTo>
                  <a:lnTo>
                    <a:pt x="1524" y="18288"/>
                  </a:lnTo>
                  <a:lnTo>
                    <a:pt x="0" y="19812"/>
                  </a:lnTo>
                  <a:lnTo>
                    <a:pt x="0" y="22860"/>
                  </a:lnTo>
                  <a:lnTo>
                    <a:pt x="0" y="25908"/>
                  </a:lnTo>
                  <a:lnTo>
                    <a:pt x="1524" y="27432"/>
                  </a:lnTo>
                  <a:lnTo>
                    <a:pt x="1524" y="30480"/>
                  </a:lnTo>
                  <a:lnTo>
                    <a:pt x="7620" y="36576"/>
                  </a:lnTo>
                  <a:lnTo>
                    <a:pt x="16764" y="41148"/>
                  </a:lnTo>
                  <a:lnTo>
                    <a:pt x="21336" y="42672"/>
                  </a:lnTo>
                  <a:lnTo>
                    <a:pt x="24384" y="44196"/>
                  </a:lnTo>
                  <a:lnTo>
                    <a:pt x="28956" y="44196"/>
                  </a:lnTo>
                  <a:lnTo>
                    <a:pt x="32004" y="45720"/>
                  </a:lnTo>
                  <a:lnTo>
                    <a:pt x="41148" y="45720"/>
                  </a:lnTo>
                  <a:lnTo>
                    <a:pt x="45720" y="47244"/>
                  </a:lnTo>
                  <a:lnTo>
                    <a:pt x="50292" y="45720"/>
                  </a:lnTo>
                  <a:lnTo>
                    <a:pt x="59436" y="45720"/>
                  </a:lnTo>
                  <a:lnTo>
                    <a:pt x="64008" y="44196"/>
                  </a:lnTo>
                  <a:lnTo>
                    <a:pt x="67056" y="44196"/>
                  </a:lnTo>
                  <a:lnTo>
                    <a:pt x="71628" y="42672"/>
                  </a:lnTo>
                  <a:lnTo>
                    <a:pt x="83820" y="36576"/>
                  </a:lnTo>
                  <a:lnTo>
                    <a:pt x="89916" y="30480"/>
                  </a:lnTo>
                  <a:lnTo>
                    <a:pt x="91440" y="27432"/>
                  </a:lnTo>
                  <a:lnTo>
                    <a:pt x="91440" y="22860"/>
                  </a:lnTo>
                  <a:lnTo>
                    <a:pt x="91440" y="1828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55492" y="2958084"/>
              <a:ext cx="88900" cy="43180"/>
            </a:xfrm>
            <a:custGeom>
              <a:avLst/>
              <a:gdLst/>
              <a:ahLst/>
              <a:cxnLst/>
              <a:rect l="l" t="t" r="r" b="b"/>
              <a:pathLst>
                <a:path w="88900" h="43180">
                  <a:moveTo>
                    <a:pt x="57911" y="0"/>
                  </a:moveTo>
                  <a:lnTo>
                    <a:pt x="32003" y="0"/>
                  </a:lnTo>
                  <a:lnTo>
                    <a:pt x="27431" y="1523"/>
                  </a:lnTo>
                  <a:lnTo>
                    <a:pt x="22859" y="1523"/>
                  </a:lnTo>
                  <a:lnTo>
                    <a:pt x="7619" y="9143"/>
                  </a:lnTo>
                  <a:lnTo>
                    <a:pt x="6095" y="10667"/>
                  </a:lnTo>
                  <a:lnTo>
                    <a:pt x="3047" y="12191"/>
                  </a:lnTo>
                  <a:lnTo>
                    <a:pt x="1523" y="15239"/>
                  </a:lnTo>
                  <a:lnTo>
                    <a:pt x="1523" y="16763"/>
                  </a:lnTo>
                  <a:lnTo>
                    <a:pt x="0" y="18287"/>
                  </a:lnTo>
                  <a:lnTo>
                    <a:pt x="0" y="22859"/>
                  </a:lnTo>
                  <a:lnTo>
                    <a:pt x="1523" y="24383"/>
                  </a:lnTo>
                  <a:lnTo>
                    <a:pt x="1523" y="27431"/>
                  </a:lnTo>
                  <a:lnTo>
                    <a:pt x="3047" y="28955"/>
                  </a:lnTo>
                  <a:lnTo>
                    <a:pt x="6095" y="30479"/>
                  </a:lnTo>
                  <a:lnTo>
                    <a:pt x="7619" y="33527"/>
                  </a:lnTo>
                  <a:lnTo>
                    <a:pt x="19811" y="39623"/>
                  </a:lnTo>
                  <a:lnTo>
                    <a:pt x="22859" y="39623"/>
                  </a:lnTo>
                  <a:lnTo>
                    <a:pt x="27431" y="41147"/>
                  </a:lnTo>
                  <a:lnTo>
                    <a:pt x="32003" y="41147"/>
                  </a:lnTo>
                  <a:lnTo>
                    <a:pt x="35051" y="42671"/>
                  </a:lnTo>
                  <a:lnTo>
                    <a:pt x="53339" y="42671"/>
                  </a:lnTo>
                  <a:lnTo>
                    <a:pt x="57911" y="41147"/>
                  </a:lnTo>
                  <a:lnTo>
                    <a:pt x="62483" y="41147"/>
                  </a:lnTo>
                  <a:lnTo>
                    <a:pt x="65531" y="39623"/>
                  </a:lnTo>
                  <a:lnTo>
                    <a:pt x="68579" y="39623"/>
                  </a:lnTo>
                  <a:lnTo>
                    <a:pt x="73151" y="38099"/>
                  </a:lnTo>
                  <a:lnTo>
                    <a:pt x="79247" y="35051"/>
                  </a:lnTo>
                  <a:lnTo>
                    <a:pt x="86867" y="27431"/>
                  </a:lnTo>
                  <a:lnTo>
                    <a:pt x="88391" y="24383"/>
                  </a:lnTo>
                  <a:lnTo>
                    <a:pt x="88391" y="21335"/>
                  </a:lnTo>
                  <a:lnTo>
                    <a:pt x="88391" y="16763"/>
                  </a:lnTo>
                  <a:lnTo>
                    <a:pt x="86867" y="15239"/>
                  </a:lnTo>
                  <a:lnTo>
                    <a:pt x="85343" y="12191"/>
                  </a:lnTo>
                  <a:lnTo>
                    <a:pt x="83819" y="10667"/>
                  </a:lnTo>
                  <a:lnTo>
                    <a:pt x="80771" y="9143"/>
                  </a:lnTo>
                  <a:lnTo>
                    <a:pt x="79247" y="7619"/>
                  </a:lnTo>
                  <a:lnTo>
                    <a:pt x="73151" y="4571"/>
                  </a:lnTo>
                  <a:lnTo>
                    <a:pt x="68579" y="3047"/>
                  </a:lnTo>
                  <a:lnTo>
                    <a:pt x="65531" y="1523"/>
                  </a:lnTo>
                  <a:lnTo>
                    <a:pt x="62483" y="1523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3968" y="2956559"/>
              <a:ext cx="93345" cy="45720"/>
            </a:xfrm>
            <a:custGeom>
              <a:avLst/>
              <a:gdLst/>
              <a:ahLst/>
              <a:cxnLst/>
              <a:rect l="l" t="t" r="r" b="b"/>
              <a:pathLst>
                <a:path w="93345" h="45719">
                  <a:moveTo>
                    <a:pt x="92964" y="22860"/>
                  </a:moveTo>
                  <a:lnTo>
                    <a:pt x="91440" y="19812"/>
                  </a:lnTo>
                  <a:lnTo>
                    <a:pt x="91440" y="16764"/>
                  </a:lnTo>
                  <a:lnTo>
                    <a:pt x="88392" y="13716"/>
                  </a:lnTo>
                  <a:lnTo>
                    <a:pt x="88392" y="18288"/>
                  </a:lnTo>
                  <a:lnTo>
                    <a:pt x="88392" y="22860"/>
                  </a:lnTo>
                  <a:lnTo>
                    <a:pt x="88392" y="25908"/>
                  </a:lnTo>
                  <a:lnTo>
                    <a:pt x="85344" y="28956"/>
                  </a:lnTo>
                  <a:lnTo>
                    <a:pt x="83820" y="32004"/>
                  </a:lnTo>
                  <a:lnTo>
                    <a:pt x="82296" y="33528"/>
                  </a:lnTo>
                  <a:lnTo>
                    <a:pt x="73152" y="38100"/>
                  </a:lnTo>
                  <a:lnTo>
                    <a:pt x="70104" y="38100"/>
                  </a:lnTo>
                  <a:lnTo>
                    <a:pt x="67056" y="39624"/>
                  </a:lnTo>
                  <a:lnTo>
                    <a:pt x="62484" y="41148"/>
                  </a:lnTo>
                  <a:lnTo>
                    <a:pt x="54864" y="41148"/>
                  </a:lnTo>
                  <a:lnTo>
                    <a:pt x="50292" y="42672"/>
                  </a:lnTo>
                  <a:lnTo>
                    <a:pt x="45720" y="42672"/>
                  </a:lnTo>
                  <a:lnTo>
                    <a:pt x="41148" y="42672"/>
                  </a:lnTo>
                  <a:lnTo>
                    <a:pt x="38100" y="41148"/>
                  </a:lnTo>
                  <a:lnTo>
                    <a:pt x="28956" y="41148"/>
                  </a:lnTo>
                  <a:lnTo>
                    <a:pt x="25908" y="39624"/>
                  </a:lnTo>
                  <a:lnTo>
                    <a:pt x="21336" y="38100"/>
                  </a:lnTo>
                  <a:lnTo>
                    <a:pt x="18288" y="38100"/>
                  </a:lnTo>
                  <a:lnTo>
                    <a:pt x="15240" y="36576"/>
                  </a:lnTo>
                  <a:lnTo>
                    <a:pt x="13716" y="35052"/>
                  </a:lnTo>
                  <a:lnTo>
                    <a:pt x="10668" y="33528"/>
                  </a:lnTo>
                  <a:lnTo>
                    <a:pt x="4572" y="27432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3048" y="22860"/>
                  </a:lnTo>
                  <a:lnTo>
                    <a:pt x="3048" y="21336"/>
                  </a:lnTo>
                  <a:lnTo>
                    <a:pt x="4572" y="18288"/>
                  </a:lnTo>
                  <a:lnTo>
                    <a:pt x="4572" y="16764"/>
                  </a:lnTo>
                  <a:lnTo>
                    <a:pt x="6096" y="15240"/>
                  </a:lnTo>
                  <a:lnTo>
                    <a:pt x="9144" y="13716"/>
                  </a:lnTo>
                  <a:lnTo>
                    <a:pt x="10668" y="12192"/>
                  </a:lnTo>
                  <a:lnTo>
                    <a:pt x="13716" y="10668"/>
                  </a:lnTo>
                  <a:lnTo>
                    <a:pt x="15240" y="9144"/>
                  </a:lnTo>
                  <a:lnTo>
                    <a:pt x="21336" y="6096"/>
                  </a:lnTo>
                  <a:lnTo>
                    <a:pt x="25908" y="6096"/>
                  </a:lnTo>
                  <a:lnTo>
                    <a:pt x="28956" y="4572"/>
                  </a:lnTo>
                  <a:lnTo>
                    <a:pt x="33528" y="4572"/>
                  </a:lnTo>
                  <a:lnTo>
                    <a:pt x="38100" y="3048"/>
                  </a:lnTo>
                  <a:lnTo>
                    <a:pt x="45720" y="3048"/>
                  </a:lnTo>
                  <a:lnTo>
                    <a:pt x="54864" y="3048"/>
                  </a:lnTo>
                  <a:lnTo>
                    <a:pt x="59436" y="4572"/>
                  </a:lnTo>
                  <a:lnTo>
                    <a:pt x="62484" y="4572"/>
                  </a:lnTo>
                  <a:lnTo>
                    <a:pt x="67056" y="6096"/>
                  </a:lnTo>
                  <a:lnTo>
                    <a:pt x="70104" y="6096"/>
                  </a:lnTo>
                  <a:lnTo>
                    <a:pt x="82296" y="12192"/>
                  </a:lnTo>
                  <a:lnTo>
                    <a:pt x="88392" y="18288"/>
                  </a:lnTo>
                  <a:lnTo>
                    <a:pt x="88392" y="13716"/>
                  </a:lnTo>
                  <a:lnTo>
                    <a:pt x="86868" y="10668"/>
                  </a:lnTo>
                  <a:lnTo>
                    <a:pt x="71628" y="3048"/>
                  </a:lnTo>
                  <a:lnTo>
                    <a:pt x="67056" y="1524"/>
                  </a:lnTo>
                  <a:lnTo>
                    <a:pt x="64008" y="1524"/>
                  </a:lnTo>
                  <a:lnTo>
                    <a:pt x="59436" y="0"/>
                  </a:lnTo>
                  <a:lnTo>
                    <a:pt x="45720" y="0"/>
                  </a:lnTo>
                  <a:lnTo>
                    <a:pt x="33528" y="0"/>
                  </a:lnTo>
                  <a:lnTo>
                    <a:pt x="28956" y="1524"/>
                  </a:lnTo>
                  <a:lnTo>
                    <a:pt x="24384" y="1524"/>
                  </a:lnTo>
                  <a:lnTo>
                    <a:pt x="21336" y="3048"/>
                  </a:lnTo>
                  <a:lnTo>
                    <a:pt x="16764" y="4572"/>
                  </a:lnTo>
                  <a:lnTo>
                    <a:pt x="10668" y="7620"/>
                  </a:lnTo>
                  <a:lnTo>
                    <a:pt x="9144" y="9144"/>
                  </a:lnTo>
                  <a:lnTo>
                    <a:pt x="6096" y="10668"/>
                  </a:lnTo>
                  <a:lnTo>
                    <a:pt x="4572" y="13716"/>
                  </a:lnTo>
                  <a:lnTo>
                    <a:pt x="1524" y="15240"/>
                  </a:lnTo>
                  <a:lnTo>
                    <a:pt x="1524" y="16764"/>
                  </a:lnTo>
                  <a:lnTo>
                    <a:pt x="0" y="19812"/>
                  </a:lnTo>
                  <a:lnTo>
                    <a:pt x="0" y="22860"/>
                  </a:lnTo>
                  <a:lnTo>
                    <a:pt x="0" y="24384"/>
                  </a:lnTo>
                  <a:lnTo>
                    <a:pt x="1524" y="27432"/>
                  </a:lnTo>
                  <a:lnTo>
                    <a:pt x="1524" y="30480"/>
                  </a:lnTo>
                  <a:lnTo>
                    <a:pt x="4572" y="32004"/>
                  </a:lnTo>
                  <a:lnTo>
                    <a:pt x="10668" y="38100"/>
                  </a:lnTo>
                  <a:lnTo>
                    <a:pt x="16764" y="41148"/>
                  </a:lnTo>
                  <a:lnTo>
                    <a:pt x="21336" y="42672"/>
                  </a:lnTo>
                  <a:lnTo>
                    <a:pt x="24384" y="42672"/>
                  </a:lnTo>
                  <a:lnTo>
                    <a:pt x="28956" y="44196"/>
                  </a:lnTo>
                  <a:lnTo>
                    <a:pt x="33528" y="44196"/>
                  </a:lnTo>
                  <a:lnTo>
                    <a:pt x="36576" y="45720"/>
                  </a:lnTo>
                  <a:lnTo>
                    <a:pt x="45720" y="45720"/>
                  </a:lnTo>
                  <a:lnTo>
                    <a:pt x="54864" y="45720"/>
                  </a:lnTo>
                  <a:lnTo>
                    <a:pt x="59436" y="44196"/>
                  </a:lnTo>
                  <a:lnTo>
                    <a:pt x="64008" y="44196"/>
                  </a:lnTo>
                  <a:lnTo>
                    <a:pt x="67056" y="42672"/>
                  </a:lnTo>
                  <a:lnTo>
                    <a:pt x="71628" y="42672"/>
                  </a:lnTo>
                  <a:lnTo>
                    <a:pt x="83820" y="36576"/>
                  </a:lnTo>
                  <a:lnTo>
                    <a:pt x="89916" y="30480"/>
                  </a:lnTo>
                  <a:lnTo>
                    <a:pt x="91440" y="27432"/>
                  </a:lnTo>
                  <a:lnTo>
                    <a:pt x="91440" y="24384"/>
                  </a:lnTo>
                  <a:lnTo>
                    <a:pt x="92964" y="2286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90900" y="3064764"/>
              <a:ext cx="88900" cy="44450"/>
            </a:xfrm>
            <a:custGeom>
              <a:avLst/>
              <a:gdLst/>
              <a:ahLst/>
              <a:cxnLst/>
              <a:rect l="l" t="t" r="r" b="b"/>
              <a:pathLst>
                <a:path w="88900" h="44450">
                  <a:moveTo>
                    <a:pt x="48767" y="0"/>
                  </a:moveTo>
                  <a:lnTo>
                    <a:pt x="39623" y="0"/>
                  </a:lnTo>
                  <a:lnTo>
                    <a:pt x="35051" y="1523"/>
                  </a:lnTo>
                  <a:lnTo>
                    <a:pt x="27431" y="1523"/>
                  </a:lnTo>
                  <a:lnTo>
                    <a:pt x="22859" y="3047"/>
                  </a:lnTo>
                  <a:lnTo>
                    <a:pt x="7619" y="10667"/>
                  </a:lnTo>
                  <a:lnTo>
                    <a:pt x="3047" y="15239"/>
                  </a:lnTo>
                  <a:lnTo>
                    <a:pt x="1523" y="18287"/>
                  </a:lnTo>
                  <a:lnTo>
                    <a:pt x="1523" y="19811"/>
                  </a:lnTo>
                  <a:lnTo>
                    <a:pt x="0" y="22859"/>
                  </a:lnTo>
                  <a:lnTo>
                    <a:pt x="1523" y="24383"/>
                  </a:lnTo>
                  <a:lnTo>
                    <a:pt x="1523" y="25907"/>
                  </a:lnTo>
                  <a:lnTo>
                    <a:pt x="3047" y="28955"/>
                  </a:lnTo>
                  <a:lnTo>
                    <a:pt x="7619" y="33527"/>
                  </a:lnTo>
                  <a:lnTo>
                    <a:pt x="22859" y="41147"/>
                  </a:lnTo>
                  <a:lnTo>
                    <a:pt x="27431" y="42671"/>
                  </a:lnTo>
                  <a:lnTo>
                    <a:pt x="35051" y="42671"/>
                  </a:lnTo>
                  <a:lnTo>
                    <a:pt x="39623" y="44195"/>
                  </a:lnTo>
                  <a:lnTo>
                    <a:pt x="48767" y="44195"/>
                  </a:lnTo>
                  <a:lnTo>
                    <a:pt x="53339" y="42671"/>
                  </a:lnTo>
                  <a:lnTo>
                    <a:pt x="60959" y="42671"/>
                  </a:lnTo>
                  <a:lnTo>
                    <a:pt x="65531" y="41147"/>
                  </a:lnTo>
                  <a:lnTo>
                    <a:pt x="68579" y="39623"/>
                  </a:lnTo>
                  <a:lnTo>
                    <a:pt x="73151" y="38099"/>
                  </a:lnTo>
                  <a:lnTo>
                    <a:pt x="79247" y="35051"/>
                  </a:lnTo>
                  <a:lnTo>
                    <a:pt x="80771" y="33527"/>
                  </a:lnTo>
                  <a:lnTo>
                    <a:pt x="83819" y="32003"/>
                  </a:lnTo>
                  <a:lnTo>
                    <a:pt x="86867" y="28955"/>
                  </a:lnTo>
                  <a:lnTo>
                    <a:pt x="88391" y="25907"/>
                  </a:lnTo>
                  <a:lnTo>
                    <a:pt x="88391" y="22859"/>
                  </a:lnTo>
                  <a:lnTo>
                    <a:pt x="88391" y="18287"/>
                  </a:lnTo>
                  <a:lnTo>
                    <a:pt x="86867" y="15239"/>
                  </a:lnTo>
                  <a:lnTo>
                    <a:pt x="83819" y="12191"/>
                  </a:lnTo>
                  <a:lnTo>
                    <a:pt x="80771" y="10667"/>
                  </a:lnTo>
                  <a:lnTo>
                    <a:pt x="79247" y="9143"/>
                  </a:lnTo>
                  <a:lnTo>
                    <a:pt x="73151" y="6095"/>
                  </a:lnTo>
                  <a:lnTo>
                    <a:pt x="68579" y="4571"/>
                  </a:lnTo>
                  <a:lnTo>
                    <a:pt x="65531" y="3047"/>
                  </a:lnTo>
                  <a:lnTo>
                    <a:pt x="60959" y="1523"/>
                  </a:lnTo>
                  <a:lnTo>
                    <a:pt x="53339" y="1523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89376" y="3063239"/>
              <a:ext cx="91440" cy="47625"/>
            </a:xfrm>
            <a:custGeom>
              <a:avLst/>
              <a:gdLst/>
              <a:ahLst/>
              <a:cxnLst/>
              <a:rect l="l" t="t" r="r" b="b"/>
              <a:pathLst>
                <a:path w="91439" h="47625">
                  <a:moveTo>
                    <a:pt x="91440" y="18288"/>
                  </a:moveTo>
                  <a:lnTo>
                    <a:pt x="89916" y="16764"/>
                  </a:lnTo>
                  <a:lnTo>
                    <a:pt x="88392" y="13716"/>
                  </a:lnTo>
                  <a:lnTo>
                    <a:pt x="88392" y="21336"/>
                  </a:lnTo>
                  <a:lnTo>
                    <a:pt x="88392" y="24384"/>
                  </a:lnTo>
                  <a:lnTo>
                    <a:pt x="88392" y="25908"/>
                  </a:lnTo>
                  <a:lnTo>
                    <a:pt x="86868" y="27432"/>
                  </a:lnTo>
                  <a:lnTo>
                    <a:pt x="86868" y="28956"/>
                  </a:lnTo>
                  <a:lnTo>
                    <a:pt x="82296" y="33528"/>
                  </a:lnTo>
                  <a:lnTo>
                    <a:pt x="67056" y="41148"/>
                  </a:lnTo>
                  <a:lnTo>
                    <a:pt x="62484" y="41148"/>
                  </a:lnTo>
                  <a:lnTo>
                    <a:pt x="59436" y="42672"/>
                  </a:lnTo>
                  <a:lnTo>
                    <a:pt x="45720" y="42672"/>
                  </a:lnTo>
                  <a:lnTo>
                    <a:pt x="33528" y="42672"/>
                  </a:lnTo>
                  <a:lnTo>
                    <a:pt x="28956" y="41148"/>
                  </a:lnTo>
                  <a:lnTo>
                    <a:pt x="25908" y="41148"/>
                  </a:lnTo>
                  <a:lnTo>
                    <a:pt x="22860" y="39624"/>
                  </a:lnTo>
                  <a:lnTo>
                    <a:pt x="18288" y="38100"/>
                  </a:lnTo>
                  <a:lnTo>
                    <a:pt x="15240" y="36576"/>
                  </a:lnTo>
                  <a:lnTo>
                    <a:pt x="13716" y="35052"/>
                  </a:lnTo>
                  <a:lnTo>
                    <a:pt x="10668" y="33528"/>
                  </a:lnTo>
                  <a:lnTo>
                    <a:pt x="9144" y="32004"/>
                  </a:lnTo>
                  <a:lnTo>
                    <a:pt x="6096" y="30480"/>
                  </a:lnTo>
                  <a:lnTo>
                    <a:pt x="6096" y="28956"/>
                  </a:lnTo>
                  <a:lnTo>
                    <a:pt x="4572" y="27432"/>
                  </a:lnTo>
                  <a:lnTo>
                    <a:pt x="4572" y="24384"/>
                  </a:lnTo>
                  <a:lnTo>
                    <a:pt x="4572" y="19812"/>
                  </a:lnTo>
                  <a:lnTo>
                    <a:pt x="6096" y="18288"/>
                  </a:lnTo>
                  <a:lnTo>
                    <a:pt x="6096" y="16764"/>
                  </a:lnTo>
                  <a:lnTo>
                    <a:pt x="9144" y="15240"/>
                  </a:lnTo>
                  <a:lnTo>
                    <a:pt x="10668" y="13716"/>
                  </a:lnTo>
                  <a:lnTo>
                    <a:pt x="13716" y="12192"/>
                  </a:lnTo>
                  <a:lnTo>
                    <a:pt x="15240" y="10668"/>
                  </a:lnTo>
                  <a:lnTo>
                    <a:pt x="18288" y="9144"/>
                  </a:lnTo>
                  <a:lnTo>
                    <a:pt x="22860" y="7620"/>
                  </a:lnTo>
                  <a:lnTo>
                    <a:pt x="25908" y="6096"/>
                  </a:lnTo>
                  <a:lnTo>
                    <a:pt x="28956" y="6096"/>
                  </a:lnTo>
                  <a:lnTo>
                    <a:pt x="33528" y="4572"/>
                  </a:lnTo>
                  <a:lnTo>
                    <a:pt x="45720" y="4572"/>
                  </a:lnTo>
                  <a:lnTo>
                    <a:pt x="59436" y="4572"/>
                  </a:lnTo>
                  <a:lnTo>
                    <a:pt x="62484" y="6096"/>
                  </a:lnTo>
                  <a:lnTo>
                    <a:pt x="67056" y="6096"/>
                  </a:lnTo>
                  <a:lnTo>
                    <a:pt x="82296" y="13716"/>
                  </a:lnTo>
                  <a:lnTo>
                    <a:pt x="86868" y="18288"/>
                  </a:lnTo>
                  <a:lnTo>
                    <a:pt x="86868" y="19812"/>
                  </a:lnTo>
                  <a:lnTo>
                    <a:pt x="88392" y="21336"/>
                  </a:lnTo>
                  <a:lnTo>
                    <a:pt x="88392" y="13716"/>
                  </a:lnTo>
                  <a:lnTo>
                    <a:pt x="86868" y="12192"/>
                  </a:lnTo>
                  <a:lnTo>
                    <a:pt x="71628" y="4572"/>
                  </a:lnTo>
                  <a:lnTo>
                    <a:pt x="67056" y="3048"/>
                  </a:lnTo>
                  <a:lnTo>
                    <a:pt x="64008" y="1524"/>
                  </a:lnTo>
                  <a:lnTo>
                    <a:pt x="59436" y="1524"/>
                  </a:lnTo>
                  <a:lnTo>
                    <a:pt x="54864" y="0"/>
                  </a:lnTo>
                  <a:lnTo>
                    <a:pt x="45720" y="0"/>
                  </a:lnTo>
                  <a:lnTo>
                    <a:pt x="36576" y="0"/>
                  </a:lnTo>
                  <a:lnTo>
                    <a:pt x="33528" y="1524"/>
                  </a:lnTo>
                  <a:lnTo>
                    <a:pt x="28956" y="1524"/>
                  </a:lnTo>
                  <a:lnTo>
                    <a:pt x="24384" y="3048"/>
                  </a:lnTo>
                  <a:lnTo>
                    <a:pt x="18288" y="6096"/>
                  </a:lnTo>
                  <a:lnTo>
                    <a:pt x="13716" y="7620"/>
                  </a:lnTo>
                  <a:lnTo>
                    <a:pt x="10668" y="9144"/>
                  </a:lnTo>
                  <a:lnTo>
                    <a:pt x="9144" y="10668"/>
                  </a:lnTo>
                  <a:lnTo>
                    <a:pt x="6096" y="12192"/>
                  </a:lnTo>
                  <a:lnTo>
                    <a:pt x="4572" y="13716"/>
                  </a:lnTo>
                  <a:lnTo>
                    <a:pt x="3048" y="16764"/>
                  </a:lnTo>
                  <a:lnTo>
                    <a:pt x="1524" y="18288"/>
                  </a:lnTo>
                  <a:lnTo>
                    <a:pt x="0" y="21336"/>
                  </a:lnTo>
                  <a:lnTo>
                    <a:pt x="0" y="24384"/>
                  </a:lnTo>
                  <a:lnTo>
                    <a:pt x="0" y="25908"/>
                  </a:lnTo>
                  <a:lnTo>
                    <a:pt x="1524" y="28956"/>
                  </a:lnTo>
                  <a:lnTo>
                    <a:pt x="3048" y="30480"/>
                  </a:lnTo>
                  <a:lnTo>
                    <a:pt x="4572" y="33528"/>
                  </a:lnTo>
                  <a:lnTo>
                    <a:pt x="6096" y="35052"/>
                  </a:lnTo>
                  <a:lnTo>
                    <a:pt x="9144" y="36576"/>
                  </a:lnTo>
                  <a:lnTo>
                    <a:pt x="13716" y="41148"/>
                  </a:lnTo>
                  <a:lnTo>
                    <a:pt x="18288" y="41148"/>
                  </a:lnTo>
                  <a:lnTo>
                    <a:pt x="24384" y="44196"/>
                  </a:lnTo>
                  <a:lnTo>
                    <a:pt x="28956" y="45720"/>
                  </a:lnTo>
                  <a:lnTo>
                    <a:pt x="33528" y="45720"/>
                  </a:lnTo>
                  <a:lnTo>
                    <a:pt x="36576" y="47244"/>
                  </a:lnTo>
                  <a:lnTo>
                    <a:pt x="45720" y="47244"/>
                  </a:lnTo>
                  <a:lnTo>
                    <a:pt x="54864" y="47244"/>
                  </a:lnTo>
                  <a:lnTo>
                    <a:pt x="59436" y="45720"/>
                  </a:lnTo>
                  <a:lnTo>
                    <a:pt x="64008" y="45720"/>
                  </a:lnTo>
                  <a:lnTo>
                    <a:pt x="67056" y="44196"/>
                  </a:lnTo>
                  <a:lnTo>
                    <a:pt x="71628" y="42672"/>
                  </a:lnTo>
                  <a:lnTo>
                    <a:pt x="74676" y="41148"/>
                  </a:lnTo>
                  <a:lnTo>
                    <a:pt x="77724" y="41148"/>
                  </a:lnTo>
                  <a:lnTo>
                    <a:pt x="80772" y="38100"/>
                  </a:lnTo>
                  <a:lnTo>
                    <a:pt x="86868" y="35052"/>
                  </a:lnTo>
                  <a:lnTo>
                    <a:pt x="88392" y="33528"/>
                  </a:lnTo>
                  <a:lnTo>
                    <a:pt x="89916" y="30480"/>
                  </a:lnTo>
                  <a:lnTo>
                    <a:pt x="91440" y="28956"/>
                  </a:lnTo>
                  <a:lnTo>
                    <a:pt x="91440" y="24384"/>
                  </a:lnTo>
                  <a:lnTo>
                    <a:pt x="91440" y="1828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55492" y="3037332"/>
              <a:ext cx="88900" cy="43180"/>
            </a:xfrm>
            <a:custGeom>
              <a:avLst/>
              <a:gdLst/>
              <a:ahLst/>
              <a:cxnLst/>
              <a:rect l="l" t="t" r="r" b="b"/>
              <a:pathLst>
                <a:path w="88900" h="43180">
                  <a:moveTo>
                    <a:pt x="57911" y="0"/>
                  </a:moveTo>
                  <a:lnTo>
                    <a:pt x="32003" y="0"/>
                  </a:lnTo>
                  <a:lnTo>
                    <a:pt x="22859" y="3047"/>
                  </a:lnTo>
                  <a:lnTo>
                    <a:pt x="19811" y="3047"/>
                  </a:lnTo>
                  <a:lnTo>
                    <a:pt x="7619" y="9143"/>
                  </a:lnTo>
                  <a:lnTo>
                    <a:pt x="6095" y="10667"/>
                  </a:lnTo>
                  <a:lnTo>
                    <a:pt x="3047" y="12191"/>
                  </a:lnTo>
                  <a:lnTo>
                    <a:pt x="1523" y="15239"/>
                  </a:lnTo>
                  <a:lnTo>
                    <a:pt x="1523" y="16763"/>
                  </a:lnTo>
                  <a:lnTo>
                    <a:pt x="0" y="19811"/>
                  </a:lnTo>
                  <a:lnTo>
                    <a:pt x="0" y="22859"/>
                  </a:lnTo>
                  <a:lnTo>
                    <a:pt x="1523" y="25907"/>
                  </a:lnTo>
                  <a:lnTo>
                    <a:pt x="1523" y="27431"/>
                  </a:lnTo>
                  <a:lnTo>
                    <a:pt x="7619" y="33527"/>
                  </a:lnTo>
                  <a:lnTo>
                    <a:pt x="19811" y="39623"/>
                  </a:lnTo>
                  <a:lnTo>
                    <a:pt x="22859" y="39623"/>
                  </a:lnTo>
                  <a:lnTo>
                    <a:pt x="27431" y="41147"/>
                  </a:lnTo>
                  <a:lnTo>
                    <a:pt x="32003" y="41147"/>
                  </a:lnTo>
                  <a:lnTo>
                    <a:pt x="35051" y="42671"/>
                  </a:lnTo>
                  <a:lnTo>
                    <a:pt x="53339" y="42671"/>
                  </a:lnTo>
                  <a:lnTo>
                    <a:pt x="57911" y="41147"/>
                  </a:lnTo>
                  <a:lnTo>
                    <a:pt x="62483" y="41147"/>
                  </a:lnTo>
                  <a:lnTo>
                    <a:pt x="65531" y="39623"/>
                  </a:lnTo>
                  <a:lnTo>
                    <a:pt x="68579" y="39623"/>
                  </a:lnTo>
                  <a:lnTo>
                    <a:pt x="73151" y="38099"/>
                  </a:lnTo>
                  <a:lnTo>
                    <a:pt x="79247" y="35051"/>
                  </a:lnTo>
                  <a:lnTo>
                    <a:pt x="80771" y="33527"/>
                  </a:lnTo>
                  <a:lnTo>
                    <a:pt x="83819" y="32003"/>
                  </a:lnTo>
                  <a:lnTo>
                    <a:pt x="85343" y="28955"/>
                  </a:lnTo>
                  <a:lnTo>
                    <a:pt x="88391" y="25907"/>
                  </a:lnTo>
                  <a:lnTo>
                    <a:pt x="88391" y="21335"/>
                  </a:lnTo>
                  <a:lnTo>
                    <a:pt x="88391" y="16763"/>
                  </a:lnTo>
                  <a:lnTo>
                    <a:pt x="86867" y="15239"/>
                  </a:lnTo>
                  <a:lnTo>
                    <a:pt x="85343" y="12191"/>
                  </a:lnTo>
                  <a:lnTo>
                    <a:pt x="83819" y="10667"/>
                  </a:lnTo>
                  <a:lnTo>
                    <a:pt x="80771" y="9143"/>
                  </a:lnTo>
                  <a:lnTo>
                    <a:pt x="79247" y="7619"/>
                  </a:lnTo>
                  <a:lnTo>
                    <a:pt x="73151" y="4571"/>
                  </a:lnTo>
                  <a:lnTo>
                    <a:pt x="68579" y="3047"/>
                  </a:lnTo>
                  <a:lnTo>
                    <a:pt x="65531" y="3047"/>
                  </a:lnTo>
                  <a:lnTo>
                    <a:pt x="62483" y="1523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53968" y="3035807"/>
              <a:ext cx="93345" cy="45720"/>
            </a:xfrm>
            <a:custGeom>
              <a:avLst/>
              <a:gdLst/>
              <a:ahLst/>
              <a:cxnLst/>
              <a:rect l="l" t="t" r="r" b="b"/>
              <a:pathLst>
                <a:path w="93345" h="45719">
                  <a:moveTo>
                    <a:pt x="92964" y="22860"/>
                  </a:moveTo>
                  <a:lnTo>
                    <a:pt x="91440" y="19812"/>
                  </a:lnTo>
                  <a:lnTo>
                    <a:pt x="91440" y="18288"/>
                  </a:lnTo>
                  <a:lnTo>
                    <a:pt x="89916" y="15240"/>
                  </a:lnTo>
                  <a:lnTo>
                    <a:pt x="88392" y="13716"/>
                  </a:lnTo>
                  <a:lnTo>
                    <a:pt x="88392" y="19812"/>
                  </a:lnTo>
                  <a:lnTo>
                    <a:pt x="88392" y="22860"/>
                  </a:lnTo>
                  <a:lnTo>
                    <a:pt x="88392" y="25908"/>
                  </a:lnTo>
                  <a:lnTo>
                    <a:pt x="86868" y="27432"/>
                  </a:lnTo>
                  <a:lnTo>
                    <a:pt x="85344" y="30480"/>
                  </a:lnTo>
                  <a:lnTo>
                    <a:pt x="82296" y="33528"/>
                  </a:lnTo>
                  <a:lnTo>
                    <a:pt x="73152" y="38100"/>
                  </a:lnTo>
                  <a:lnTo>
                    <a:pt x="70104" y="38100"/>
                  </a:lnTo>
                  <a:lnTo>
                    <a:pt x="67056" y="39624"/>
                  </a:lnTo>
                  <a:lnTo>
                    <a:pt x="62484" y="41148"/>
                  </a:lnTo>
                  <a:lnTo>
                    <a:pt x="59436" y="41148"/>
                  </a:lnTo>
                  <a:lnTo>
                    <a:pt x="54864" y="42672"/>
                  </a:lnTo>
                  <a:lnTo>
                    <a:pt x="45720" y="42672"/>
                  </a:lnTo>
                  <a:lnTo>
                    <a:pt x="38100" y="42672"/>
                  </a:lnTo>
                  <a:lnTo>
                    <a:pt x="33528" y="41148"/>
                  </a:lnTo>
                  <a:lnTo>
                    <a:pt x="28956" y="41148"/>
                  </a:lnTo>
                  <a:lnTo>
                    <a:pt x="25908" y="39624"/>
                  </a:lnTo>
                  <a:lnTo>
                    <a:pt x="21336" y="38100"/>
                  </a:lnTo>
                  <a:lnTo>
                    <a:pt x="18288" y="38100"/>
                  </a:lnTo>
                  <a:lnTo>
                    <a:pt x="15240" y="36576"/>
                  </a:lnTo>
                  <a:lnTo>
                    <a:pt x="13716" y="35052"/>
                  </a:lnTo>
                  <a:lnTo>
                    <a:pt x="10668" y="33528"/>
                  </a:lnTo>
                  <a:lnTo>
                    <a:pt x="9144" y="32004"/>
                  </a:lnTo>
                  <a:lnTo>
                    <a:pt x="6096" y="30480"/>
                  </a:lnTo>
                  <a:lnTo>
                    <a:pt x="4572" y="27432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3048" y="22860"/>
                  </a:lnTo>
                  <a:lnTo>
                    <a:pt x="3048" y="21336"/>
                  </a:lnTo>
                  <a:lnTo>
                    <a:pt x="4572" y="19812"/>
                  </a:lnTo>
                  <a:lnTo>
                    <a:pt x="4572" y="16764"/>
                  </a:lnTo>
                  <a:lnTo>
                    <a:pt x="6096" y="15240"/>
                  </a:lnTo>
                  <a:lnTo>
                    <a:pt x="9144" y="13716"/>
                  </a:lnTo>
                  <a:lnTo>
                    <a:pt x="10668" y="12192"/>
                  </a:lnTo>
                  <a:lnTo>
                    <a:pt x="13716" y="10668"/>
                  </a:lnTo>
                  <a:lnTo>
                    <a:pt x="15240" y="9144"/>
                  </a:lnTo>
                  <a:lnTo>
                    <a:pt x="21336" y="6096"/>
                  </a:lnTo>
                  <a:lnTo>
                    <a:pt x="25908" y="6096"/>
                  </a:lnTo>
                  <a:lnTo>
                    <a:pt x="28956" y="4572"/>
                  </a:lnTo>
                  <a:lnTo>
                    <a:pt x="33528" y="4572"/>
                  </a:lnTo>
                  <a:lnTo>
                    <a:pt x="38100" y="3048"/>
                  </a:lnTo>
                  <a:lnTo>
                    <a:pt x="45720" y="3048"/>
                  </a:lnTo>
                  <a:lnTo>
                    <a:pt x="54864" y="3048"/>
                  </a:lnTo>
                  <a:lnTo>
                    <a:pt x="59436" y="4572"/>
                  </a:lnTo>
                  <a:lnTo>
                    <a:pt x="62484" y="4572"/>
                  </a:lnTo>
                  <a:lnTo>
                    <a:pt x="67056" y="6096"/>
                  </a:lnTo>
                  <a:lnTo>
                    <a:pt x="70104" y="6096"/>
                  </a:lnTo>
                  <a:lnTo>
                    <a:pt x="82296" y="12192"/>
                  </a:lnTo>
                  <a:lnTo>
                    <a:pt x="86868" y="16764"/>
                  </a:lnTo>
                  <a:lnTo>
                    <a:pt x="88392" y="19812"/>
                  </a:lnTo>
                  <a:lnTo>
                    <a:pt x="88392" y="13716"/>
                  </a:lnTo>
                  <a:lnTo>
                    <a:pt x="86868" y="10668"/>
                  </a:lnTo>
                  <a:lnTo>
                    <a:pt x="71628" y="3048"/>
                  </a:lnTo>
                  <a:lnTo>
                    <a:pt x="67056" y="1524"/>
                  </a:lnTo>
                  <a:lnTo>
                    <a:pt x="64008" y="1524"/>
                  </a:lnTo>
                  <a:lnTo>
                    <a:pt x="59436" y="0"/>
                  </a:lnTo>
                  <a:lnTo>
                    <a:pt x="45720" y="0"/>
                  </a:lnTo>
                  <a:lnTo>
                    <a:pt x="33528" y="0"/>
                  </a:lnTo>
                  <a:lnTo>
                    <a:pt x="28956" y="1524"/>
                  </a:lnTo>
                  <a:lnTo>
                    <a:pt x="24384" y="1524"/>
                  </a:lnTo>
                  <a:lnTo>
                    <a:pt x="21336" y="3048"/>
                  </a:lnTo>
                  <a:lnTo>
                    <a:pt x="16764" y="4572"/>
                  </a:lnTo>
                  <a:lnTo>
                    <a:pt x="10668" y="7620"/>
                  </a:lnTo>
                  <a:lnTo>
                    <a:pt x="9144" y="9144"/>
                  </a:lnTo>
                  <a:lnTo>
                    <a:pt x="6096" y="10668"/>
                  </a:lnTo>
                  <a:lnTo>
                    <a:pt x="4572" y="13716"/>
                  </a:lnTo>
                  <a:lnTo>
                    <a:pt x="1524" y="15240"/>
                  </a:lnTo>
                  <a:lnTo>
                    <a:pt x="1524" y="18288"/>
                  </a:lnTo>
                  <a:lnTo>
                    <a:pt x="0" y="19812"/>
                  </a:lnTo>
                  <a:lnTo>
                    <a:pt x="0" y="22860"/>
                  </a:lnTo>
                  <a:lnTo>
                    <a:pt x="0" y="25908"/>
                  </a:lnTo>
                  <a:lnTo>
                    <a:pt x="1524" y="27432"/>
                  </a:lnTo>
                  <a:lnTo>
                    <a:pt x="1524" y="30480"/>
                  </a:lnTo>
                  <a:lnTo>
                    <a:pt x="4572" y="32004"/>
                  </a:lnTo>
                  <a:lnTo>
                    <a:pt x="10668" y="38100"/>
                  </a:lnTo>
                  <a:lnTo>
                    <a:pt x="16764" y="41148"/>
                  </a:lnTo>
                  <a:lnTo>
                    <a:pt x="21336" y="42672"/>
                  </a:lnTo>
                  <a:lnTo>
                    <a:pt x="24384" y="42672"/>
                  </a:lnTo>
                  <a:lnTo>
                    <a:pt x="28956" y="44196"/>
                  </a:lnTo>
                  <a:lnTo>
                    <a:pt x="33528" y="44196"/>
                  </a:lnTo>
                  <a:lnTo>
                    <a:pt x="36576" y="45720"/>
                  </a:lnTo>
                  <a:lnTo>
                    <a:pt x="45720" y="45720"/>
                  </a:lnTo>
                  <a:lnTo>
                    <a:pt x="54864" y="45720"/>
                  </a:lnTo>
                  <a:lnTo>
                    <a:pt x="59436" y="44196"/>
                  </a:lnTo>
                  <a:lnTo>
                    <a:pt x="64008" y="44196"/>
                  </a:lnTo>
                  <a:lnTo>
                    <a:pt x="67056" y="42672"/>
                  </a:lnTo>
                  <a:lnTo>
                    <a:pt x="71628" y="42672"/>
                  </a:lnTo>
                  <a:lnTo>
                    <a:pt x="83820" y="36576"/>
                  </a:lnTo>
                  <a:lnTo>
                    <a:pt x="89916" y="30480"/>
                  </a:lnTo>
                  <a:lnTo>
                    <a:pt x="91440" y="27432"/>
                  </a:lnTo>
                  <a:lnTo>
                    <a:pt x="91440" y="25908"/>
                  </a:lnTo>
                  <a:lnTo>
                    <a:pt x="92964" y="2286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05555" y="2941320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4">
                  <a:moveTo>
                    <a:pt x="12191" y="0"/>
                  </a:moveTo>
                  <a:lnTo>
                    <a:pt x="4571" y="0"/>
                  </a:lnTo>
                  <a:lnTo>
                    <a:pt x="3047" y="1523"/>
                  </a:lnTo>
                  <a:lnTo>
                    <a:pt x="1523" y="1523"/>
                  </a:lnTo>
                  <a:lnTo>
                    <a:pt x="1523" y="3047"/>
                  </a:lnTo>
                  <a:lnTo>
                    <a:pt x="0" y="4571"/>
                  </a:lnTo>
                  <a:lnTo>
                    <a:pt x="0" y="10667"/>
                  </a:lnTo>
                  <a:lnTo>
                    <a:pt x="1523" y="12191"/>
                  </a:lnTo>
                  <a:lnTo>
                    <a:pt x="1523" y="13715"/>
                  </a:lnTo>
                  <a:lnTo>
                    <a:pt x="4571" y="16763"/>
                  </a:lnTo>
                  <a:lnTo>
                    <a:pt x="12191" y="16763"/>
                  </a:lnTo>
                  <a:lnTo>
                    <a:pt x="16763" y="12191"/>
                  </a:lnTo>
                  <a:lnTo>
                    <a:pt x="16763" y="9143"/>
                  </a:lnTo>
                  <a:lnTo>
                    <a:pt x="18287" y="7619"/>
                  </a:lnTo>
                  <a:lnTo>
                    <a:pt x="16763" y="6095"/>
                  </a:lnTo>
                  <a:lnTo>
                    <a:pt x="16763" y="3047"/>
                  </a:lnTo>
                  <a:lnTo>
                    <a:pt x="15239" y="1523"/>
                  </a:lnTo>
                  <a:lnTo>
                    <a:pt x="13715" y="1523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94888" y="2938271"/>
              <a:ext cx="81280" cy="62865"/>
            </a:xfrm>
            <a:custGeom>
              <a:avLst/>
              <a:gdLst/>
              <a:ahLst/>
              <a:cxnLst/>
              <a:rect l="l" t="t" r="r" b="b"/>
              <a:pathLst>
                <a:path w="81279" h="62864">
                  <a:moveTo>
                    <a:pt x="38100" y="25908"/>
                  </a:moveTo>
                  <a:lnTo>
                    <a:pt x="21336" y="25908"/>
                  </a:lnTo>
                  <a:lnTo>
                    <a:pt x="21336" y="21336"/>
                  </a:lnTo>
                  <a:lnTo>
                    <a:pt x="22860" y="21336"/>
                  </a:lnTo>
                  <a:lnTo>
                    <a:pt x="25908" y="19812"/>
                  </a:lnTo>
                  <a:lnTo>
                    <a:pt x="28956" y="16764"/>
                  </a:lnTo>
                  <a:lnTo>
                    <a:pt x="28956" y="15240"/>
                  </a:lnTo>
                  <a:lnTo>
                    <a:pt x="30480" y="13716"/>
                  </a:lnTo>
                  <a:lnTo>
                    <a:pt x="30480" y="10668"/>
                  </a:lnTo>
                  <a:lnTo>
                    <a:pt x="30480" y="9144"/>
                  </a:lnTo>
                  <a:lnTo>
                    <a:pt x="28956" y="7620"/>
                  </a:lnTo>
                  <a:lnTo>
                    <a:pt x="28956" y="6096"/>
                  </a:lnTo>
                  <a:lnTo>
                    <a:pt x="25908" y="3048"/>
                  </a:lnTo>
                  <a:lnTo>
                    <a:pt x="25908" y="7620"/>
                  </a:lnTo>
                  <a:lnTo>
                    <a:pt x="25908" y="10668"/>
                  </a:lnTo>
                  <a:lnTo>
                    <a:pt x="25908" y="15240"/>
                  </a:lnTo>
                  <a:lnTo>
                    <a:pt x="24384" y="15240"/>
                  </a:lnTo>
                  <a:lnTo>
                    <a:pt x="22860" y="16764"/>
                  </a:lnTo>
                  <a:lnTo>
                    <a:pt x="21336" y="16764"/>
                  </a:lnTo>
                  <a:lnTo>
                    <a:pt x="21336" y="18288"/>
                  </a:lnTo>
                  <a:lnTo>
                    <a:pt x="19812" y="18288"/>
                  </a:lnTo>
                  <a:lnTo>
                    <a:pt x="18288" y="18288"/>
                  </a:lnTo>
                  <a:lnTo>
                    <a:pt x="16764" y="16764"/>
                  </a:lnTo>
                  <a:lnTo>
                    <a:pt x="15240" y="16764"/>
                  </a:lnTo>
                  <a:lnTo>
                    <a:pt x="12192" y="13716"/>
                  </a:lnTo>
                  <a:lnTo>
                    <a:pt x="12192" y="10668"/>
                  </a:lnTo>
                  <a:lnTo>
                    <a:pt x="12192" y="9144"/>
                  </a:lnTo>
                  <a:lnTo>
                    <a:pt x="13716" y="7620"/>
                  </a:lnTo>
                  <a:lnTo>
                    <a:pt x="13716" y="6096"/>
                  </a:lnTo>
                  <a:lnTo>
                    <a:pt x="15240" y="6096"/>
                  </a:lnTo>
                  <a:lnTo>
                    <a:pt x="16764" y="4572"/>
                  </a:lnTo>
                  <a:lnTo>
                    <a:pt x="19812" y="4572"/>
                  </a:lnTo>
                  <a:lnTo>
                    <a:pt x="21336" y="4572"/>
                  </a:lnTo>
                  <a:lnTo>
                    <a:pt x="22860" y="6096"/>
                  </a:lnTo>
                  <a:lnTo>
                    <a:pt x="24384" y="6096"/>
                  </a:lnTo>
                  <a:lnTo>
                    <a:pt x="25908" y="7620"/>
                  </a:lnTo>
                  <a:lnTo>
                    <a:pt x="25908" y="3048"/>
                  </a:lnTo>
                  <a:lnTo>
                    <a:pt x="22860" y="1524"/>
                  </a:lnTo>
                  <a:lnTo>
                    <a:pt x="21336" y="1524"/>
                  </a:lnTo>
                  <a:lnTo>
                    <a:pt x="19812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9144" y="7620"/>
                  </a:lnTo>
                  <a:lnTo>
                    <a:pt x="9144" y="9144"/>
                  </a:lnTo>
                  <a:lnTo>
                    <a:pt x="7620" y="10668"/>
                  </a:lnTo>
                  <a:lnTo>
                    <a:pt x="9144" y="13716"/>
                  </a:lnTo>
                  <a:lnTo>
                    <a:pt x="9144" y="15240"/>
                  </a:lnTo>
                  <a:lnTo>
                    <a:pt x="15240" y="21336"/>
                  </a:lnTo>
                  <a:lnTo>
                    <a:pt x="18288" y="21336"/>
                  </a:lnTo>
                  <a:lnTo>
                    <a:pt x="18288" y="25908"/>
                  </a:lnTo>
                  <a:lnTo>
                    <a:pt x="1524" y="25908"/>
                  </a:lnTo>
                  <a:lnTo>
                    <a:pt x="1524" y="28956"/>
                  </a:lnTo>
                  <a:lnTo>
                    <a:pt x="18288" y="28956"/>
                  </a:lnTo>
                  <a:lnTo>
                    <a:pt x="18288" y="44196"/>
                  </a:lnTo>
                  <a:lnTo>
                    <a:pt x="0" y="60960"/>
                  </a:lnTo>
                  <a:lnTo>
                    <a:pt x="3048" y="62484"/>
                  </a:lnTo>
                  <a:lnTo>
                    <a:pt x="19812" y="47117"/>
                  </a:lnTo>
                  <a:lnTo>
                    <a:pt x="36576" y="62484"/>
                  </a:lnTo>
                  <a:lnTo>
                    <a:pt x="38100" y="60960"/>
                  </a:lnTo>
                  <a:lnTo>
                    <a:pt x="21336" y="44196"/>
                  </a:lnTo>
                  <a:lnTo>
                    <a:pt x="21336" y="28956"/>
                  </a:lnTo>
                  <a:lnTo>
                    <a:pt x="38100" y="28956"/>
                  </a:lnTo>
                  <a:lnTo>
                    <a:pt x="38100" y="25908"/>
                  </a:lnTo>
                  <a:close/>
                </a:path>
                <a:path w="81279" h="62864">
                  <a:moveTo>
                    <a:pt x="80772" y="38100"/>
                  </a:moveTo>
                  <a:lnTo>
                    <a:pt x="39624" y="38100"/>
                  </a:lnTo>
                  <a:lnTo>
                    <a:pt x="39624" y="41148"/>
                  </a:lnTo>
                  <a:lnTo>
                    <a:pt x="80772" y="41148"/>
                  </a:lnTo>
                  <a:lnTo>
                    <a:pt x="80772" y="3810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74136" y="2968752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0" y="0"/>
                  </a:moveTo>
                  <a:lnTo>
                    <a:pt x="0" y="16763"/>
                  </a:lnTo>
                  <a:lnTo>
                    <a:pt x="9143" y="9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72612" y="2968751"/>
              <a:ext cx="10795" cy="21590"/>
            </a:xfrm>
            <a:custGeom>
              <a:avLst/>
              <a:gdLst/>
              <a:ahLst/>
              <a:cxnLst/>
              <a:rect l="l" t="t" r="r" b="b"/>
              <a:pathLst>
                <a:path w="10795" h="21589">
                  <a:moveTo>
                    <a:pt x="10668" y="9144"/>
                  </a:moveTo>
                  <a:lnTo>
                    <a:pt x="9144" y="7620"/>
                  </a:lnTo>
                  <a:lnTo>
                    <a:pt x="3048" y="1270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6764"/>
                  </a:lnTo>
                  <a:lnTo>
                    <a:pt x="0" y="21336"/>
                  </a:lnTo>
                  <a:lnTo>
                    <a:pt x="3048" y="18288"/>
                  </a:lnTo>
                  <a:lnTo>
                    <a:pt x="10668" y="10668"/>
                  </a:lnTo>
                  <a:lnTo>
                    <a:pt x="10668" y="914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05555" y="3046476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4">
                  <a:moveTo>
                    <a:pt x="12191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12191"/>
                  </a:lnTo>
                  <a:lnTo>
                    <a:pt x="1523" y="13715"/>
                  </a:lnTo>
                  <a:lnTo>
                    <a:pt x="1523" y="15239"/>
                  </a:lnTo>
                  <a:lnTo>
                    <a:pt x="3047" y="15239"/>
                  </a:lnTo>
                  <a:lnTo>
                    <a:pt x="4571" y="16763"/>
                  </a:lnTo>
                  <a:lnTo>
                    <a:pt x="12191" y="16763"/>
                  </a:lnTo>
                  <a:lnTo>
                    <a:pt x="13715" y="15239"/>
                  </a:lnTo>
                  <a:lnTo>
                    <a:pt x="15239" y="15239"/>
                  </a:lnTo>
                  <a:lnTo>
                    <a:pt x="16763" y="13715"/>
                  </a:lnTo>
                  <a:lnTo>
                    <a:pt x="16763" y="10667"/>
                  </a:lnTo>
                  <a:lnTo>
                    <a:pt x="18287" y="9143"/>
                  </a:lnTo>
                  <a:lnTo>
                    <a:pt x="16763" y="7619"/>
                  </a:lnTo>
                  <a:lnTo>
                    <a:pt x="16763" y="3047"/>
                  </a:lnTo>
                  <a:lnTo>
                    <a:pt x="15239" y="3047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94888" y="3044951"/>
              <a:ext cx="81280" cy="62865"/>
            </a:xfrm>
            <a:custGeom>
              <a:avLst/>
              <a:gdLst/>
              <a:ahLst/>
              <a:cxnLst/>
              <a:rect l="l" t="t" r="r" b="b"/>
              <a:pathLst>
                <a:path w="81279" h="62864">
                  <a:moveTo>
                    <a:pt x="38100" y="24384"/>
                  </a:moveTo>
                  <a:lnTo>
                    <a:pt x="21336" y="24384"/>
                  </a:lnTo>
                  <a:lnTo>
                    <a:pt x="21336" y="19812"/>
                  </a:lnTo>
                  <a:lnTo>
                    <a:pt x="22860" y="19812"/>
                  </a:lnTo>
                  <a:lnTo>
                    <a:pt x="25908" y="18288"/>
                  </a:lnTo>
                  <a:lnTo>
                    <a:pt x="28956" y="15240"/>
                  </a:lnTo>
                  <a:lnTo>
                    <a:pt x="28956" y="13716"/>
                  </a:lnTo>
                  <a:lnTo>
                    <a:pt x="30480" y="12192"/>
                  </a:lnTo>
                  <a:lnTo>
                    <a:pt x="30480" y="10668"/>
                  </a:lnTo>
                  <a:lnTo>
                    <a:pt x="30480" y="7620"/>
                  </a:lnTo>
                  <a:lnTo>
                    <a:pt x="28956" y="6096"/>
                  </a:lnTo>
                  <a:lnTo>
                    <a:pt x="28956" y="4572"/>
                  </a:lnTo>
                  <a:lnTo>
                    <a:pt x="25908" y="1524"/>
                  </a:lnTo>
                  <a:lnTo>
                    <a:pt x="25908" y="6096"/>
                  </a:lnTo>
                  <a:lnTo>
                    <a:pt x="25908" y="10668"/>
                  </a:lnTo>
                  <a:lnTo>
                    <a:pt x="25908" y="13716"/>
                  </a:lnTo>
                  <a:lnTo>
                    <a:pt x="24384" y="15240"/>
                  </a:lnTo>
                  <a:lnTo>
                    <a:pt x="22860" y="15240"/>
                  </a:lnTo>
                  <a:lnTo>
                    <a:pt x="21336" y="16764"/>
                  </a:lnTo>
                  <a:lnTo>
                    <a:pt x="19812" y="16764"/>
                  </a:lnTo>
                  <a:lnTo>
                    <a:pt x="18288" y="16764"/>
                  </a:lnTo>
                  <a:lnTo>
                    <a:pt x="16764" y="16764"/>
                  </a:lnTo>
                  <a:lnTo>
                    <a:pt x="15240" y="15240"/>
                  </a:lnTo>
                  <a:lnTo>
                    <a:pt x="13716" y="15240"/>
                  </a:lnTo>
                  <a:lnTo>
                    <a:pt x="13716" y="13716"/>
                  </a:lnTo>
                  <a:lnTo>
                    <a:pt x="12192" y="12192"/>
                  </a:lnTo>
                  <a:lnTo>
                    <a:pt x="12192" y="10668"/>
                  </a:lnTo>
                  <a:lnTo>
                    <a:pt x="12192" y="7620"/>
                  </a:lnTo>
                  <a:lnTo>
                    <a:pt x="13716" y="6096"/>
                  </a:lnTo>
                  <a:lnTo>
                    <a:pt x="13716" y="4572"/>
                  </a:lnTo>
                  <a:lnTo>
                    <a:pt x="15240" y="4572"/>
                  </a:lnTo>
                  <a:lnTo>
                    <a:pt x="16764" y="3048"/>
                  </a:lnTo>
                  <a:lnTo>
                    <a:pt x="19812" y="3048"/>
                  </a:lnTo>
                  <a:lnTo>
                    <a:pt x="21336" y="3048"/>
                  </a:lnTo>
                  <a:lnTo>
                    <a:pt x="22860" y="4572"/>
                  </a:lnTo>
                  <a:lnTo>
                    <a:pt x="24384" y="4572"/>
                  </a:lnTo>
                  <a:lnTo>
                    <a:pt x="25908" y="6096"/>
                  </a:lnTo>
                  <a:lnTo>
                    <a:pt x="25908" y="1524"/>
                  </a:lnTo>
                  <a:lnTo>
                    <a:pt x="22860" y="0"/>
                  </a:lnTo>
                  <a:lnTo>
                    <a:pt x="19812" y="0"/>
                  </a:lnTo>
                  <a:lnTo>
                    <a:pt x="15240" y="0"/>
                  </a:lnTo>
                  <a:lnTo>
                    <a:pt x="9144" y="6096"/>
                  </a:lnTo>
                  <a:lnTo>
                    <a:pt x="9144" y="7620"/>
                  </a:lnTo>
                  <a:lnTo>
                    <a:pt x="7620" y="10668"/>
                  </a:lnTo>
                  <a:lnTo>
                    <a:pt x="9144" y="12192"/>
                  </a:lnTo>
                  <a:lnTo>
                    <a:pt x="9144" y="13716"/>
                  </a:lnTo>
                  <a:lnTo>
                    <a:pt x="15240" y="19812"/>
                  </a:lnTo>
                  <a:lnTo>
                    <a:pt x="18288" y="19812"/>
                  </a:lnTo>
                  <a:lnTo>
                    <a:pt x="18288" y="24384"/>
                  </a:lnTo>
                  <a:lnTo>
                    <a:pt x="1524" y="24384"/>
                  </a:lnTo>
                  <a:lnTo>
                    <a:pt x="1524" y="28956"/>
                  </a:lnTo>
                  <a:lnTo>
                    <a:pt x="18288" y="28956"/>
                  </a:lnTo>
                  <a:lnTo>
                    <a:pt x="18288" y="42672"/>
                  </a:lnTo>
                  <a:lnTo>
                    <a:pt x="0" y="59436"/>
                  </a:lnTo>
                  <a:lnTo>
                    <a:pt x="3048" y="62484"/>
                  </a:lnTo>
                  <a:lnTo>
                    <a:pt x="19812" y="47117"/>
                  </a:lnTo>
                  <a:lnTo>
                    <a:pt x="36576" y="62484"/>
                  </a:lnTo>
                  <a:lnTo>
                    <a:pt x="38100" y="59436"/>
                  </a:lnTo>
                  <a:lnTo>
                    <a:pt x="21336" y="42672"/>
                  </a:lnTo>
                  <a:lnTo>
                    <a:pt x="21336" y="28956"/>
                  </a:lnTo>
                  <a:lnTo>
                    <a:pt x="38100" y="28956"/>
                  </a:lnTo>
                  <a:lnTo>
                    <a:pt x="38100" y="24384"/>
                  </a:lnTo>
                  <a:close/>
                </a:path>
                <a:path w="81279" h="62864">
                  <a:moveTo>
                    <a:pt x="80772" y="38100"/>
                  </a:moveTo>
                  <a:lnTo>
                    <a:pt x="39624" y="38100"/>
                  </a:lnTo>
                  <a:lnTo>
                    <a:pt x="39624" y="41148"/>
                  </a:lnTo>
                  <a:lnTo>
                    <a:pt x="80772" y="41148"/>
                  </a:lnTo>
                  <a:lnTo>
                    <a:pt x="80772" y="3810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74136" y="3076956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0" y="0"/>
                  </a:moveTo>
                  <a:lnTo>
                    <a:pt x="0" y="16763"/>
                  </a:lnTo>
                  <a:lnTo>
                    <a:pt x="9143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72612" y="3076955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19">
                  <a:moveTo>
                    <a:pt x="10668" y="7620"/>
                  </a:moveTo>
                  <a:lnTo>
                    <a:pt x="9144" y="6096"/>
                  </a:lnTo>
                  <a:lnTo>
                    <a:pt x="3048" y="12192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9812"/>
                  </a:lnTo>
                  <a:lnTo>
                    <a:pt x="3048" y="16764"/>
                  </a:lnTo>
                  <a:lnTo>
                    <a:pt x="10668" y="9144"/>
                  </a:lnTo>
                  <a:lnTo>
                    <a:pt x="10668" y="762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15511" y="2942844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2191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12191"/>
                  </a:lnTo>
                  <a:lnTo>
                    <a:pt x="4571" y="16763"/>
                  </a:lnTo>
                  <a:lnTo>
                    <a:pt x="12191" y="16763"/>
                  </a:lnTo>
                  <a:lnTo>
                    <a:pt x="15239" y="13715"/>
                  </a:lnTo>
                  <a:lnTo>
                    <a:pt x="16763" y="13715"/>
                  </a:lnTo>
                  <a:lnTo>
                    <a:pt x="16763" y="7619"/>
                  </a:lnTo>
                  <a:lnTo>
                    <a:pt x="16763" y="3047"/>
                  </a:lnTo>
                  <a:lnTo>
                    <a:pt x="15239" y="3047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60648" y="2941319"/>
              <a:ext cx="82550" cy="62865"/>
            </a:xfrm>
            <a:custGeom>
              <a:avLst/>
              <a:gdLst/>
              <a:ahLst/>
              <a:cxnLst/>
              <a:rect l="l" t="t" r="r" b="b"/>
              <a:pathLst>
                <a:path w="82550" h="62864">
                  <a:moveTo>
                    <a:pt x="41148" y="35052"/>
                  </a:moveTo>
                  <a:lnTo>
                    <a:pt x="0" y="35052"/>
                  </a:lnTo>
                  <a:lnTo>
                    <a:pt x="0" y="38100"/>
                  </a:lnTo>
                  <a:lnTo>
                    <a:pt x="41148" y="38100"/>
                  </a:lnTo>
                  <a:lnTo>
                    <a:pt x="41148" y="35052"/>
                  </a:lnTo>
                  <a:close/>
                </a:path>
                <a:path w="82550" h="62864">
                  <a:moveTo>
                    <a:pt x="82296" y="59436"/>
                  </a:moveTo>
                  <a:lnTo>
                    <a:pt x="64008" y="42672"/>
                  </a:lnTo>
                  <a:lnTo>
                    <a:pt x="64008" y="28956"/>
                  </a:lnTo>
                  <a:lnTo>
                    <a:pt x="80772" y="28956"/>
                  </a:lnTo>
                  <a:lnTo>
                    <a:pt x="80772" y="24384"/>
                  </a:lnTo>
                  <a:lnTo>
                    <a:pt x="64008" y="24384"/>
                  </a:lnTo>
                  <a:lnTo>
                    <a:pt x="64008" y="19812"/>
                  </a:lnTo>
                  <a:lnTo>
                    <a:pt x="67056" y="19812"/>
                  </a:lnTo>
                  <a:lnTo>
                    <a:pt x="70104" y="18288"/>
                  </a:lnTo>
                  <a:lnTo>
                    <a:pt x="71628" y="16764"/>
                  </a:lnTo>
                  <a:lnTo>
                    <a:pt x="71628" y="15240"/>
                  </a:lnTo>
                  <a:lnTo>
                    <a:pt x="73152" y="13716"/>
                  </a:lnTo>
                  <a:lnTo>
                    <a:pt x="73152" y="12192"/>
                  </a:lnTo>
                  <a:lnTo>
                    <a:pt x="74676" y="9144"/>
                  </a:lnTo>
                  <a:lnTo>
                    <a:pt x="73152" y="7620"/>
                  </a:lnTo>
                  <a:lnTo>
                    <a:pt x="73152" y="6096"/>
                  </a:lnTo>
                  <a:lnTo>
                    <a:pt x="71628" y="4572"/>
                  </a:lnTo>
                  <a:lnTo>
                    <a:pt x="71628" y="3048"/>
                  </a:lnTo>
                  <a:lnTo>
                    <a:pt x="70104" y="1524"/>
                  </a:lnTo>
                  <a:lnTo>
                    <a:pt x="70104" y="6096"/>
                  </a:lnTo>
                  <a:lnTo>
                    <a:pt x="70104" y="9144"/>
                  </a:lnTo>
                  <a:lnTo>
                    <a:pt x="70104" y="13716"/>
                  </a:lnTo>
                  <a:lnTo>
                    <a:pt x="68580" y="15240"/>
                  </a:lnTo>
                  <a:lnTo>
                    <a:pt x="67056" y="15240"/>
                  </a:lnTo>
                  <a:lnTo>
                    <a:pt x="65532" y="16764"/>
                  </a:lnTo>
                  <a:lnTo>
                    <a:pt x="64008" y="16764"/>
                  </a:lnTo>
                  <a:lnTo>
                    <a:pt x="62484" y="16764"/>
                  </a:lnTo>
                  <a:lnTo>
                    <a:pt x="60960" y="16764"/>
                  </a:lnTo>
                  <a:lnTo>
                    <a:pt x="59436" y="15240"/>
                  </a:lnTo>
                  <a:lnTo>
                    <a:pt x="57912" y="15240"/>
                  </a:lnTo>
                  <a:lnTo>
                    <a:pt x="56388" y="13716"/>
                  </a:lnTo>
                  <a:lnTo>
                    <a:pt x="56388" y="9144"/>
                  </a:lnTo>
                  <a:lnTo>
                    <a:pt x="56388" y="6096"/>
                  </a:lnTo>
                  <a:lnTo>
                    <a:pt x="57912" y="4572"/>
                  </a:lnTo>
                  <a:lnTo>
                    <a:pt x="59436" y="4572"/>
                  </a:lnTo>
                  <a:lnTo>
                    <a:pt x="60960" y="3048"/>
                  </a:lnTo>
                  <a:lnTo>
                    <a:pt x="62484" y="3048"/>
                  </a:lnTo>
                  <a:lnTo>
                    <a:pt x="65532" y="3048"/>
                  </a:lnTo>
                  <a:lnTo>
                    <a:pt x="67056" y="4572"/>
                  </a:lnTo>
                  <a:lnTo>
                    <a:pt x="68580" y="4572"/>
                  </a:lnTo>
                  <a:lnTo>
                    <a:pt x="70104" y="6096"/>
                  </a:lnTo>
                  <a:lnTo>
                    <a:pt x="70104" y="1524"/>
                  </a:lnTo>
                  <a:lnTo>
                    <a:pt x="67056" y="0"/>
                  </a:lnTo>
                  <a:lnTo>
                    <a:pt x="62484" y="0"/>
                  </a:lnTo>
                  <a:lnTo>
                    <a:pt x="59436" y="0"/>
                  </a:lnTo>
                  <a:lnTo>
                    <a:pt x="56388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53340" y="7620"/>
                  </a:lnTo>
                  <a:lnTo>
                    <a:pt x="51816" y="9144"/>
                  </a:lnTo>
                  <a:lnTo>
                    <a:pt x="53340" y="12192"/>
                  </a:lnTo>
                  <a:lnTo>
                    <a:pt x="53340" y="13716"/>
                  </a:lnTo>
                  <a:lnTo>
                    <a:pt x="54864" y="15240"/>
                  </a:lnTo>
                  <a:lnTo>
                    <a:pt x="54864" y="16764"/>
                  </a:lnTo>
                  <a:lnTo>
                    <a:pt x="56388" y="18288"/>
                  </a:lnTo>
                  <a:lnTo>
                    <a:pt x="59436" y="19812"/>
                  </a:lnTo>
                  <a:lnTo>
                    <a:pt x="60960" y="19812"/>
                  </a:lnTo>
                  <a:lnTo>
                    <a:pt x="60960" y="24384"/>
                  </a:lnTo>
                  <a:lnTo>
                    <a:pt x="44196" y="24384"/>
                  </a:lnTo>
                  <a:lnTo>
                    <a:pt x="44196" y="28956"/>
                  </a:lnTo>
                  <a:lnTo>
                    <a:pt x="60960" y="28956"/>
                  </a:lnTo>
                  <a:lnTo>
                    <a:pt x="60960" y="42672"/>
                  </a:lnTo>
                  <a:lnTo>
                    <a:pt x="44196" y="59436"/>
                  </a:lnTo>
                  <a:lnTo>
                    <a:pt x="47244" y="62484"/>
                  </a:lnTo>
                  <a:lnTo>
                    <a:pt x="62547" y="47180"/>
                  </a:lnTo>
                  <a:lnTo>
                    <a:pt x="79248" y="62484"/>
                  </a:lnTo>
                  <a:lnTo>
                    <a:pt x="82296" y="59436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53027" y="2968752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9143" y="0"/>
                  </a:moveTo>
                  <a:lnTo>
                    <a:pt x="0" y="9143"/>
                  </a:lnTo>
                  <a:lnTo>
                    <a:pt x="9143" y="1676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53384" y="2923031"/>
              <a:ext cx="210820" cy="67310"/>
            </a:xfrm>
            <a:custGeom>
              <a:avLst/>
              <a:gdLst/>
              <a:ahLst/>
              <a:cxnLst/>
              <a:rect l="l" t="t" r="r" b="b"/>
              <a:pathLst>
                <a:path w="210820" h="67310">
                  <a:moveTo>
                    <a:pt x="25908" y="3048"/>
                  </a:moveTo>
                  <a:lnTo>
                    <a:pt x="22860" y="0"/>
                  </a:lnTo>
                  <a:lnTo>
                    <a:pt x="0" y="25908"/>
                  </a:lnTo>
                  <a:lnTo>
                    <a:pt x="3048" y="28956"/>
                  </a:lnTo>
                  <a:lnTo>
                    <a:pt x="25908" y="3048"/>
                  </a:lnTo>
                  <a:close/>
                </a:path>
                <a:path w="210820" h="67310">
                  <a:moveTo>
                    <a:pt x="210312" y="45720"/>
                  </a:moveTo>
                  <a:lnTo>
                    <a:pt x="207264" y="45720"/>
                  </a:lnTo>
                  <a:lnTo>
                    <a:pt x="207264" y="58420"/>
                  </a:lnTo>
                  <a:lnTo>
                    <a:pt x="201168" y="53340"/>
                  </a:lnTo>
                  <a:lnTo>
                    <a:pt x="199644" y="54864"/>
                  </a:lnTo>
                  <a:lnTo>
                    <a:pt x="199644" y="56388"/>
                  </a:lnTo>
                  <a:lnTo>
                    <a:pt x="207264" y="64008"/>
                  </a:lnTo>
                  <a:lnTo>
                    <a:pt x="210312" y="67056"/>
                  </a:lnTo>
                  <a:lnTo>
                    <a:pt x="210312" y="62484"/>
                  </a:lnTo>
                  <a:lnTo>
                    <a:pt x="210312" y="60960"/>
                  </a:lnTo>
                  <a:lnTo>
                    <a:pt x="210312" y="4572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70147" y="2912364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4">
                  <a:moveTo>
                    <a:pt x="15239" y="0"/>
                  </a:moveTo>
                  <a:lnTo>
                    <a:pt x="0" y="3047"/>
                  </a:lnTo>
                  <a:lnTo>
                    <a:pt x="12191" y="167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68624" y="2910839"/>
              <a:ext cx="105410" cy="41275"/>
            </a:xfrm>
            <a:custGeom>
              <a:avLst/>
              <a:gdLst/>
              <a:ahLst/>
              <a:cxnLst/>
              <a:rect l="l" t="t" r="r" b="b"/>
              <a:pathLst>
                <a:path w="105410" h="41275">
                  <a:moveTo>
                    <a:pt x="18288" y="1524"/>
                  </a:moveTo>
                  <a:lnTo>
                    <a:pt x="16764" y="1524"/>
                  </a:lnTo>
                  <a:lnTo>
                    <a:pt x="15240" y="0"/>
                  </a:lnTo>
                  <a:lnTo>
                    <a:pt x="12611" y="14439"/>
                  </a:lnTo>
                  <a:lnTo>
                    <a:pt x="1524" y="4572"/>
                  </a:lnTo>
                  <a:lnTo>
                    <a:pt x="0" y="6096"/>
                  </a:lnTo>
                  <a:lnTo>
                    <a:pt x="15240" y="21336"/>
                  </a:lnTo>
                  <a:lnTo>
                    <a:pt x="15240" y="18288"/>
                  </a:lnTo>
                  <a:lnTo>
                    <a:pt x="18288" y="1524"/>
                  </a:lnTo>
                  <a:close/>
                </a:path>
                <a:path w="105410" h="41275">
                  <a:moveTo>
                    <a:pt x="105156" y="38100"/>
                  </a:moveTo>
                  <a:lnTo>
                    <a:pt x="83820" y="12192"/>
                  </a:lnTo>
                  <a:lnTo>
                    <a:pt x="80772" y="15240"/>
                  </a:lnTo>
                  <a:lnTo>
                    <a:pt x="102108" y="41148"/>
                  </a:lnTo>
                  <a:lnTo>
                    <a:pt x="105156" y="3810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43300" y="2912364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4">
                  <a:moveTo>
                    <a:pt x="0" y="0"/>
                  </a:moveTo>
                  <a:lnTo>
                    <a:pt x="3047" y="16763"/>
                  </a:lnTo>
                  <a:lnTo>
                    <a:pt x="15239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41776" y="2910839"/>
              <a:ext cx="62865" cy="123825"/>
            </a:xfrm>
            <a:custGeom>
              <a:avLst/>
              <a:gdLst/>
              <a:ahLst/>
              <a:cxnLst/>
              <a:rect l="l" t="t" r="r" b="b"/>
              <a:pathLst>
                <a:path w="62864" h="123825">
                  <a:moveTo>
                    <a:pt x="18288" y="6096"/>
                  </a:moveTo>
                  <a:lnTo>
                    <a:pt x="15240" y="4572"/>
                  </a:lnTo>
                  <a:lnTo>
                    <a:pt x="5626" y="14185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1524" y="18288"/>
                  </a:lnTo>
                  <a:lnTo>
                    <a:pt x="3048" y="21336"/>
                  </a:lnTo>
                  <a:lnTo>
                    <a:pt x="4572" y="18288"/>
                  </a:lnTo>
                  <a:lnTo>
                    <a:pt x="18288" y="6096"/>
                  </a:lnTo>
                  <a:close/>
                </a:path>
                <a:path w="62864" h="123825">
                  <a:moveTo>
                    <a:pt x="62484" y="97536"/>
                  </a:moveTo>
                  <a:lnTo>
                    <a:pt x="57912" y="97536"/>
                  </a:lnTo>
                  <a:lnTo>
                    <a:pt x="57912" y="123444"/>
                  </a:lnTo>
                  <a:lnTo>
                    <a:pt x="62484" y="123444"/>
                  </a:lnTo>
                  <a:lnTo>
                    <a:pt x="62484" y="97536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93592" y="3002280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9143" y="0"/>
                  </a:moveTo>
                  <a:lnTo>
                    <a:pt x="0" y="9143"/>
                  </a:lnTo>
                  <a:lnTo>
                    <a:pt x="16763" y="914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93592" y="3002279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4">
                  <a:moveTo>
                    <a:pt x="21336" y="10668"/>
                  </a:moveTo>
                  <a:lnTo>
                    <a:pt x="18288" y="7620"/>
                  </a:lnTo>
                  <a:lnTo>
                    <a:pt x="9144" y="0"/>
                  </a:lnTo>
                  <a:lnTo>
                    <a:pt x="7620" y="1524"/>
                  </a:lnTo>
                  <a:lnTo>
                    <a:pt x="12700" y="7620"/>
                  </a:lnTo>
                  <a:lnTo>
                    <a:pt x="0" y="7620"/>
                  </a:lnTo>
                  <a:lnTo>
                    <a:pt x="0" y="10668"/>
                  </a:lnTo>
                  <a:lnTo>
                    <a:pt x="15240" y="10668"/>
                  </a:lnTo>
                  <a:lnTo>
                    <a:pt x="16764" y="10668"/>
                  </a:lnTo>
                  <a:lnTo>
                    <a:pt x="21336" y="1066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87139" y="2770632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80">
                  <a:moveTo>
                    <a:pt x="0" y="0"/>
                  </a:moveTo>
                  <a:lnTo>
                    <a:pt x="0" y="385571"/>
                  </a:lnTo>
                </a:path>
              </a:pathLst>
            </a:custGeom>
            <a:ln w="3175">
              <a:solidFill>
                <a:srgbClr val="11131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92751" y="3025140"/>
              <a:ext cx="478790" cy="170815"/>
            </a:xfrm>
            <a:custGeom>
              <a:avLst/>
              <a:gdLst/>
              <a:ahLst/>
              <a:cxnLst/>
              <a:rect l="l" t="t" r="r" b="b"/>
              <a:pathLst>
                <a:path w="478789" h="170814">
                  <a:moveTo>
                    <a:pt x="478535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478535" y="170687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92751" y="3025140"/>
              <a:ext cx="478790" cy="170815"/>
            </a:xfrm>
            <a:custGeom>
              <a:avLst/>
              <a:gdLst/>
              <a:ahLst/>
              <a:cxnLst/>
              <a:rect l="l" t="t" r="r" b="b"/>
              <a:pathLst>
                <a:path w="478789" h="170814">
                  <a:moveTo>
                    <a:pt x="0" y="170687"/>
                  </a:moveTo>
                  <a:lnTo>
                    <a:pt x="478535" y="170687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19116" y="3008376"/>
              <a:ext cx="478790" cy="99060"/>
            </a:xfrm>
            <a:custGeom>
              <a:avLst/>
              <a:gdLst/>
              <a:ahLst/>
              <a:cxnLst/>
              <a:rect l="l" t="t" r="r" b="b"/>
              <a:pathLst>
                <a:path w="478789" h="99060">
                  <a:moveTo>
                    <a:pt x="478535" y="0"/>
                  </a:moveTo>
                  <a:lnTo>
                    <a:pt x="0" y="0"/>
                  </a:lnTo>
                  <a:lnTo>
                    <a:pt x="0" y="99059"/>
                  </a:lnTo>
                  <a:lnTo>
                    <a:pt x="478535" y="99059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19116" y="3008376"/>
              <a:ext cx="478790" cy="99060"/>
            </a:xfrm>
            <a:custGeom>
              <a:avLst/>
              <a:gdLst/>
              <a:ahLst/>
              <a:cxnLst/>
              <a:rect l="l" t="t" r="r" b="b"/>
              <a:pathLst>
                <a:path w="478789" h="99060">
                  <a:moveTo>
                    <a:pt x="0" y="99059"/>
                  </a:moveTo>
                  <a:lnTo>
                    <a:pt x="478535" y="99059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9905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10571" y="3384816"/>
              <a:ext cx="466725" cy="279400"/>
            </a:xfrm>
            <a:custGeom>
              <a:avLst/>
              <a:gdLst/>
              <a:ahLst/>
              <a:cxnLst/>
              <a:rect l="l" t="t" r="r" b="b"/>
              <a:pathLst>
                <a:path w="466725" h="279400">
                  <a:moveTo>
                    <a:pt x="466344" y="0"/>
                  </a:moveTo>
                  <a:lnTo>
                    <a:pt x="0" y="0"/>
                  </a:lnTo>
                  <a:lnTo>
                    <a:pt x="0" y="268224"/>
                  </a:lnTo>
                  <a:lnTo>
                    <a:pt x="0" y="278892"/>
                  </a:lnTo>
                  <a:lnTo>
                    <a:pt x="466344" y="278892"/>
                  </a:lnTo>
                  <a:lnTo>
                    <a:pt x="466344" y="268224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01439" y="3374136"/>
              <a:ext cx="467995" cy="279400"/>
            </a:xfrm>
            <a:custGeom>
              <a:avLst/>
              <a:gdLst/>
              <a:ahLst/>
              <a:cxnLst/>
              <a:rect l="l" t="t" r="r" b="b"/>
              <a:pathLst>
                <a:path w="467995" h="279400">
                  <a:moveTo>
                    <a:pt x="467867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67867" y="278891"/>
                  </a:lnTo>
                  <a:lnTo>
                    <a:pt x="467867" y="0"/>
                  </a:lnTo>
                  <a:close/>
                </a:path>
              </a:pathLst>
            </a:custGeom>
            <a:solidFill>
              <a:srgbClr val="96A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99916" y="3370579"/>
              <a:ext cx="471170" cy="285750"/>
            </a:xfrm>
            <a:custGeom>
              <a:avLst/>
              <a:gdLst/>
              <a:ahLst/>
              <a:cxnLst/>
              <a:rect l="l" t="t" r="r" b="b"/>
              <a:pathLst>
                <a:path w="471170" h="285750">
                  <a:moveTo>
                    <a:pt x="470916" y="508"/>
                  </a:moveTo>
                  <a:lnTo>
                    <a:pt x="470090" y="508"/>
                  </a:lnTo>
                  <a:lnTo>
                    <a:pt x="470090" y="0"/>
                  </a:lnTo>
                  <a:lnTo>
                    <a:pt x="466344" y="0"/>
                  </a:lnTo>
                  <a:lnTo>
                    <a:pt x="466344" y="6350"/>
                  </a:lnTo>
                  <a:lnTo>
                    <a:pt x="466344" y="279400"/>
                  </a:lnTo>
                  <a:lnTo>
                    <a:pt x="4572" y="279400"/>
                  </a:lnTo>
                  <a:lnTo>
                    <a:pt x="4572" y="6350"/>
                  </a:lnTo>
                  <a:lnTo>
                    <a:pt x="466344" y="6350"/>
                  </a:lnTo>
                  <a:lnTo>
                    <a:pt x="466344" y="0"/>
                  </a:lnTo>
                  <a:lnTo>
                    <a:pt x="1524" y="0"/>
                  </a:lnTo>
                  <a:lnTo>
                    <a:pt x="1524" y="508"/>
                  </a:lnTo>
                  <a:lnTo>
                    <a:pt x="0" y="508"/>
                  </a:lnTo>
                  <a:lnTo>
                    <a:pt x="0" y="3556"/>
                  </a:lnTo>
                  <a:lnTo>
                    <a:pt x="0" y="282448"/>
                  </a:lnTo>
                  <a:lnTo>
                    <a:pt x="698" y="282448"/>
                  </a:lnTo>
                  <a:lnTo>
                    <a:pt x="698" y="283845"/>
                  </a:lnTo>
                  <a:lnTo>
                    <a:pt x="0" y="282448"/>
                  </a:lnTo>
                  <a:lnTo>
                    <a:pt x="0" y="285496"/>
                  </a:lnTo>
                  <a:lnTo>
                    <a:pt x="698" y="285496"/>
                  </a:lnTo>
                  <a:lnTo>
                    <a:pt x="698" y="285750"/>
                  </a:lnTo>
                  <a:lnTo>
                    <a:pt x="467741" y="285750"/>
                  </a:lnTo>
                  <a:lnTo>
                    <a:pt x="469392" y="285750"/>
                  </a:lnTo>
                  <a:lnTo>
                    <a:pt x="470217" y="285750"/>
                  </a:lnTo>
                  <a:lnTo>
                    <a:pt x="470217" y="285496"/>
                  </a:lnTo>
                  <a:lnTo>
                    <a:pt x="470916" y="285496"/>
                  </a:lnTo>
                  <a:lnTo>
                    <a:pt x="470916" y="282448"/>
                  </a:lnTo>
                  <a:lnTo>
                    <a:pt x="470217" y="283845"/>
                  </a:lnTo>
                  <a:lnTo>
                    <a:pt x="470217" y="281940"/>
                  </a:lnTo>
                  <a:lnTo>
                    <a:pt x="470916" y="281940"/>
                  </a:lnTo>
                  <a:lnTo>
                    <a:pt x="470916" y="3810"/>
                  </a:lnTo>
                  <a:lnTo>
                    <a:pt x="470154" y="3810"/>
                  </a:lnTo>
                  <a:lnTo>
                    <a:pt x="470090" y="1905"/>
                  </a:lnTo>
                  <a:lnTo>
                    <a:pt x="470916" y="3556"/>
                  </a:lnTo>
                  <a:lnTo>
                    <a:pt x="470916" y="50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28872" y="3407664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27348" y="3404615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20">
                  <a:moveTo>
                    <a:pt x="45720" y="0"/>
                  </a:moveTo>
                  <a:lnTo>
                    <a:pt x="44196" y="0"/>
                  </a:lnTo>
                  <a:lnTo>
                    <a:pt x="42672" y="0"/>
                  </a:lnTo>
                  <a:lnTo>
                    <a:pt x="42672" y="6096"/>
                  </a:lnTo>
                  <a:lnTo>
                    <a:pt x="42672" y="51816"/>
                  </a:lnTo>
                  <a:lnTo>
                    <a:pt x="3048" y="51816"/>
                  </a:lnTo>
                  <a:lnTo>
                    <a:pt x="3048" y="6096"/>
                  </a:lnTo>
                  <a:lnTo>
                    <a:pt x="42672" y="6096"/>
                  </a:lnTo>
                  <a:lnTo>
                    <a:pt x="42672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4864"/>
                  </a:lnTo>
                  <a:lnTo>
                    <a:pt x="0" y="57912"/>
                  </a:lnTo>
                  <a:lnTo>
                    <a:pt x="1524" y="57912"/>
                  </a:lnTo>
                  <a:lnTo>
                    <a:pt x="44196" y="57912"/>
                  </a:lnTo>
                  <a:lnTo>
                    <a:pt x="45720" y="57912"/>
                  </a:lnTo>
                  <a:lnTo>
                    <a:pt x="45720" y="54864"/>
                  </a:lnTo>
                  <a:lnTo>
                    <a:pt x="45720" y="3048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24300" y="3557016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22776" y="3553967"/>
              <a:ext cx="45720" cy="56515"/>
            </a:xfrm>
            <a:custGeom>
              <a:avLst/>
              <a:gdLst/>
              <a:ahLst/>
              <a:cxnLst/>
              <a:rect l="l" t="t" r="r" b="b"/>
              <a:pathLst>
                <a:path w="45720" h="56514">
                  <a:moveTo>
                    <a:pt x="45720" y="0"/>
                  </a:moveTo>
                  <a:lnTo>
                    <a:pt x="44196" y="0"/>
                  </a:lnTo>
                  <a:lnTo>
                    <a:pt x="42672" y="0"/>
                  </a:lnTo>
                  <a:lnTo>
                    <a:pt x="42672" y="6096"/>
                  </a:lnTo>
                  <a:lnTo>
                    <a:pt x="42672" y="51816"/>
                  </a:lnTo>
                  <a:lnTo>
                    <a:pt x="3048" y="51816"/>
                  </a:lnTo>
                  <a:lnTo>
                    <a:pt x="3048" y="6096"/>
                  </a:lnTo>
                  <a:lnTo>
                    <a:pt x="42672" y="6096"/>
                  </a:lnTo>
                  <a:lnTo>
                    <a:pt x="42672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4864"/>
                  </a:lnTo>
                  <a:lnTo>
                    <a:pt x="0" y="56388"/>
                  </a:lnTo>
                  <a:lnTo>
                    <a:pt x="1524" y="56388"/>
                  </a:lnTo>
                  <a:lnTo>
                    <a:pt x="44196" y="56388"/>
                  </a:lnTo>
                  <a:lnTo>
                    <a:pt x="45720" y="56388"/>
                  </a:lnTo>
                  <a:lnTo>
                    <a:pt x="45720" y="54864"/>
                  </a:lnTo>
                  <a:lnTo>
                    <a:pt x="45720" y="3048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85488" y="3407664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82440" y="3404615"/>
              <a:ext cx="47625" cy="58419"/>
            </a:xfrm>
            <a:custGeom>
              <a:avLst/>
              <a:gdLst/>
              <a:ahLst/>
              <a:cxnLst/>
              <a:rect l="l" t="t" r="r" b="b"/>
              <a:pathLst>
                <a:path w="47625" h="58420">
                  <a:moveTo>
                    <a:pt x="47244" y="0"/>
                  </a:moveTo>
                  <a:lnTo>
                    <a:pt x="45720" y="0"/>
                  </a:lnTo>
                  <a:lnTo>
                    <a:pt x="42672" y="0"/>
                  </a:lnTo>
                  <a:lnTo>
                    <a:pt x="42672" y="6096"/>
                  </a:lnTo>
                  <a:lnTo>
                    <a:pt x="42672" y="51816"/>
                  </a:lnTo>
                  <a:lnTo>
                    <a:pt x="4572" y="51816"/>
                  </a:lnTo>
                  <a:lnTo>
                    <a:pt x="4572" y="6096"/>
                  </a:lnTo>
                  <a:lnTo>
                    <a:pt x="42672" y="6096"/>
                  </a:lnTo>
                  <a:lnTo>
                    <a:pt x="42672" y="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4864"/>
                  </a:lnTo>
                  <a:lnTo>
                    <a:pt x="0" y="57912"/>
                  </a:lnTo>
                  <a:lnTo>
                    <a:pt x="3048" y="57912"/>
                  </a:lnTo>
                  <a:lnTo>
                    <a:pt x="45720" y="57912"/>
                  </a:lnTo>
                  <a:lnTo>
                    <a:pt x="47244" y="57912"/>
                  </a:lnTo>
                  <a:lnTo>
                    <a:pt x="47244" y="54864"/>
                  </a:lnTo>
                  <a:lnTo>
                    <a:pt x="47244" y="3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055363" y="3479292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53840" y="3477767"/>
              <a:ext cx="47625" cy="56515"/>
            </a:xfrm>
            <a:custGeom>
              <a:avLst/>
              <a:gdLst/>
              <a:ahLst/>
              <a:cxnLst/>
              <a:rect l="l" t="t" r="r" b="b"/>
              <a:pathLst>
                <a:path w="47625" h="56514">
                  <a:moveTo>
                    <a:pt x="47244" y="0"/>
                  </a:moveTo>
                  <a:lnTo>
                    <a:pt x="44196" y="0"/>
                  </a:lnTo>
                  <a:lnTo>
                    <a:pt x="42672" y="0"/>
                  </a:lnTo>
                  <a:lnTo>
                    <a:pt x="42672" y="4572"/>
                  </a:lnTo>
                  <a:lnTo>
                    <a:pt x="42672" y="51816"/>
                  </a:lnTo>
                  <a:lnTo>
                    <a:pt x="4572" y="51816"/>
                  </a:lnTo>
                  <a:lnTo>
                    <a:pt x="4572" y="4572"/>
                  </a:lnTo>
                  <a:lnTo>
                    <a:pt x="42672" y="4572"/>
                  </a:lnTo>
                  <a:lnTo>
                    <a:pt x="42672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524"/>
                  </a:lnTo>
                  <a:lnTo>
                    <a:pt x="0" y="53340"/>
                  </a:lnTo>
                  <a:lnTo>
                    <a:pt x="0" y="56388"/>
                  </a:lnTo>
                  <a:lnTo>
                    <a:pt x="1524" y="56388"/>
                  </a:lnTo>
                  <a:lnTo>
                    <a:pt x="44196" y="56388"/>
                  </a:lnTo>
                  <a:lnTo>
                    <a:pt x="47244" y="56388"/>
                  </a:lnTo>
                  <a:lnTo>
                    <a:pt x="47244" y="53340"/>
                  </a:lnTo>
                  <a:lnTo>
                    <a:pt x="47244" y="152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21479" y="3485388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18432" y="3482339"/>
              <a:ext cx="47625" cy="56515"/>
            </a:xfrm>
            <a:custGeom>
              <a:avLst/>
              <a:gdLst/>
              <a:ahLst/>
              <a:cxnLst/>
              <a:rect l="l" t="t" r="r" b="b"/>
              <a:pathLst>
                <a:path w="47625" h="56514">
                  <a:moveTo>
                    <a:pt x="47244" y="0"/>
                  </a:moveTo>
                  <a:lnTo>
                    <a:pt x="45720" y="0"/>
                  </a:lnTo>
                  <a:lnTo>
                    <a:pt x="42672" y="0"/>
                  </a:lnTo>
                  <a:lnTo>
                    <a:pt x="42672" y="4572"/>
                  </a:lnTo>
                  <a:lnTo>
                    <a:pt x="42672" y="51816"/>
                  </a:lnTo>
                  <a:lnTo>
                    <a:pt x="4572" y="51816"/>
                  </a:lnTo>
                  <a:lnTo>
                    <a:pt x="4572" y="4572"/>
                  </a:lnTo>
                  <a:lnTo>
                    <a:pt x="42672" y="4572"/>
                  </a:lnTo>
                  <a:lnTo>
                    <a:pt x="42672" y="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4864"/>
                  </a:lnTo>
                  <a:lnTo>
                    <a:pt x="0" y="56388"/>
                  </a:lnTo>
                  <a:lnTo>
                    <a:pt x="3048" y="56388"/>
                  </a:lnTo>
                  <a:lnTo>
                    <a:pt x="45720" y="56388"/>
                  </a:lnTo>
                  <a:lnTo>
                    <a:pt x="47244" y="56388"/>
                  </a:lnTo>
                  <a:lnTo>
                    <a:pt x="47244" y="54864"/>
                  </a:lnTo>
                  <a:lnTo>
                    <a:pt x="47244" y="3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166616" y="3578352"/>
              <a:ext cx="43180" cy="50800"/>
            </a:xfrm>
            <a:custGeom>
              <a:avLst/>
              <a:gdLst/>
              <a:ahLst/>
              <a:cxnLst/>
              <a:rect l="l" t="t" r="r" b="b"/>
              <a:pathLst>
                <a:path w="43179" h="50800">
                  <a:moveTo>
                    <a:pt x="42671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42671" y="50291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63568" y="3575303"/>
              <a:ext cx="47625" cy="56515"/>
            </a:xfrm>
            <a:custGeom>
              <a:avLst/>
              <a:gdLst/>
              <a:ahLst/>
              <a:cxnLst/>
              <a:rect l="l" t="t" r="r" b="b"/>
              <a:pathLst>
                <a:path w="47625" h="56514">
                  <a:moveTo>
                    <a:pt x="47244" y="0"/>
                  </a:moveTo>
                  <a:lnTo>
                    <a:pt x="45720" y="0"/>
                  </a:lnTo>
                  <a:lnTo>
                    <a:pt x="42672" y="0"/>
                  </a:lnTo>
                  <a:lnTo>
                    <a:pt x="42672" y="4572"/>
                  </a:lnTo>
                  <a:lnTo>
                    <a:pt x="42672" y="51816"/>
                  </a:lnTo>
                  <a:lnTo>
                    <a:pt x="4572" y="51816"/>
                  </a:lnTo>
                  <a:lnTo>
                    <a:pt x="4572" y="4572"/>
                  </a:lnTo>
                  <a:lnTo>
                    <a:pt x="42672" y="4572"/>
                  </a:lnTo>
                  <a:lnTo>
                    <a:pt x="42672" y="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3340"/>
                  </a:lnTo>
                  <a:lnTo>
                    <a:pt x="0" y="56388"/>
                  </a:lnTo>
                  <a:lnTo>
                    <a:pt x="3048" y="56388"/>
                  </a:lnTo>
                  <a:lnTo>
                    <a:pt x="45720" y="56388"/>
                  </a:lnTo>
                  <a:lnTo>
                    <a:pt x="47244" y="56388"/>
                  </a:lnTo>
                  <a:lnTo>
                    <a:pt x="47244" y="53340"/>
                  </a:lnTo>
                  <a:lnTo>
                    <a:pt x="47244" y="3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88535" y="3578352"/>
              <a:ext cx="43180" cy="50800"/>
            </a:xfrm>
            <a:custGeom>
              <a:avLst/>
              <a:gdLst/>
              <a:ahLst/>
              <a:cxnLst/>
              <a:rect l="l" t="t" r="r" b="b"/>
              <a:pathLst>
                <a:path w="43179" h="50800">
                  <a:moveTo>
                    <a:pt x="42671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42671" y="50291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71544" y="3418331"/>
              <a:ext cx="361315" cy="213360"/>
            </a:xfrm>
            <a:custGeom>
              <a:avLst/>
              <a:gdLst/>
              <a:ahLst/>
              <a:cxnLst/>
              <a:rect l="l" t="t" r="r" b="b"/>
              <a:pathLst>
                <a:path w="361314" h="213360">
                  <a:moveTo>
                    <a:pt x="21336" y="161544"/>
                  </a:moveTo>
                  <a:lnTo>
                    <a:pt x="12192" y="135636"/>
                  </a:lnTo>
                  <a:lnTo>
                    <a:pt x="10668" y="129540"/>
                  </a:lnTo>
                  <a:lnTo>
                    <a:pt x="9144" y="135636"/>
                  </a:lnTo>
                  <a:lnTo>
                    <a:pt x="0" y="161544"/>
                  </a:lnTo>
                  <a:lnTo>
                    <a:pt x="3048" y="163068"/>
                  </a:lnTo>
                  <a:lnTo>
                    <a:pt x="3581" y="161544"/>
                  </a:lnTo>
                  <a:lnTo>
                    <a:pt x="16306" y="161544"/>
                  </a:lnTo>
                  <a:lnTo>
                    <a:pt x="16764" y="163068"/>
                  </a:lnTo>
                  <a:lnTo>
                    <a:pt x="18288" y="161544"/>
                  </a:lnTo>
                  <a:lnTo>
                    <a:pt x="21336" y="161544"/>
                  </a:lnTo>
                  <a:close/>
                </a:path>
                <a:path w="361314" h="213360">
                  <a:moveTo>
                    <a:pt x="82296" y="112776"/>
                  </a:moveTo>
                  <a:lnTo>
                    <a:pt x="80772" y="108204"/>
                  </a:lnTo>
                  <a:lnTo>
                    <a:pt x="80086" y="108610"/>
                  </a:lnTo>
                  <a:lnTo>
                    <a:pt x="80772" y="106680"/>
                  </a:lnTo>
                  <a:lnTo>
                    <a:pt x="77724" y="105156"/>
                  </a:lnTo>
                  <a:lnTo>
                    <a:pt x="76200" y="105156"/>
                  </a:lnTo>
                  <a:lnTo>
                    <a:pt x="64008" y="105156"/>
                  </a:lnTo>
                  <a:lnTo>
                    <a:pt x="62484" y="105156"/>
                  </a:lnTo>
                  <a:lnTo>
                    <a:pt x="62611" y="105625"/>
                  </a:lnTo>
                  <a:lnTo>
                    <a:pt x="59436" y="106680"/>
                  </a:lnTo>
                  <a:lnTo>
                    <a:pt x="63525" y="118300"/>
                  </a:lnTo>
                  <a:lnTo>
                    <a:pt x="18288" y="144780"/>
                  </a:lnTo>
                  <a:lnTo>
                    <a:pt x="19812" y="149352"/>
                  </a:lnTo>
                  <a:lnTo>
                    <a:pt x="65125" y="122821"/>
                  </a:lnTo>
                  <a:lnTo>
                    <a:pt x="68580" y="132588"/>
                  </a:lnTo>
                  <a:lnTo>
                    <a:pt x="70104" y="138684"/>
                  </a:lnTo>
                  <a:lnTo>
                    <a:pt x="71628" y="132588"/>
                  </a:lnTo>
                  <a:lnTo>
                    <a:pt x="77660" y="115493"/>
                  </a:lnTo>
                  <a:lnTo>
                    <a:pt x="82296" y="112776"/>
                  </a:lnTo>
                  <a:close/>
                </a:path>
                <a:path w="361314" h="213360">
                  <a:moveTo>
                    <a:pt x="188976" y="149352"/>
                  </a:moveTo>
                  <a:lnTo>
                    <a:pt x="183121" y="145948"/>
                  </a:lnTo>
                  <a:lnTo>
                    <a:pt x="178308" y="129540"/>
                  </a:lnTo>
                  <a:lnTo>
                    <a:pt x="176784" y="124968"/>
                  </a:lnTo>
                  <a:lnTo>
                    <a:pt x="173736" y="129540"/>
                  </a:lnTo>
                  <a:lnTo>
                    <a:pt x="170992" y="138836"/>
                  </a:lnTo>
                  <a:lnTo>
                    <a:pt x="126492" y="112776"/>
                  </a:lnTo>
                  <a:lnTo>
                    <a:pt x="123444" y="117348"/>
                  </a:lnTo>
                  <a:lnTo>
                    <a:pt x="169557" y="143713"/>
                  </a:lnTo>
                  <a:lnTo>
                    <a:pt x="166116" y="155448"/>
                  </a:lnTo>
                  <a:lnTo>
                    <a:pt x="167640" y="156972"/>
                  </a:lnTo>
                  <a:lnTo>
                    <a:pt x="169164" y="158496"/>
                  </a:lnTo>
                  <a:lnTo>
                    <a:pt x="169697" y="156972"/>
                  </a:lnTo>
                  <a:lnTo>
                    <a:pt x="182333" y="156972"/>
                  </a:lnTo>
                  <a:lnTo>
                    <a:pt x="182880" y="158496"/>
                  </a:lnTo>
                  <a:lnTo>
                    <a:pt x="184404" y="156972"/>
                  </a:lnTo>
                  <a:lnTo>
                    <a:pt x="185928" y="155448"/>
                  </a:lnTo>
                  <a:lnTo>
                    <a:pt x="185077" y="152577"/>
                  </a:lnTo>
                  <a:lnTo>
                    <a:pt x="187452" y="153924"/>
                  </a:lnTo>
                  <a:lnTo>
                    <a:pt x="188976" y="149352"/>
                  </a:lnTo>
                  <a:close/>
                </a:path>
                <a:path w="361314" h="213360">
                  <a:moveTo>
                    <a:pt x="266700" y="123444"/>
                  </a:moveTo>
                  <a:lnTo>
                    <a:pt x="263652" y="118872"/>
                  </a:lnTo>
                  <a:lnTo>
                    <a:pt x="239014" y="143510"/>
                  </a:lnTo>
                  <a:lnTo>
                    <a:pt x="233260" y="136182"/>
                  </a:lnTo>
                  <a:lnTo>
                    <a:pt x="233172" y="135636"/>
                  </a:lnTo>
                  <a:lnTo>
                    <a:pt x="232905" y="135724"/>
                  </a:lnTo>
                  <a:lnTo>
                    <a:pt x="231648" y="134112"/>
                  </a:lnTo>
                  <a:lnTo>
                    <a:pt x="227076" y="128016"/>
                  </a:lnTo>
                  <a:lnTo>
                    <a:pt x="228600" y="137160"/>
                  </a:lnTo>
                  <a:lnTo>
                    <a:pt x="228600" y="138684"/>
                  </a:lnTo>
                  <a:lnTo>
                    <a:pt x="228930" y="139090"/>
                  </a:lnTo>
                  <a:lnTo>
                    <a:pt x="233172" y="163068"/>
                  </a:lnTo>
                  <a:lnTo>
                    <a:pt x="234696" y="161544"/>
                  </a:lnTo>
                  <a:lnTo>
                    <a:pt x="237744" y="161544"/>
                  </a:lnTo>
                  <a:lnTo>
                    <a:pt x="237553" y="160477"/>
                  </a:lnTo>
                  <a:lnTo>
                    <a:pt x="244906" y="157721"/>
                  </a:lnTo>
                  <a:lnTo>
                    <a:pt x="246888" y="160020"/>
                  </a:lnTo>
                  <a:lnTo>
                    <a:pt x="248412" y="155448"/>
                  </a:lnTo>
                  <a:lnTo>
                    <a:pt x="242366" y="147777"/>
                  </a:lnTo>
                  <a:lnTo>
                    <a:pt x="266700" y="123444"/>
                  </a:lnTo>
                  <a:close/>
                </a:path>
                <a:path w="361314" h="213360">
                  <a:moveTo>
                    <a:pt x="304800" y="19812"/>
                  </a:moveTo>
                  <a:lnTo>
                    <a:pt x="303276" y="18288"/>
                  </a:lnTo>
                  <a:lnTo>
                    <a:pt x="301752" y="15240"/>
                  </a:lnTo>
                  <a:lnTo>
                    <a:pt x="301269" y="15887"/>
                  </a:lnTo>
                  <a:lnTo>
                    <a:pt x="291084" y="3657"/>
                  </a:lnTo>
                  <a:lnTo>
                    <a:pt x="291084" y="0"/>
                  </a:lnTo>
                  <a:lnTo>
                    <a:pt x="288036" y="0"/>
                  </a:lnTo>
                  <a:lnTo>
                    <a:pt x="286512" y="0"/>
                  </a:lnTo>
                  <a:lnTo>
                    <a:pt x="286512" y="10668"/>
                  </a:lnTo>
                  <a:lnTo>
                    <a:pt x="28956" y="10668"/>
                  </a:lnTo>
                  <a:lnTo>
                    <a:pt x="28956" y="0"/>
                  </a:lnTo>
                  <a:lnTo>
                    <a:pt x="27432" y="0"/>
                  </a:lnTo>
                  <a:lnTo>
                    <a:pt x="25908" y="0"/>
                  </a:lnTo>
                  <a:lnTo>
                    <a:pt x="25908" y="2032"/>
                  </a:lnTo>
                  <a:lnTo>
                    <a:pt x="19431" y="10668"/>
                  </a:lnTo>
                  <a:lnTo>
                    <a:pt x="9144" y="10668"/>
                  </a:lnTo>
                  <a:lnTo>
                    <a:pt x="9144" y="15240"/>
                  </a:lnTo>
                  <a:lnTo>
                    <a:pt x="13716" y="15240"/>
                  </a:lnTo>
                  <a:lnTo>
                    <a:pt x="16002" y="15240"/>
                  </a:lnTo>
                  <a:lnTo>
                    <a:pt x="14909" y="16687"/>
                  </a:lnTo>
                  <a:lnTo>
                    <a:pt x="13716" y="15240"/>
                  </a:lnTo>
                  <a:lnTo>
                    <a:pt x="13716" y="18288"/>
                  </a:lnTo>
                  <a:lnTo>
                    <a:pt x="12192" y="19812"/>
                  </a:lnTo>
                  <a:lnTo>
                    <a:pt x="25908" y="36576"/>
                  </a:lnTo>
                  <a:lnTo>
                    <a:pt x="28956" y="41148"/>
                  </a:lnTo>
                  <a:lnTo>
                    <a:pt x="28956" y="35052"/>
                  </a:lnTo>
                  <a:lnTo>
                    <a:pt x="28956" y="33528"/>
                  </a:lnTo>
                  <a:lnTo>
                    <a:pt x="28956" y="15240"/>
                  </a:lnTo>
                  <a:lnTo>
                    <a:pt x="286512" y="15240"/>
                  </a:lnTo>
                  <a:lnTo>
                    <a:pt x="286512" y="35052"/>
                  </a:lnTo>
                  <a:lnTo>
                    <a:pt x="286512" y="41148"/>
                  </a:lnTo>
                  <a:lnTo>
                    <a:pt x="289560" y="36576"/>
                  </a:lnTo>
                  <a:lnTo>
                    <a:pt x="291084" y="35052"/>
                  </a:lnTo>
                  <a:lnTo>
                    <a:pt x="291084" y="34899"/>
                  </a:lnTo>
                  <a:lnTo>
                    <a:pt x="304800" y="19812"/>
                  </a:lnTo>
                  <a:close/>
                </a:path>
                <a:path w="361314" h="213360">
                  <a:moveTo>
                    <a:pt x="333756" y="45720"/>
                  </a:moveTo>
                  <a:lnTo>
                    <a:pt x="330708" y="41148"/>
                  </a:lnTo>
                  <a:lnTo>
                    <a:pt x="301752" y="73152"/>
                  </a:lnTo>
                  <a:lnTo>
                    <a:pt x="303276" y="76200"/>
                  </a:lnTo>
                  <a:lnTo>
                    <a:pt x="333756" y="45720"/>
                  </a:lnTo>
                  <a:close/>
                </a:path>
                <a:path w="361314" h="213360">
                  <a:moveTo>
                    <a:pt x="361188" y="156972"/>
                  </a:moveTo>
                  <a:lnTo>
                    <a:pt x="359664" y="156972"/>
                  </a:lnTo>
                  <a:lnTo>
                    <a:pt x="358140" y="156972"/>
                  </a:lnTo>
                  <a:lnTo>
                    <a:pt x="358140" y="161544"/>
                  </a:lnTo>
                  <a:lnTo>
                    <a:pt x="358140" y="208788"/>
                  </a:lnTo>
                  <a:lnTo>
                    <a:pt x="320040" y="208788"/>
                  </a:lnTo>
                  <a:lnTo>
                    <a:pt x="320040" y="161544"/>
                  </a:lnTo>
                  <a:lnTo>
                    <a:pt x="358140" y="161544"/>
                  </a:lnTo>
                  <a:lnTo>
                    <a:pt x="358140" y="156972"/>
                  </a:lnTo>
                  <a:lnTo>
                    <a:pt x="319532" y="156972"/>
                  </a:lnTo>
                  <a:lnTo>
                    <a:pt x="319011" y="156197"/>
                  </a:lnTo>
                  <a:lnTo>
                    <a:pt x="321208" y="143700"/>
                  </a:lnTo>
                  <a:lnTo>
                    <a:pt x="321564" y="143256"/>
                  </a:lnTo>
                  <a:lnTo>
                    <a:pt x="321564" y="141732"/>
                  </a:lnTo>
                  <a:lnTo>
                    <a:pt x="323088" y="134112"/>
                  </a:lnTo>
                  <a:lnTo>
                    <a:pt x="318516" y="140208"/>
                  </a:lnTo>
                  <a:lnTo>
                    <a:pt x="312826" y="146939"/>
                  </a:lnTo>
                  <a:lnTo>
                    <a:pt x="291084" y="114300"/>
                  </a:lnTo>
                  <a:lnTo>
                    <a:pt x="288036" y="117348"/>
                  </a:lnTo>
                  <a:lnTo>
                    <a:pt x="309981" y="150291"/>
                  </a:lnTo>
                  <a:lnTo>
                    <a:pt x="301752" y="160020"/>
                  </a:lnTo>
                  <a:lnTo>
                    <a:pt x="303542" y="162725"/>
                  </a:lnTo>
                  <a:lnTo>
                    <a:pt x="303276" y="163068"/>
                  </a:lnTo>
                  <a:lnTo>
                    <a:pt x="303949" y="163322"/>
                  </a:lnTo>
                  <a:lnTo>
                    <a:pt x="304800" y="164592"/>
                  </a:lnTo>
                  <a:lnTo>
                    <a:pt x="305371" y="163868"/>
                  </a:lnTo>
                  <a:lnTo>
                    <a:pt x="315468" y="167640"/>
                  </a:lnTo>
                  <a:lnTo>
                    <a:pt x="315468" y="210312"/>
                  </a:lnTo>
                  <a:lnTo>
                    <a:pt x="315468" y="213360"/>
                  </a:lnTo>
                  <a:lnTo>
                    <a:pt x="316992" y="213360"/>
                  </a:lnTo>
                  <a:lnTo>
                    <a:pt x="359664" y="213360"/>
                  </a:lnTo>
                  <a:lnTo>
                    <a:pt x="361188" y="213360"/>
                  </a:lnTo>
                  <a:lnTo>
                    <a:pt x="361188" y="210312"/>
                  </a:lnTo>
                  <a:lnTo>
                    <a:pt x="361188" y="160020"/>
                  </a:lnTo>
                  <a:lnTo>
                    <a:pt x="361188" y="156972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70248" y="3477768"/>
              <a:ext cx="17145" cy="26034"/>
            </a:xfrm>
            <a:custGeom>
              <a:avLst/>
              <a:gdLst/>
              <a:ahLst/>
              <a:cxnLst/>
              <a:rect l="l" t="t" r="r" b="b"/>
              <a:pathLst>
                <a:path w="17145" h="26035">
                  <a:moveTo>
                    <a:pt x="0" y="0"/>
                  </a:moveTo>
                  <a:lnTo>
                    <a:pt x="4571" y="25907"/>
                  </a:lnTo>
                  <a:lnTo>
                    <a:pt x="16763" y="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67200" y="3378720"/>
              <a:ext cx="681355" cy="291465"/>
            </a:xfrm>
            <a:custGeom>
              <a:avLst/>
              <a:gdLst/>
              <a:ahLst/>
              <a:cxnLst/>
              <a:rect l="l" t="t" r="r" b="b"/>
              <a:pathLst>
                <a:path w="681354" h="291464">
                  <a:moveTo>
                    <a:pt x="21336" y="118859"/>
                  </a:moveTo>
                  <a:lnTo>
                    <a:pt x="6362" y="99809"/>
                  </a:lnTo>
                  <a:lnTo>
                    <a:pt x="6096" y="97523"/>
                  </a:lnTo>
                  <a:lnTo>
                    <a:pt x="4876" y="97929"/>
                  </a:lnTo>
                  <a:lnTo>
                    <a:pt x="4572" y="97523"/>
                  </a:lnTo>
                  <a:lnTo>
                    <a:pt x="0" y="89903"/>
                  </a:lnTo>
                  <a:lnTo>
                    <a:pt x="1524" y="99047"/>
                  </a:lnTo>
                  <a:lnTo>
                    <a:pt x="1524" y="100571"/>
                  </a:lnTo>
                  <a:lnTo>
                    <a:pt x="1866" y="101015"/>
                  </a:lnTo>
                  <a:lnTo>
                    <a:pt x="6096" y="124955"/>
                  </a:lnTo>
                  <a:lnTo>
                    <a:pt x="7620" y="124955"/>
                  </a:lnTo>
                  <a:lnTo>
                    <a:pt x="9144" y="123431"/>
                  </a:lnTo>
                  <a:lnTo>
                    <a:pt x="7315" y="107962"/>
                  </a:lnTo>
                  <a:lnTo>
                    <a:pt x="18288" y="121907"/>
                  </a:lnTo>
                  <a:lnTo>
                    <a:pt x="21336" y="118859"/>
                  </a:lnTo>
                  <a:close/>
                </a:path>
                <a:path w="681354" h="291464">
                  <a:moveTo>
                    <a:pt x="681215" y="0"/>
                  </a:moveTo>
                  <a:lnTo>
                    <a:pt x="230111" y="0"/>
                  </a:lnTo>
                  <a:lnTo>
                    <a:pt x="230111" y="278892"/>
                  </a:lnTo>
                  <a:lnTo>
                    <a:pt x="230111" y="291084"/>
                  </a:lnTo>
                  <a:lnTo>
                    <a:pt x="681215" y="291084"/>
                  </a:lnTo>
                  <a:lnTo>
                    <a:pt x="681215" y="278892"/>
                  </a:lnTo>
                  <a:lnTo>
                    <a:pt x="681215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89704" y="3368040"/>
              <a:ext cx="449580" cy="289560"/>
            </a:xfrm>
            <a:custGeom>
              <a:avLst/>
              <a:gdLst/>
              <a:ahLst/>
              <a:cxnLst/>
              <a:rect l="l" t="t" r="r" b="b"/>
              <a:pathLst>
                <a:path w="449579" h="289560">
                  <a:moveTo>
                    <a:pt x="449579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449579" y="289559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96A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86656" y="3366515"/>
              <a:ext cx="455930" cy="294640"/>
            </a:xfrm>
            <a:custGeom>
              <a:avLst/>
              <a:gdLst/>
              <a:ahLst/>
              <a:cxnLst/>
              <a:rect l="l" t="t" r="r" b="b"/>
              <a:pathLst>
                <a:path w="455929" h="294639">
                  <a:moveTo>
                    <a:pt x="117348" y="211836"/>
                  </a:moveTo>
                  <a:lnTo>
                    <a:pt x="115824" y="210312"/>
                  </a:lnTo>
                  <a:lnTo>
                    <a:pt x="115824" y="208788"/>
                  </a:lnTo>
                  <a:lnTo>
                    <a:pt x="114300" y="208788"/>
                  </a:lnTo>
                  <a:lnTo>
                    <a:pt x="114300" y="207264"/>
                  </a:lnTo>
                  <a:lnTo>
                    <a:pt x="112776" y="205740"/>
                  </a:lnTo>
                  <a:lnTo>
                    <a:pt x="111252" y="205740"/>
                  </a:lnTo>
                  <a:lnTo>
                    <a:pt x="111252" y="204216"/>
                  </a:lnTo>
                  <a:lnTo>
                    <a:pt x="102108" y="204216"/>
                  </a:lnTo>
                  <a:lnTo>
                    <a:pt x="99060" y="207264"/>
                  </a:lnTo>
                  <a:lnTo>
                    <a:pt x="97536" y="207264"/>
                  </a:lnTo>
                  <a:lnTo>
                    <a:pt x="97536" y="210312"/>
                  </a:lnTo>
                  <a:lnTo>
                    <a:pt x="96012" y="211836"/>
                  </a:lnTo>
                  <a:lnTo>
                    <a:pt x="96012" y="213360"/>
                  </a:lnTo>
                  <a:lnTo>
                    <a:pt x="94488" y="214884"/>
                  </a:lnTo>
                  <a:lnTo>
                    <a:pt x="94488" y="222504"/>
                  </a:lnTo>
                  <a:lnTo>
                    <a:pt x="96012" y="224028"/>
                  </a:lnTo>
                  <a:lnTo>
                    <a:pt x="96012" y="227076"/>
                  </a:lnTo>
                  <a:lnTo>
                    <a:pt x="97536" y="227076"/>
                  </a:lnTo>
                  <a:lnTo>
                    <a:pt x="97536" y="230124"/>
                  </a:lnTo>
                  <a:lnTo>
                    <a:pt x="99060" y="230124"/>
                  </a:lnTo>
                  <a:lnTo>
                    <a:pt x="102108" y="233172"/>
                  </a:lnTo>
                  <a:lnTo>
                    <a:pt x="111252" y="233172"/>
                  </a:lnTo>
                  <a:lnTo>
                    <a:pt x="112776" y="231648"/>
                  </a:lnTo>
                  <a:lnTo>
                    <a:pt x="114300" y="231648"/>
                  </a:lnTo>
                  <a:lnTo>
                    <a:pt x="114300" y="230124"/>
                  </a:lnTo>
                  <a:lnTo>
                    <a:pt x="115824" y="228600"/>
                  </a:lnTo>
                  <a:lnTo>
                    <a:pt x="115824" y="227076"/>
                  </a:lnTo>
                  <a:lnTo>
                    <a:pt x="117348" y="225552"/>
                  </a:lnTo>
                  <a:lnTo>
                    <a:pt x="117348" y="224028"/>
                  </a:lnTo>
                  <a:lnTo>
                    <a:pt x="111252" y="222504"/>
                  </a:lnTo>
                  <a:lnTo>
                    <a:pt x="111252" y="224028"/>
                  </a:lnTo>
                  <a:lnTo>
                    <a:pt x="109728" y="225552"/>
                  </a:lnTo>
                  <a:lnTo>
                    <a:pt x="109728" y="227076"/>
                  </a:lnTo>
                  <a:lnTo>
                    <a:pt x="108204" y="227076"/>
                  </a:lnTo>
                  <a:lnTo>
                    <a:pt x="108204" y="228600"/>
                  </a:lnTo>
                  <a:lnTo>
                    <a:pt x="105156" y="228600"/>
                  </a:lnTo>
                  <a:lnTo>
                    <a:pt x="105156" y="227076"/>
                  </a:lnTo>
                  <a:lnTo>
                    <a:pt x="103632" y="227076"/>
                  </a:lnTo>
                  <a:lnTo>
                    <a:pt x="103632" y="225552"/>
                  </a:lnTo>
                  <a:lnTo>
                    <a:pt x="102108" y="225552"/>
                  </a:lnTo>
                  <a:lnTo>
                    <a:pt x="102108" y="211836"/>
                  </a:lnTo>
                  <a:lnTo>
                    <a:pt x="103632" y="211836"/>
                  </a:lnTo>
                  <a:lnTo>
                    <a:pt x="103632" y="210312"/>
                  </a:lnTo>
                  <a:lnTo>
                    <a:pt x="109728" y="210312"/>
                  </a:lnTo>
                  <a:lnTo>
                    <a:pt x="109728" y="211836"/>
                  </a:lnTo>
                  <a:lnTo>
                    <a:pt x="111252" y="213360"/>
                  </a:lnTo>
                  <a:lnTo>
                    <a:pt x="117348" y="213360"/>
                  </a:lnTo>
                  <a:lnTo>
                    <a:pt x="117348" y="211836"/>
                  </a:lnTo>
                  <a:close/>
                </a:path>
                <a:path w="455929" h="294639">
                  <a:moveTo>
                    <a:pt x="128016" y="193548"/>
                  </a:moveTo>
                  <a:lnTo>
                    <a:pt x="121920" y="193548"/>
                  </a:lnTo>
                  <a:lnTo>
                    <a:pt x="121920" y="233172"/>
                  </a:lnTo>
                  <a:lnTo>
                    <a:pt x="128016" y="233172"/>
                  </a:lnTo>
                  <a:lnTo>
                    <a:pt x="128016" y="193548"/>
                  </a:lnTo>
                  <a:close/>
                </a:path>
                <a:path w="455929" h="294639">
                  <a:moveTo>
                    <a:pt x="153924" y="228600"/>
                  </a:moveTo>
                  <a:lnTo>
                    <a:pt x="152400" y="228600"/>
                  </a:lnTo>
                  <a:lnTo>
                    <a:pt x="152400" y="210312"/>
                  </a:lnTo>
                  <a:lnTo>
                    <a:pt x="152400" y="207264"/>
                  </a:lnTo>
                  <a:lnTo>
                    <a:pt x="150876" y="207264"/>
                  </a:lnTo>
                  <a:lnTo>
                    <a:pt x="150876" y="205740"/>
                  </a:lnTo>
                  <a:lnTo>
                    <a:pt x="149352" y="205740"/>
                  </a:lnTo>
                  <a:lnTo>
                    <a:pt x="149352" y="204216"/>
                  </a:lnTo>
                  <a:lnTo>
                    <a:pt x="137160" y="204216"/>
                  </a:lnTo>
                  <a:lnTo>
                    <a:pt x="137160" y="205740"/>
                  </a:lnTo>
                  <a:lnTo>
                    <a:pt x="135636" y="205740"/>
                  </a:lnTo>
                  <a:lnTo>
                    <a:pt x="135636" y="207264"/>
                  </a:lnTo>
                  <a:lnTo>
                    <a:pt x="134112" y="207264"/>
                  </a:lnTo>
                  <a:lnTo>
                    <a:pt x="134112" y="210312"/>
                  </a:lnTo>
                  <a:lnTo>
                    <a:pt x="132588" y="211836"/>
                  </a:lnTo>
                  <a:lnTo>
                    <a:pt x="138684" y="213360"/>
                  </a:lnTo>
                  <a:lnTo>
                    <a:pt x="138684" y="211836"/>
                  </a:lnTo>
                  <a:lnTo>
                    <a:pt x="140208" y="211836"/>
                  </a:lnTo>
                  <a:lnTo>
                    <a:pt x="140208" y="210312"/>
                  </a:lnTo>
                  <a:lnTo>
                    <a:pt x="146304" y="210312"/>
                  </a:lnTo>
                  <a:lnTo>
                    <a:pt x="146304" y="214884"/>
                  </a:lnTo>
                  <a:lnTo>
                    <a:pt x="146304" y="219456"/>
                  </a:lnTo>
                  <a:lnTo>
                    <a:pt x="146304" y="227076"/>
                  </a:lnTo>
                  <a:lnTo>
                    <a:pt x="144780" y="227076"/>
                  </a:lnTo>
                  <a:lnTo>
                    <a:pt x="144780" y="228600"/>
                  </a:lnTo>
                  <a:lnTo>
                    <a:pt x="140208" y="228600"/>
                  </a:lnTo>
                  <a:lnTo>
                    <a:pt x="140208" y="227076"/>
                  </a:lnTo>
                  <a:lnTo>
                    <a:pt x="138684" y="227076"/>
                  </a:lnTo>
                  <a:lnTo>
                    <a:pt x="138684" y="222504"/>
                  </a:lnTo>
                  <a:lnTo>
                    <a:pt x="140208" y="222504"/>
                  </a:lnTo>
                  <a:lnTo>
                    <a:pt x="140208" y="220980"/>
                  </a:lnTo>
                  <a:lnTo>
                    <a:pt x="144780" y="220980"/>
                  </a:lnTo>
                  <a:lnTo>
                    <a:pt x="144780" y="219456"/>
                  </a:lnTo>
                  <a:lnTo>
                    <a:pt x="146304" y="219456"/>
                  </a:lnTo>
                  <a:lnTo>
                    <a:pt x="146304" y="214884"/>
                  </a:lnTo>
                  <a:lnTo>
                    <a:pt x="143256" y="214884"/>
                  </a:lnTo>
                  <a:lnTo>
                    <a:pt x="141732" y="216408"/>
                  </a:lnTo>
                  <a:lnTo>
                    <a:pt x="138684" y="216408"/>
                  </a:lnTo>
                  <a:lnTo>
                    <a:pt x="137160" y="217932"/>
                  </a:lnTo>
                  <a:lnTo>
                    <a:pt x="135636" y="217932"/>
                  </a:lnTo>
                  <a:lnTo>
                    <a:pt x="135636" y="219456"/>
                  </a:lnTo>
                  <a:lnTo>
                    <a:pt x="134112" y="219456"/>
                  </a:lnTo>
                  <a:lnTo>
                    <a:pt x="134112" y="220980"/>
                  </a:lnTo>
                  <a:lnTo>
                    <a:pt x="132588" y="222504"/>
                  </a:lnTo>
                  <a:lnTo>
                    <a:pt x="132588" y="228600"/>
                  </a:lnTo>
                  <a:lnTo>
                    <a:pt x="134112" y="230124"/>
                  </a:lnTo>
                  <a:lnTo>
                    <a:pt x="134112" y="231648"/>
                  </a:lnTo>
                  <a:lnTo>
                    <a:pt x="135636" y="231648"/>
                  </a:lnTo>
                  <a:lnTo>
                    <a:pt x="135636" y="233172"/>
                  </a:lnTo>
                  <a:lnTo>
                    <a:pt x="144780" y="233172"/>
                  </a:lnTo>
                  <a:lnTo>
                    <a:pt x="144780" y="231648"/>
                  </a:lnTo>
                  <a:lnTo>
                    <a:pt x="146304" y="231648"/>
                  </a:lnTo>
                  <a:lnTo>
                    <a:pt x="146304" y="230124"/>
                  </a:lnTo>
                  <a:lnTo>
                    <a:pt x="147828" y="230124"/>
                  </a:lnTo>
                  <a:lnTo>
                    <a:pt x="147828" y="233172"/>
                  </a:lnTo>
                  <a:lnTo>
                    <a:pt x="153924" y="233172"/>
                  </a:lnTo>
                  <a:lnTo>
                    <a:pt x="153924" y="230124"/>
                  </a:lnTo>
                  <a:lnTo>
                    <a:pt x="153924" y="228600"/>
                  </a:lnTo>
                  <a:close/>
                </a:path>
                <a:path w="455929" h="294639">
                  <a:moveTo>
                    <a:pt x="178308" y="210312"/>
                  </a:moveTo>
                  <a:lnTo>
                    <a:pt x="176784" y="210312"/>
                  </a:lnTo>
                  <a:lnTo>
                    <a:pt x="176784" y="207264"/>
                  </a:lnTo>
                  <a:lnTo>
                    <a:pt x="175260" y="207264"/>
                  </a:lnTo>
                  <a:lnTo>
                    <a:pt x="175260" y="205740"/>
                  </a:lnTo>
                  <a:lnTo>
                    <a:pt x="173736" y="205740"/>
                  </a:lnTo>
                  <a:lnTo>
                    <a:pt x="173736" y="204216"/>
                  </a:lnTo>
                  <a:lnTo>
                    <a:pt x="163068" y="204216"/>
                  </a:lnTo>
                  <a:lnTo>
                    <a:pt x="161544" y="205740"/>
                  </a:lnTo>
                  <a:lnTo>
                    <a:pt x="160020" y="205740"/>
                  </a:lnTo>
                  <a:lnTo>
                    <a:pt x="160020" y="207264"/>
                  </a:lnTo>
                  <a:lnTo>
                    <a:pt x="158496" y="207264"/>
                  </a:lnTo>
                  <a:lnTo>
                    <a:pt x="158496" y="216408"/>
                  </a:lnTo>
                  <a:lnTo>
                    <a:pt x="160020" y="217932"/>
                  </a:lnTo>
                  <a:lnTo>
                    <a:pt x="160020" y="219456"/>
                  </a:lnTo>
                  <a:lnTo>
                    <a:pt x="161544" y="219456"/>
                  </a:lnTo>
                  <a:lnTo>
                    <a:pt x="163068" y="220980"/>
                  </a:lnTo>
                  <a:lnTo>
                    <a:pt x="166116" y="220980"/>
                  </a:lnTo>
                  <a:lnTo>
                    <a:pt x="167640" y="222504"/>
                  </a:lnTo>
                  <a:lnTo>
                    <a:pt x="170688" y="222504"/>
                  </a:lnTo>
                  <a:lnTo>
                    <a:pt x="172212" y="224028"/>
                  </a:lnTo>
                  <a:lnTo>
                    <a:pt x="172212" y="227076"/>
                  </a:lnTo>
                  <a:lnTo>
                    <a:pt x="170688" y="228600"/>
                  </a:lnTo>
                  <a:lnTo>
                    <a:pt x="166116" y="228600"/>
                  </a:lnTo>
                  <a:lnTo>
                    <a:pt x="164592" y="227076"/>
                  </a:lnTo>
                  <a:lnTo>
                    <a:pt x="164592" y="225552"/>
                  </a:lnTo>
                  <a:lnTo>
                    <a:pt x="163068" y="225552"/>
                  </a:lnTo>
                  <a:lnTo>
                    <a:pt x="163068" y="224028"/>
                  </a:lnTo>
                  <a:lnTo>
                    <a:pt x="156972" y="225552"/>
                  </a:lnTo>
                  <a:lnTo>
                    <a:pt x="156972" y="227076"/>
                  </a:lnTo>
                  <a:lnTo>
                    <a:pt x="160020" y="230124"/>
                  </a:lnTo>
                  <a:lnTo>
                    <a:pt x="160020" y="231648"/>
                  </a:lnTo>
                  <a:lnTo>
                    <a:pt x="161544" y="231648"/>
                  </a:lnTo>
                  <a:lnTo>
                    <a:pt x="163068" y="233172"/>
                  </a:lnTo>
                  <a:lnTo>
                    <a:pt x="173736" y="233172"/>
                  </a:lnTo>
                  <a:lnTo>
                    <a:pt x="175260" y="231648"/>
                  </a:lnTo>
                  <a:lnTo>
                    <a:pt x="176784" y="231648"/>
                  </a:lnTo>
                  <a:lnTo>
                    <a:pt x="176784" y="230124"/>
                  </a:lnTo>
                  <a:lnTo>
                    <a:pt x="178308" y="228600"/>
                  </a:lnTo>
                  <a:lnTo>
                    <a:pt x="178308" y="219456"/>
                  </a:lnTo>
                  <a:lnTo>
                    <a:pt x="176784" y="219456"/>
                  </a:lnTo>
                  <a:lnTo>
                    <a:pt x="176784" y="217932"/>
                  </a:lnTo>
                  <a:lnTo>
                    <a:pt x="175260" y="217932"/>
                  </a:lnTo>
                  <a:lnTo>
                    <a:pt x="173736" y="216408"/>
                  </a:lnTo>
                  <a:lnTo>
                    <a:pt x="172212" y="216408"/>
                  </a:lnTo>
                  <a:lnTo>
                    <a:pt x="170688" y="214884"/>
                  </a:lnTo>
                  <a:lnTo>
                    <a:pt x="167640" y="214884"/>
                  </a:lnTo>
                  <a:lnTo>
                    <a:pt x="166116" y="213360"/>
                  </a:lnTo>
                  <a:lnTo>
                    <a:pt x="164592" y="213360"/>
                  </a:lnTo>
                  <a:lnTo>
                    <a:pt x="164592" y="211836"/>
                  </a:lnTo>
                  <a:lnTo>
                    <a:pt x="163068" y="211836"/>
                  </a:lnTo>
                  <a:lnTo>
                    <a:pt x="163068" y="210312"/>
                  </a:lnTo>
                  <a:lnTo>
                    <a:pt x="172212" y="210312"/>
                  </a:lnTo>
                  <a:lnTo>
                    <a:pt x="172212" y="213360"/>
                  </a:lnTo>
                  <a:lnTo>
                    <a:pt x="178308" y="211836"/>
                  </a:lnTo>
                  <a:lnTo>
                    <a:pt x="178308" y="210312"/>
                  </a:lnTo>
                  <a:close/>
                </a:path>
                <a:path w="455929" h="294639">
                  <a:moveTo>
                    <a:pt x="204216" y="220980"/>
                  </a:moveTo>
                  <a:lnTo>
                    <a:pt x="202692" y="220980"/>
                  </a:lnTo>
                  <a:lnTo>
                    <a:pt x="202692" y="217932"/>
                  </a:lnTo>
                  <a:lnTo>
                    <a:pt x="199644" y="217932"/>
                  </a:lnTo>
                  <a:lnTo>
                    <a:pt x="199644" y="216408"/>
                  </a:lnTo>
                  <a:lnTo>
                    <a:pt x="198120" y="216408"/>
                  </a:lnTo>
                  <a:lnTo>
                    <a:pt x="196596" y="214884"/>
                  </a:lnTo>
                  <a:lnTo>
                    <a:pt x="193548" y="214884"/>
                  </a:lnTo>
                  <a:lnTo>
                    <a:pt x="192024" y="213360"/>
                  </a:lnTo>
                  <a:lnTo>
                    <a:pt x="188976" y="213360"/>
                  </a:lnTo>
                  <a:lnTo>
                    <a:pt x="188976" y="210312"/>
                  </a:lnTo>
                  <a:lnTo>
                    <a:pt x="196596" y="210312"/>
                  </a:lnTo>
                  <a:lnTo>
                    <a:pt x="196596" y="213360"/>
                  </a:lnTo>
                  <a:lnTo>
                    <a:pt x="202692" y="211836"/>
                  </a:lnTo>
                  <a:lnTo>
                    <a:pt x="202692" y="210312"/>
                  </a:lnTo>
                  <a:lnTo>
                    <a:pt x="202692" y="208788"/>
                  </a:lnTo>
                  <a:lnTo>
                    <a:pt x="201168" y="207264"/>
                  </a:lnTo>
                  <a:lnTo>
                    <a:pt x="201168" y="205740"/>
                  </a:lnTo>
                  <a:lnTo>
                    <a:pt x="199644" y="205740"/>
                  </a:lnTo>
                  <a:lnTo>
                    <a:pt x="198120" y="204216"/>
                  </a:lnTo>
                  <a:lnTo>
                    <a:pt x="187452" y="204216"/>
                  </a:lnTo>
                  <a:lnTo>
                    <a:pt x="187452" y="205740"/>
                  </a:lnTo>
                  <a:lnTo>
                    <a:pt x="185928" y="205740"/>
                  </a:lnTo>
                  <a:lnTo>
                    <a:pt x="184404" y="207264"/>
                  </a:lnTo>
                  <a:lnTo>
                    <a:pt x="184404" y="208788"/>
                  </a:lnTo>
                  <a:lnTo>
                    <a:pt x="182880" y="210312"/>
                  </a:lnTo>
                  <a:lnTo>
                    <a:pt x="182880" y="214884"/>
                  </a:lnTo>
                  <a:lnTo>
                    <a:pt x="184404" y="216408"/>
                  </a:lnTo>
                  <a:lnTo>
                    <a:pt x="184404" y="217932"/>
                  </a:lnTo>
                  <a:lnTo>
                    <a:pt x="185928" y="217932"/>
                  </a:lnTo>
                  <a:lnTo>
                    <a:pt x="185928" y="219456"/>
                  </a:lnTo>
                  <a:lnTo>
                    <a:pt x="187452" y="219456"/>
                  </a:lnTo>
                  <a:lnTo>
                    <a:pt x="187452" y="220980"/>
                  </a:lnTo>
                  <a:lnTo>
                    <a:pt x="192024" y="220980"/>
                  </a:lnTo>
                  <a:lnTo>
                    <a:pt x="193548" y="222504"/>
                  </a:lnTo>
                  <a:lnTo>
                    <a:pt x="196596" y="222504"/>
                  </a:lnTo>
                  <a:lnTo>
                    <a:pt x="196596" y="224028"/>
                  </a:lnTo>
                  <a:lnTo>
                    <a:pt x="198120" y="224028"/>
                  </a:lnTo>
                  <a:lnTo>
                    <a:pt x="198120" y="227076"/>
                  </a:lnTo>
                  <a:lnTo>
                    <a:pt x="196596" y="227076"/>
                  </a:lnTo>
                  <a:lnTo>
                    <a:pt x="196596" y="228600"/>
                  </a:lnTo>
                  <a:lnTo>
                    <a:pt x="190500" y="228600"/>
                  </a:lnTo>
                  <a:lnTo>
                    <a:pt x="190500" y="227076"/>
                  </a:lnTo>
                  <a:lnTo>
                    <a:pt x="188976" y="227076"/>
                  </a:lnTo>
                  <a:lnTo>
                    <a:pt x="188976" y="224028"/>
                  </a:lnTo>
                  <a:lnTo>
                    <a:pt x="182880" y="225552"/>
                  </a:lnTo>
                  <a:lnTo>
                    <a:pt x="182880" y="228600"/>
                  </a:lnTo>
                  <a:lnTo>
                    <a:pt x="184404" y="228600"/>
                  </a:lnTo>
                  <a:lnTo>
                    <a:pt x="184404" y="230124"/>
                  </a:lnTo>
                  <a:lnTo>
                    <a:pt x="185928" y="230124"/>
                  </a:lnTo>
                  <a:lnTo>
                    <a:pt x="185928" y="231648"/>
                  </a:lnTo>
                  <a:lnTo>
                    <a:pt x="187452" y="231648"/>
                  </a:lnTo>
                  <a:lnTo>
                    <a:pt x="188976" y="233172"/>
                  </a:lnTo>
                  <a:lnTo>
                    <a:pt x="199644" y="233172"/>
                  </a:lnTo>
                  <a:lnTo>
                    <a:pt x="199644" y="231648"/>
                  </a:lnTo>
                  <a:lnTo>
                    <a:pt x="201168" y="231648"/>
                  </a:lnTo>
                  <a:lnTo>
                    <a:pt x="202692" y="230124"/>
                  </a:lnTo>
                  <a:lnTo>
                    <a:pt x="202692" y="228600"/>
                  </a:lnTo>
                  <a:lnTo>
                    <a:pt x="204216" y="228600"/>
                  </a:lnTo>
                  <a:lnTo>
                    <a:pt x="204216" y="220980"/>
                  </a:lnTo>
                  <a:close/>
                </a:path>
                <a:path w="455929" h="294639">
                  <a:moveTo>
                    <a:pt x="230124" y="216408"/>
                  </a:moveTo>
                  <a:lnTo>
                    <a:pt x="228600" y="214884"/>
                  </a:lnTo>
                  <a:lnTo>
                    <a:pt x="228600" y="210312"/>
                  </a:lnTo>
                  <a:lnTo>
                    <a:pt x="225552" y="207264"/>
                  </a:lnTo>
                  <a:lnTo>
                    <a:pt x="225552" y="205740"/>
                  </a:lnTo>
                  <a:lnTo>
                    <a:pt x="224028" y="205740"/>
                  </a:lnTo>
                  <a:lnTo>
                    <a:pt x="224028" y="214884"/>
                  </a:lnTo>
                  <a:lnTo>
                    <a:pt x="224028" y="216408"/>
                  </a:lnTo>
                  <a:lnTo>
                    <a:pt x="214884" y="216408"/>
                  </a:lnTo>
                  <a:lnTo>
                    <a:pt x="214884" y="211836"/>
                  </a:lnTo>
                  <a:lnTo>
                    <a:pt x="216408" y="211836"/>
                  </a:lnTo>
                  <a:lnTo>
                    <a:pt x="216408" y="210312"/>
                  </a:lnTo>
                  <a:lnTo>
                    <a:pt x="220980" y="210312"/>
                  </a:lnTo>
                  <a:lnTo>
                    <a:pt x="220980" y="211836"/>
                  </a:lnTo>
                  <a:lnTo>
                    <a:pt x="222504" y="211836"/>
                  </a:lnTo>
                  <a:lnTo>
                    <a:pt x="222504" y="214884"/>
                  </a:lnTo>
                  <a:lnTo>
                    <a:pt x="224028" y="214884"/>
                  </a:lnTo>
                  <a:lnTo>
                    <a:pt x="224028" y="205740"/>
                  </a:lnTo>
                  <a:lnTo>
                    <a:pt x="222504" y="204216"/>
                  </a:lnTo>
                  <a:lnTo>
                    <a:pt x="214884" y="204216"/>
                  </a:lnTo>
                  <a:lnTo>
                    <a:pt x="213360" y="205740"/>
                  </a:lnTo>
                  <a:lnTo>
                    <a:pt x="211836" y="205740"/>
                  </a:lnTo>
                  <a:lnTo>
                    <a:pt x="211836" y="207264"/>
                  </a:lnTo>
                  <a:lnTo>
                    <a:pt x="208788" y="210312"/>
                  </a:lnTo>
                  <a:lnTo>
                    <a:pt x="208788" y="213360"/>
                  </a:lnTo>
                  <a:lnTo>
                    <a:pt x="207264" y="216408"/>
                  </a:lnTo>
                  <a:lnTo>
                    <a:pt x="207264" y="222504"/>
                  </a:lnTo>
                  <a:lnTo>
                    <a:pt x="208788" y="224028"/>
                  </a:lnTo>
                  <a:lnTo>
                    <a:pt x="208788" y="228600"/>
                  </a:lnTo>
                  <a:lnTo>
                    <a:pt x="210312" y="228600"/>
                  </a:lnTo>
                  <a:lnTo>
                    <a:pt x="210312" y="230124"/>
                  </a:lnTo>
                  <a:lnTo>
                    <a:pt x="211836" y="231648"/>
                  </a:lnTo>
                  <a:lnTo>
                    <a:pt x="213360" y="231648"/>
                  </a:lnTo>
                  <a:lnTo>
                    <a:pt x="213360" y="233172"/>
                  </a:lnTo>
                  <a:lnTo>
                    <a:pt x="224028" y="233172"/>
                  </a:lnTo>
                  <a:lnTo>
                    <a:pt x="227076" y="230124"/>
                  </a:lnTo>
                  <a:lnTo>
                    <a:pt x="227076" y="228600"/>
                  </a:lnTo>
                  <a:lnTo>
                    <a:pt x="228600" y="228600"/>
                  </a:lnTo>
                  <a:lnTo>
                    <a:pt x="228600" y="225552"/>
                  </a:lnTo>
                  <a:lnTo>
                    <a:pt x="222504" y="224028"/>
                  </a:lnTo>
                  <a:lnTo>
                    <a:pt x="222504" y="227076"/>
                  </a:lnTo>
                  <a:lnTo>
                    <a:pt x="220980" y="227076"/>
                  </a:lnTo>
                  <a:lnTo>
                    <a:pt x="220980" y="228600"/>
                  </a:lnTo>
                  <a:lnTo>
                    <a:pt x="217932" y="228600"/>
                  </a:lnTo>
                  <a:lnTo>
                    <a:pt x="217932" y="227076"/>
                  </a:lnTo>
                  <a:lnTo>
                    <a:pt x="214884" y="227076"/>
                  </a:lnTo>
                  <a:lnTo>
                    <a:pt x="214884" y="222504"/>
                  </a:lnTo>
                  <a:lnTo>
                    <a:pt x="213360" y="222504"/>
                  </a:lnTo>
                  <a:lnTo>
                    <a:pt x="213360" y="220980"/>
                  </a:lnTo>
                  <a:lnTo>
                    <a:pt x="228600" y="220980"/>
                  </a:lnTo>
                  <a:lnTo>
                    <a:pt x="230124" y="219456"/>
                  </a:lnTo>
                  <a:lnTo>
                    <a:pt x="230124" y="216408"/>
                  </a:lnTo>
                  <a:close/>
                </a:path>
                <a:path w="455929" h="294639">
                  <a:moveTo>
                    <a:pt x="254508" y="222504"/>
                  </a:moveTo>
                  <a:lnTo>
                    <a:pt x="252984" y="220980"/>
                  </a:lnTo>
                  <a:lnTo>
                    <a:pt x="252984" y="217932"/>
                  </a:lnTo>
                  <a:lnTo>
                    <a:pt x="249936" y="217932"/>
                  </a:lnTo>
                  <a:lnTo>
                    <a:pt x="249936" y="216408"/>
                  </a:lnTo>
                  <a:lnTo>
                    <a:pt x="248412" y="216408"/>
                  </a:lnTo>
                  <a:lnTo>
                    <a:pt x="246888" y="214884"/>
                  </a:lnTo>
                  <a:lnTo>
                    <a:pt x="243840" y="214884"/>
                  </a:lnTo>
                  <a:lnTo>
                    <a:pt x="242316" y="213360"/>
                  </a:lnTo>
                  <a:lnTo>
                    <a:pt x="239268" y="213360"/>
                  </a:lnTo>
                  <a:lnTo>
                    <a:pt x="239268" y="210312"/>
                  </a:lnTo>
                  <a:lnTo>
                    <a:pt x="246888" y="210312"/>
                  </a:lnTo>
                  <a:lnTo>
                    <a:pt x="246888" y="213360"/>
                  </a:lnTo>
                  <a:lnTo>
                    <a:pt x="252984" y="211836"/>
                  </a:lnTo>
                  <a:lnTo>
                    <a:pt x="252984" y="210312"/>
                  </a:lnTo>
                  <a:lnTo>
                    <a:pt x="252984" y="208788"/>
                  </a:lnTo>
                  <a:lnTo>
                    <a:pt x="251460" y="207264"/>
                  </a:lnTo>
                  <a:lnTo>
                    <a:pt x="251460" y="205740"/>
                  </a:lnTo>
                  <a:lnTo>
                    <a:pt x="249936" y="205740"/>
                  </a:lnTo>
                  <a:lnTo>
                    <a:pt x="248412" y="204216"/>
                  </a:lnTo>
                  <a:lnTo>
                    <a:pt x="237744" y="204216"/>
                  </a:lnTo>
                  <a:lnTo>
                    <a:pt x="237744" y="205740"/>
                  </a:lnTo>
                  <a:lnTo>
                    <a:pt x="236220" y="205740"/>
                  </a:lnTo>
                  <a:lnTo>
                    <a:pt x="234696" y="207264"/>
                  </a:lnTo>
                  <a:lnTo>
                    <a:pt x="234696" y="208788"/>
                  </a:lnTo>
                  <a:lnTo>
                    <a:pt x="233172" y="210312"/>
                  </a:lnTo>
                  <a:lnTo>
                    <a:pt x="233172" y="214884"/>
                  </a:lnTo>
                  <a:lnTo>
                    <a:pt x="234696" y="216408"/>
                  </a:lnTo>
                  <a:lnTo>
                    <a:pt x="234696" y="217932"/>
                  </a:lnTo>
                  <a:lnTo>
                    <a:pt x="236220" y="217932"/>
                  </a:lnTo>
                  <a:lnTo>
                    <a:pt x="236220" y="219456"/>
                  </a:lnTo>
                  <a:lnTo>
                    <a:pt x="237744" y="219456"/>
                  </a:lnTo>
                  <a:lnTo>
                    <a:pt x="237744" y="220980"/>
                  </a:lnTo>
                  <a:lnTo>
                    <a:pt x="242316" y="220980"/>
                  </a:lnTo>
                  <a:lnTo>
                    <a:pt x="243840" y="222504"/>
                  </a:lnTo>
                  <a:lnTo>
                    <a:pt x="246888" y="222504"/>
                  </a:lnTo>
                  <a:lnTo>
                    <a:pt x="246888" y="224028"/>
                  </a:lnTo>
                  <a:lnTo>
                    <a:pt x="248412" y="224028"/>
                  </a:lnTo>
                  <a:lnTo>
                    <a:pt x="248412" y="227076"/>
                  </a:lnTo>
                  <a:lnTo>
                    <a:pt x="246888" y="227076"/>
                  </a:lnTo>
                  <a:lnTo>
                    <a:pt x="246888" y="228600"/>
                  </a:lnTo>
                  <a:lnTo>
                    <a:pt x="240792" y="228600"/>
                  </a:lnTo>
                  <a:lnTo>
                    <a:pt x="240792" y="227076"/>
                  </a:lnTo>
                  <a:lnTo>
                    <a:pt x="239268" y="227076"/>
                  </a:lnTo>
                  <a:lnTo>
                    <a:pt x="239268" y="224028"/>
                  </a:lnTo>
                  <a:lnTo>
                    <a:pt x="233172" y="225552"/>
                  </a:lnTo>
                  <a:lnTo>
                    <a:pt x="233172" y="228600"/>
                  </a:lnTo>
                  <a:lnTo>
                    <a:pt x="234696" y="228600"/>
                  </a:lnTo>
                  <a:lnTo>
                    <a:pt x="234696" y="230124"/>
                  </a:lnTo>
                  <a:lnTo>
                    <a:pt x="236220" y="230124"/>
                  </a:lnTo>
                  <a:lnTo>
                    <a:pt x="236220" y="231648"/>
                  </a:lnTo>
                  <a:lnTo>
                    <a:pt x="237744" y="231648"/>
                  </a:lnTo>
                  <a:lnTo>
                    <a:pt x="237744" y="233172"/>
                  </a:lnTo>
                  <a:lnTo>
                    <a:pt x="249936" y="233172"/>
                  </a:lnTo>
                  <a:lnTo>
                    <a:pt x="249936" y="231648"/>
                  </a:lnTo>
                  <a:lnTo>
                    <a:pt x="251460" y="231648"/>
                  </a:lnTo>
                  <a:lnTo>
                    <a:pt x="252984" y="230124"/>
                  </a:lnTo>
                  <a:lnTo>
                    <a:pt x="252984" y="228600"/>
                  </a:lnTo>
                  <a:lnTo>
                    <a:pt x="254508" y="227076"/>
                  </a:lnTo>
                  <a:lnTo>
                    <a:pt x="254508" y="222504"/>
                  </a:lnTo>
                  <a:close/>
                </a:path>
                <a:path w="455929" h="294639">
                  <a:moveTo>
                    <a:pt x="269748" y="193548"/>
                  </a:moveTo>
                  <a:lnTo>
                    <a:pt x="265176" y="193548"/>
                  </a:lnTo>
                  <a:lnTo>
                    <a:pt x="256032" y="233172"/>
                  </a:lnTo>
                  <a:lnTo>
                    <a:pt x="260604" y="233172"/>
                  </a:lnTo>
                  <a:lnTo>
                    <a:pt x="269748" y="193548"/>
                  </a:lnTo>
                  <a:close/>
                </a:path>
                <a:path w="455929" h="294639">
                  <a:moveTo>
                    <a:pt x="292608" y="211836"/>
                  </a:moveTo>
                  <a:lnTo>
                    <a:pt x="291084" y="210312"/>
                  </a:lnTo>
                  <a:lnTo>
                    <a:pt x="291084" y="208788"/>
                  </a:lnTo>
                  <a:lnTo>
                    <a:pt x="288036" y="205740"/>
                  </a:lnTo>
                  <a:lnTo>
                    <a:pt x="286512" y="205740"/>
                  </a:lnTo>
                  <a:lnTo>
                    <a:pt x="286512" y="204216"/>
                  </a:lnTo>
                  <a:lnTo>
                    <a:pt x="277368" y="204216"/>
                  </a:lnTo>
                  <a:lnTo>
                    <a:pt x="272796" y="208788"/>
                  </a:lnTo>
                  <a:lnTo>
                    <a:pt x="272796" y="210312"/>
                  </a:lnTo>
                  <a:lnTo>
                    <a:pt x="271272" y="211836"/>
                  </a:lnTo>
                  <a:lnTo>
                    <a:pt x="271272" y="214884"/>
                  </a:lnTo>
                  <a:lnTo>
                    <a:pt x="269748" y="216408"/>
                  </a:lnTo>
                  <a:lnTo>
                    <a:pt x="269748" y="220980"/>
                  </a:lnTo>
                  <a:lnTo>
                    <a:pt x="271272" y="222504"/>
                  </a:lnTo>
                  <a:lnTo>
                    <a:pt x="271272" y="227076"/>
                  </a:lnTo>
                  <a:lnTo>
                    <a:pt x="272796" y="227076"/>
                  </a:lnTo>
                  <a:lnTo>
                    <a:pt x="272796" y="228600"/>
                  </a:lnTo>
                  <a:lnTo>
                    <a:pt x="277368" y="233172"/>
                  </a:lnTo>
                  <a:lnTo>
                    <a:pt x="286512" y="233172"/>
                  </a:lnTo>
                  <a:lnTo>
                    <a:pt x="288036" y="231648"/>
                  </a:lnTo>
                  <a:lnTo>
                    <a:pt x="289560" y="231648"/>
                  </a:lnTo>
                  <a:lnTo>
                    <a:pt x="289560" y="230124"/>
                  </a:lnTo>
                  <a:lnTo>
                    <a:pt x="291084" y="228600"/>
                  </a:lnTo>
                  <a:lnTo>
                    <a:pt x="291084" y="227076"/>
                  </a:lnTo>
                  <a:lnTo>
                    <a:pt x="292608" y="225552"/>
                  </a:lnTo>
                  <a:lnTo>
                    <a:pt x="292608" y="224028"/>
                  </a:lnTo>
                  <a:lnTo>
                    <a:pt x="286512" y="222504"/>
                  </a:lnTo>
                  <a:lnTo>
                    <a:pt x="286512" y="225552"/>
                  </a:lnTo>
                  <a:lnTo>
                    <a:pt x="284988" y="225552"/>
                  </a:lnTo>
                  <a:lnTo>
                    <a:pt x="284988" y="227076"/>
                  </a:lnTo>
                  <a:lnTo>
                    <a:pt x="283464" y="227076"/>
                  </a:lnTo>
                  <a:lnTo>
                    <a:pt x="283464" y="228600"/>
                  </a:lnTo>
                  <a:lnTo>
                    <a:pt x="281940" y="228600"/>
                  </a:lnTo>
                  <a:lnTo>
                    <a:pt x="280416" y="227076"/>
                  </a:lnTo>
                  <a:lnTo>
                    <a:pt x="278892" y="227076"/>
                  </a:lnTo>
                  <a:lnTo>
                    <a:pt x="278892" y="225552"/>
                  </a:lnTo>
                  <a:lnTo>
                    <a:pt x="277368" y="225552"/>
                  </a:lnTo>
                  <a:lnTo>
                    <a:pt x="277368" y="211836"/>
                  </a:lnTo>
                  <a:lnTo>
                    <a:pt x="278892" y="211836"/>
                  </a:lnTo>
                  <a:lnTo>
                    <a:pt x="280416" y="210312"/>
                  </a:lnTo>
                  <a:lnTo>
                    <a:pt x="284988" y="210312"/>
                  </a:lnTo>
                  <a:lnTo>
                    <a:pt x="284988" y="211836"/>
                  </a:lnTo>
                  <a:lnTo>
                    <a:pt x="286512" y="211836"/>
                  </a:lnTo>
                  <a:lnTo>
                    <a:pt x="286512" y="213360"/>
                  </a:lnTo>
                  <a:lnTo>
                    <a:pt x="292608" y="213360"/>
                  </a:lnTo>
                  <a:lnTo>
                    <a:pt x="292608" y="211836"/>
                  </a:lnTo>
                  <a:close/>
                </a:path>
                <a:path w="455929" h="294639">
                  <a:moveTo>
                    <a:pt x="320040" y="216408"/>
                  </a:moveTo>
                  <a:lnTo>
                    <a:pt x="318516" y="214884"/>
                  </a:lnTo>
                  <a:lnTo>
                    <a:pt x="318516" y="211836"/>
                  </a:lnTo>
                  <a:lnTo>
                    <a:pt x="316992" y="210312"/>
                  </a:lnTo>
                  <a:lnTo>
                    <a:pt x="316992" y="208788"/>
                  </a:lnTo>
                  <a:lnTo>
                    <a:pt x="315468" y="207264"/>
                  </a:lnTo>
                  <a:lnTo>
                    <a:pt x="315468" y="205740"/>
                  </a:lnTo>
                  <a:lnTo>
                    <a:pt x="313944" y="205740"/>
                  </a:lnTo>
                  <a:lnTo>
                    <a:pt x="313944" y="216408"/>
                  </a:lnTo>
                  <a:lnTo>
                    <a:pt x="313944" y="220980"/>
                  </a:lnTo>
                  <a:lnTo>
                    <a:pt x="312420" y="222504"/>
                  </a:lnTo>
                  <a:lnTo>
                    <a:pt x="312420" y="225552"/>
                  </a:lnTo>
                  <a:lnTo>
                    <a:pt x="310896" y="225552"/>
                  </a:lnTo>
                  <a:lnTo>
                    <a:pt x="310896" y="227076"/>
                  </a:lnTo>
                  <a:lnTo>
                    <a:pt x="309372" y="227076"/>
                  </a:lnTo>
                  <a:lnTo>
                    <a:pt x="307848" y="228600"/>
                  </a:lnTo>
                  <a:lnTo>
                    <a:pt x="306324" y="227076"/>
                  </a:lnTo>
                  <a:lnTo>
                    <a:pt x="304800" y="227076"/>
                  </a:lnTo>
                  <a:lnTo>
                    <a:pt x="303276" y="225552"/>
                  </a:lnTo>
                  <a:lnTo>
                    <a:pt x="303276" y="224028"/>
                  </a:lnTo>
                  <a:lnTo>
                    <a:pt x="301752" y="222504"/>
                  </a:lnTo>
                  <a:lnTo>
                    <a:pt x="301752" y="214884"/>
                  </a:lnTo>
                  <a:lnTo>
                    <a:pt x="303276" y="214884"/>
                  </a:lnTo>
                  <a:lnTo>
                    <a:pt x="303276" y="211836"/>
                  </a:lnTo>
                  <a:lnTo>
                    <a:pt x="304800" y="211836"/>
                  </a:lnTo>
                  <a:lnTo>
                    <a:pt x="304800" y="210312"/>
                  </a:lnTo>
                  <a:lnTo>
                    <a:pt x="310896" y="210312"/>
                  </a:lnTo>
                  <a:lnTo>
                    <a:pt x="310896" y="211836"/>
                  </a:lnTo>
                  <a:lnTo>
                    <a:pt x="312420" y="211836"/>
                  </a:lnTo>
                  <a:lnTo>
                    <a:pt x="312420" y="216408"/>
                  </a:lnTo>
                  <a:lnTo>
                    <a:pt x="313944" y="216408"/>
                  </a:lnTo>
                  <a:lnTo>
                    <a:pt x="313944" y="205740"/>
                  </a:lnTo>
                  <a:lnTo>
                    <a:pt x="312420" y="204216"/>
                  </a:lnTo>
                  <a:lnTo>
                    <a:pt x="303276" y="204216"/>
                  </a:lnTo>
                  <a:lnTo>
                    <a:pt x="300228" y="207264"/>
                  </a:lnTo>
                  <a:lnTo>
                    <a:pt x="298704" y="207264"/>
                  </a:lnTo>
                  <a:lnTo>
                    <a:pt x="298704" y="208788"/>
                  </a:lnTo>
                  <a:lnTo>
                    <a:pt x="297180" y="210312"/>
                  </a:lnTo>
                  <a:lnTo>
                    <a:pt x="297180" y="213360"/>
                  </a:lnTo>
                  <a:lnTo>
                    <a:pt x="295656" y="213360"/>
                  </a:lnTo>
                  <a:lnTo>
                    <a:pt x="295656" y="224028"/>
                  </a:lnTo>
                  <a:lnTo>
                    <a:pt x="297180" y="225552"/>
                  </a:lnTo>
                  <a:lnTo>
                    <a:pt x="297180" y="227076"/>
                  </a:lnTo>
                  <a:lnTo>
                    <a:pt x="298704" y="228600"/>
                  </a:lnTo>
                  <a:lnTo>
                    <a:pt x="298704" y="230124"/>
                  </a:lnTo>
                  <a:lnTo>
                    <a:pt x="300228" y="230124"/>
                  </a:lnTo>
                  <a:lnTo>
                    <a:pt x="303276" y="233172"/>
                  </a:lnTo>
                  <a:lnTo>
                    <a:pt x="312420" y="233172"/>
                  </a:lnTo>
                  <a:lnTo>
                    <a:pt x="313944" y="231648"/>
                  </a:lnTo>
                  <a:lnTo>
                    <a:pt x="315468" y="231648"/>
                  </a:lnTo>
                  <a:lnTo>
                    <a:pt x="315468" y="230124"/>
                  </a:lnTo>
                  <a:lnTo>
                    <a:pt x="316992" y="228600"/>
                  </a:lnTo>
                  <a:lnTo>
                    <a:pt x="316992" y="227076"/>
                  </a:lnTo>
                  <a:lnTo>
                    <a:pt x="318516" y="225552"/>
                  </a:lnTo>
                  <a:lnTo>
                    <a:pt x="318516" y="224028"/>
                  </a:lnTo>
                  <a:lnTo>
                    <a:pt x="320040" y="222504"/>
                  </a:lnTo>
                  <a:lnTo>
                    <a:pt x="320040" y="216408"/>
                  </a:lnTo>
                  <a:close/>
                </a:path>
                <a:path w="455929" h="294639">
                  <a:moveTo>
                    <a:pt x="345948" y="193548"/>
                  </a:moveTo>
                  <a:lnTo>
                    <a:pt x="339852" y="193548"/>
                  </a:lnTo>
                  <a:lnTo>
                    <a:pt x="339852" y="208788"/>
                  </a:lnTo>
                  <a:lnTo>
                    <a:pt x="339852" y="213360"/>
                  </a:lnTo>
                  <a:lnTo>
                    <a:pt x="339852" y="224028"/>
                  </a:lnTo>
                  <a:lnTo>
                    <a:pt x="338328" y="224028"/>
                  </a:lnTo>
                  <a:lnTo>
                    <a:pt x="338328" y="225552"/>
                  </a:lnTo>
                  <a:lnTo>
                    <a:pt x="335280" y="228600"/>
                  </a:lnTo>
                  <a:lnTo>
                    <a:pt x="333756" y="228600"/>
                  </a:lnTo>
                  <a:lnTo>
                    <a:pt x="333756" y="227076"/>
                  </a:lnTo>
                  <a:lnTo>
                    <a:pt x="332232" y="227076"/>
                  </a:lnTo>
                  <a:lnTo>
                    <a:pt x="330708" y="225552"/>
                  </a:lnTo>
                  <a:lnTo>
                    <a:pt x="330708" y="224028"/>
                  </a:lnTo>
                  <a:lnTo>
                    <a:pt x="329184" y="222504"/>
                  </a:lnTo>
                  <a:lnTo>
                    <a:pt x="329184" y="214884"/>
                  </a:lnTo>
                  <a:lnTo>
                    <a:pt x="330708" y="213360"/>
                  </a:lnTo>
                  <a:lnTo>
                    <a:pt x="330708" y="211836"/>
                  </a:lnTo>
                  <a:lnTo>
                    <a:pt x="332232" y="210312"/>
                  </a:lnTo>
                  <a:lnTo>
                    <a:pt x="336804" y="210312"/>
                  </a:lnTo>
                  <a:lnTo>
                    <a:pt x="338328" y="211836"/>
                  </a:lnTo>
                  <a:lnTo>
                    <a:pt x="338328" y="213360"/>
                  </a:lnTo>
                  <a:lnTo>
                    <a:pt x="339852" y="213360"/>
                  </a:lnTo>
                  <a:lnTo>
                    <a:pt x="339852" y="208788"/>
                  </a:lnTo>
                  <a:lnTo>
                    <a:pt x="338328" y="207264"/>
                  </a:lnTo>
                  <a:lnTo>
                    <a:pt x="338328" y="205740"/>
                  </a:lnTo>
                  <a:lnTo>
                    <a:pt x="336804" y="205740"/>
                  </a:lnTo>
                  <a:lnTo>
                    <a:pt x="336804" y="204216"/>
                  </a:lnTo>
                  <a:lnTo>
                    <a:pt x="329184" y="204216"/>
                  </a:lnTo>
                  <a:lnTo>
                    <a:pt x="324612" y="208788"/>
                  </a:lnTo>
                  <a:lnTo>
                    <a:pt x="324612" y="211836"/>
                  </a:lnTo>
                  <a:lnTo>
                    <a:pt x="323088" y="211836"/>
                  </a:lnTo>
                  <a:lnTo>
                    <a:pt x="323088" y="225552"/>
                  </a:lnTo>
                  <a:lnTo>
                    <a:pt x="324612" y="227076"/>
                  </a:lnTo>
                  <a:lnTo>
                    <a:pt x="324612" y="228600"/>
                  </a:lnTo>
                  <a:lnTo>
                    <a:pt x="329184" y="233172"/>
                  </a:lnTo>
                  <a:lnTo>
                    <a:pt x="336804" y="233172"/>
                  </a:lnTo>
                  <a:lnTo>
                    <a:pt x="336804" y="231648"/>
                  </a:lnTo>
                  <a:lnTo>
                    <a:pt x="338328" y="231648"/>
                  </a:lnTo>
                  <a:lnTo>
                    <a:pt x="338328" y="230124"/>
                  </a:lnTo>
                  <a:lnTo>
                    <a:pt x="339852" y="230124"/>
                  </a:lnTo>
                  <a:lnTo>
                    <a:pt x="339852" y="233172"/>
                  </a:lnTo>
                  <a:lnTo>
                    <a:pt x="345948" y="233172"/>
                  </a:lnTo>
                  <a:lnTo>
                    <a:pt x="345948" y="210312"/>
                  </a:lnTo>
                  <a:lnTo>
                    <a:pt x="345948" y="208788"/>
                  </a:lnTo>
                  <a:lnTo>
                    <a:pt x="345948" y="193548"/>
                  </a:lnTo>
                  <a:close/>
                </a:path>
                <a:path w="455929" h="294639">
                  <a:moveTo>
                    <a:pt x="371856" y="213360"/>
                  </a:moveTo>
                  <a:lnTo>
                    <a:pt x="370332" y="211836"/>
                  </a:lnTo>
                  <a:lnTo>
                    <a:pt x="370332" y="210312"/>
                  </a:lnTo>
                  <a:lnTo>
                    <a:pt x="367284" y="207264"/>
                  </a:lnTo>
                  <a:lnTo>
                    <a:pt x="367284" y="205740"/>
                  </a:lnTo>
                  <a:lnTo>
                    <a:pt x="365760" y="205740"/>
                  </a:lnTo>
                  <a:lnTo>
                    <a:pt x="365760" y="213360"/>
                  </a:lnTo>
                  <a:lnTo>
                    <a:pt x="365760" y="216408"/>
                  </a:lnTo>
                  <a:lnTo>
                    <a:pt x="356616" y="216408"/>
                  </a:lnTo>
                  <a:lnTo>
                    <a:pt x="356616" y="211836"/>
                  </a:lnTo>
                  <a:lnTo>
                    <a:pt x="358140" y="211836"/>
                  </a:lnTo>
                  <a:lnTo>
                    <a:pt x="358140" y="210312"/>
                  </a:lnTo>
                  <a:lnTo>
                    <a:pt x="364236" y="210312"/>
                  </a:lnTo>
                  <a:lnTo>
                    <a:pt x="364236" y="211836"/>
                  </a:lnTo>
                  <a:lnTo>
                    <a:pt x="365760" y="213360"/>
                  </a:lnTo>
                  <a:lnTo>
                    <a:pt x="365760" y="205740"/>
                  </a:lnTo>
                  <a:lnTo>
                    <a:pt x="365760" y="204216"/>
                  </a:lnTo>
                  <a:lnTo>
                    <a:pt x="356616" y="204216"/>
                  </a:lnTo>
                  <a:lnTo>
                    <a:pt x="352044" y="208788"/>
                  </a:lnTo>
                  <a:lnTo>
                    <a:pt x="352044" y="210312"/>
                  </a:lnTo>
                  <a:lnTo>
                    <a:pt x="350520" y="211836"/>
                  </a:lnTo>
                  <a:lnTo>
                    <a:pt x="350520" y="227076"/>
                  </a:lnTo>
                  <a:lnTo>
                    <a:pt x="353568" y="230124"/>
                  </a:lnTo>
                  <a:lnTo>
                    <a:pt x="353568" y="231648"/>
                  </a:lnTo>
                  <a:lnTo>
                    <a:pt x="355092" y="231648"/>
                  </a:lnTo>
                  <a:lnTo>
                    <a:pt x="356616" y="233172"/>
                  </a:lnTo>
                  <a:lnTo>
                    <a:pt x="365760" y="233172"/>
                  </a:lnTo>
                  <a:lnTo>
                    <a:pt x="367284" y="231648"/>
                  </a:lnTo>
                  <a:lnTo>
                    <a:pt x="368808" y="231648"/>
                  </a:lnTo>
                  <a:lnTo>
                    <a:pt x="368808" y="230124"/>
                  </a:lnTo>
                  <a:lnTo>
                    <a:pt x="370332" y="228600"/>
                  </a:lnTo>
                  <a:lnTo>
                    <a:pt x="370332" y="227076"/>
                  </a:lnTo>
                  <a:lnTo>
                    <a:pt x="371856" y="227076"/>
                  </a:lnTo>
                  <a:lnTo>
                    <a:pt x="371856" y="225552"/>
                  </a:lnTo>
                  <a:lnTo>
                    <a:pt x="365760" y="224028"/>
                  </a:lnTo>
                  <a:lnTo>
                    <a:pt x="365760" y="225552"/>
                  </a:lnTo>
                  <a:lnTo>
                    <a:pt x="364236" y="225552"/>
                  </a:lnTo>
                  <a:lnTo>
                    <a:pt x="364236" y="227076"/>
                  </a:lnTo>
                  <a:lnTo>
                    <a:pt x="362712" y="227076"/>
                  </a:lnTo>
                  <a:lnTo>
                    <a:pt x="362712" y="228600"/>
                  </a:lnTo>
                  <a:lnTo>
                    <a:pt x="359664" y="228600"/>
                  </a:lnTo>
                  <a:lnTo>
                    <a:pt x="359664" y="227076"/>
                  </a:lnTo>
                  <a:lnTo>
                    <a:pt x="358140" y="227076"/>
                  </a:lnTo>
                  <a:lnTo>
                    <a:pt x="356616" y="225552"/>
                  </a:lnTo>
                  <a:lnTo>
                    <a:pt x="356616" y="220980"/>
                  </a:lnTo>
                  <a:lnTo>
                    <a:pt x="371856" y="220980"/>
                  </a:lnTo>
                  <a:lnTo>
                    <a:pt x="371856" y="216408"/>
                  </a:lnTo>
                  <a:lnTo>
                    <a:pt x="371856" y="213360"/>
                  </a:lnTo>
                  <a:close/>
                </a:path>
                <a:path w="455929" h="294639">
                  <a:moveTo>
                    <a:pt x="455676" y="0"/>
                  </a:moveTo>
                  <a:lnTo>
                    <a:pt x="452628" y="0"/>
                  </a:lnTo>
                  <a:lnTo>
                    <a:pt x="453136" y="254"/>
                  </a:lnTo>
                  <a:lnTo>
                    <a:pt x="451104" y="254"/>
                  </a:lnTo>
                  <a:lnTo>
                    <a:pt x="451104" y="4064"/>
                  </a:lnTo>
                  <a:lnTo>
                    <a:pt x="451104" y="289814"/>
                  </a:lnTo>
                  <a:lnTo>
                    <a:pt x="4572" y="289814"/>
                  </a:lnTo>
                  <a:lnTo>
                    <a:pt x="4572" y="4064"/>
                  </a:lnTo>
                  <a:lnTo>
                    <a:pt x="451104" y="4064"/>
                  </a:lnTo>
                  <a:lnTo>
                    <a:pt x="451104" y="254"/>
                  </a:lnTo>
                  <a:lnTo>
                    <a:pt x="3302" y="254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1524"/>
                  </a:lnTo>
                  <a:lnTo>
                    <a:pt x="0" y="291084"/>
                  </a:lnTo>
                  <a:lnTo>
                    <a:pt x="1257" y="291084"/>
                  </a:lnTo>
                  <a:lnTo>
                    <a:pt x="1270" y="292354"/>
                  </a:lnTo>
                  <a:lnTo>
                    <a:pt x="0" y="291084"/>
                  </a:lnTo>
                  <a:lnTo>
                    <a:pt x="0" y="294132"/>
                  </a:lnTo>
                  <a:lnTo>
                    <a:pt x="3048" y="294132"/>
                  </a:lnTo>
                  <a:lnTo>
                    <a:pt x="2540" y="293624"/>
                  </a:lnTo>
                  <a:lnTo>
                    <a:pt x="451739" y="293624"/>
                  </a:lnTo>
                  <a:lnTo>
                    <a:pt x="452628" y="293624"/>
                  </a:lnTo>
                  <a:lnTo>
                    <a:pt x="453136" y="293624"/>
                  </a:lnTo>
                  <a:lnTo>
                    <a:pt x="452628" y="294132"/>
                  </a:lnTo>
                  <a:lnTo>
                    <a:pt x="455676" y="294132"/>
                  </a:lnTo>
                  <a:lnTo>
                    <a:pt x="455676" y="291084"/>
                  </a:lnTo>
                  <a:lnTo>
                    <a:pt x="454406" y="292354"/>
                  </a:lnTo>
                  <a:lnTo>
                    <a:pt x="454406" y="291084"/>
                  </a:lnTo>
                  <a:lnTo>
                    <a:pt x="455676" y="291084"/>
                  </a:lnTo>
                  <a:lnTo>
                    <a:pt x="455676" y="1524"/>
                  </a:lnTo>
                  <a:lnTo>
                    <a:pt x="454406" y="1524"/>
                  </a:lnTo>
                  <a:lnTo>
                    <a:pt x="454406" y="889"/>
                  </a:lnTo>
                  <a:lnTo>
                    <a:pt x="455676" y="1524"/>
                  </a:lnTo>
                  <a:lnTo>
                    <a:pt x="455676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96371" y="3395484"/>
              <a:ext cx="257810" cy="127000"/>
            </a:xfrm>
            <a:custGeom>
              <a:avLst/>
              <a:gdLst/>
              <a:ahLst/>
              <a:cxnLst/>
              <a:rect l="l" t="t" r="r" b="b"/>
              <a:pathLst>
                <a:path w="257810" h="127000">
                  <a:moveTo>
                    <a:pt x="257556" y="0"/>
                  </a:moveTo>
                  <a:lnTo>
                    <a:pt x="252984" y="0"/>
                  </a:lnTo>
                  <a:lnTo>
                    <a:pt x="252984" y="115824"/>
                  </a:lnTo>
                  <a:lnTo>
                    <a:pt x="0" y="115824"/>
                  </a:lnTo>
                  <a:lnTo>
                    <a:pt x="0" y="120396"/>
                  </a:lnTo>
                  <a:lnTo>
                    <a:pt x="0" y="126492"/>
                  </a:lnTo>
                  <a:lnTo>
                    <a:pt x="257556" y="126492"/>
                  </a:lnTo>
                  <a:lnTo>
                    <a:pt x="257556" y="120396"/>
                  </a:lnTo>
                  <a:lnTo>
                    <a:pt x="257556" y="115824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969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87240" y="3384803"/>
              <a:ext cx="264160" cy="134620"/>
            </a:xfrm>
            <a:custGeom>
              <a:avLst/>
              <a:gdLst/>
              <a:ahLst/>
              <a:cxnLst/>
              <a:rect l="l" t="t" r="r" b="b"/>
              <a:pathLst>
                <a:path w="264160" h="134620">
                  <a:moveTo>
                    <a:pt x="263652" y="1524"/>
                  </a:moveTo>
                  <a:lnTo>
                    <a:pt x="262826" y="1524"/>
                  </a:lnTo>
                  <a:lnTo>
                    <a:pt x="262826" y="1016"/>
                  </a:lnTo>
                  <a:lnTo>
                    <a:pt x="257556" y="1016"/>
                  </a:lnTo>
                  <a:lnTo>
                    <a:pt x="257556" y="0"/>
                  </a:lnTo>
                  <a:lnTo>
                    <a:pt x="0" y="0"/>
                  </a:lnTo>
                  <a:lnTo>
                    <a:pt x="0" y="126492"/>
                  </a:lnTo>
                  <a:lnTo>
                    <a:pt x="3048" y="126492"/>
                  </a:lnTo>
                  <a:lnTo>
                    <a:pt x="3048" y="131064"/>
                  </a:lnTo>
                  <a:lnTo>
                    <a:pt x="3746" y="131064"/>
                  </a:lnTo>
                  <a:lnTo>
                    <a:pt x="3746" y="132461"/>
                  </a:lnTo>
                  <a:lnTo>
                    <a:pt x="3048" y="131064"/>
                  </a:lnTo>
                  <a:lnTo>
                    <a:pt x="3048" y="134112"/>
                  </a:lnTo>
                  <a:lnTo>
                    <a:pt x="3746" y="134112"/>
                  </a:lnTo>
                  <a:lnTo>
                    <a:pt x="3746" y="134366"/>
                  </a:lnTo>
                  <a:lnTo>
                    <a:pt x="260477" y="134366"/>
                  </a:lnTo>
                  <a:lnTo>
                    <a:pt x="262128" y="134366"/>
                  </a:lnTo>
                  <a:lnTo>
                    <a:pt x="262953" y="134366"/>
                  </a:lnTo>
                  <a:lnTo>
                    <a:pt x="262953" y="134112"/>
                  </a:lnTo>
                  <a:lnTo>
                    <a:pt x="263652" y="134112"/>
                  </a:lnTo>
                  <a:lnTo>
                    <a:pt x="263652" y="131064"/>
                  </a:lnTo>
                  <a:lnTo>
                    <a:pt x="262953" y="132461"/>
                  </a:lnTo>
                  <a:lnTo>
                    <a:pt x="262953" y="130556"/>
                  </a:lnTo>
                  <a:lnTo>
                    <a:pt x="263652" y="130556"/>
                  </a:lnTo>
                  <a:lnTo>
                    <a:pt x="263652" y="4826"/>
                  </a:lnTo>
                  <a:lnTo>
                    <a:pt x="262890" y="4826"/>
                  </a:lnTo>
                  <a:lnTo>
                    <a:pt x="262826" y="2921"/>
                  </a:lnTo>
                  <a:lnTo>
                    <a:pt x="263652" y="4572"/>
                  </a:lnTo>
                  <a:lnTo>
                    <a:pt x="263652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9432" y="3413759"/>
              <a:ext cx="83820" cy="7162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7447" y="3413759"/>
              <a:ext cx="83820" cy="7162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677156" y="3241547"/>
              <a:ext cx="710565" cy="125095"/>
            </a:xfrm>
            <a:custGeom>
              <a:avLst/>
              <a:gdLst/>
              <a:ahLst/>
              <a:cxnLst/>
              <a:rect l="l" t="t" r="r" b="b"/>
              <a:pathLst>
                <a:path w="710564" h="125095">
                  <a:moveTo>
                    <a:pt x="76200" y="4572"/>
                  </a:moveTo>
                  <a:lnTo>
                    <a:pt x="38100" y="18288"/>
                  </a:lnTo>
                  <a:lnTo>
                    <a:pt x="0" y="4572"/>
                  </a:lnTo>
                  <a:lnTo>
                    <a:pt x="38100" y="124968"/>
                  </a:lnTo>
                  <a:lnTo>
                    <a:pt x="76200" y="4572"/>
                  </a:lnTo>
                  <a:close/>
                </a:path>
                <a:path w="710564" h="125095">
                  <a:moveTo>
                    <a:pt x="710184" y="0"/>
                  </a:moveTo>
                  <a:lnTo>
                    <a:pt x="672084" y="15240"/>
                  </a:lnTo>
                  <a:lnTo>
                    <a:pt x="635508" y="0"/>
                  </a:lnTo>
                  <a:lnTo>
                    <a:pt x="672084" y="120396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99332" y="2188464"/>
              <a:ext cx="612775" cy="1641475"/>
            </a:xfrm>
            <a:custGeom>
              <a:avLst/>
              <a:gdLst/>
              <a:ahLst/>
              <a:cxnLst/>
              <a:rect l="l" t="t" r="r" b="b"/>
              <a:pathLst>
                <a:path w="612775" h="1641475">
                  <a:moveTo>
                    <a:pt x="0" y="0"/>
                  </a:moveTo>
                  <a:lnTo>
                    <a:pt x="0" y="1641347"/>
                  </a:lnTo>
                </a:path>
                <a:path w="612775" h="1641475">
                  <a:moveTo>
                    <a:pt x="612647" y="0"/>
                  </a:moveTo>
                  <a:lnTo>
                    <a:pt x="612647" y="1626107"/>
                  </a:lnTo>
                </a:path>
              </a:pathLst>
            </a:custGeom>
            <a:ln w="3175">
              <a:solidFill>
                <a:srgbClr val="24211D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018532" y="2188464"/>
              <a:ext cx="0" cy="1635760"/>
            </a:xfrm>
            <a:custGeom>
              <a:avLst/>
              <a:gdLst/>
              <a:ahLst/>
              <a:cxnLst/>
              <a:rect l="l" t="t" r="r" b="b"/>
              <a:pathLst>
                <a:path h="1635760">
                  <a:moveTo>
                    <a:pt x="0" y="0"/>
                  </a:moveTo>
                  <a:lnTo>
                    <a:pt x="0" y="1635251"/>
                  </a:lnTo>
                </a:path>
              </a:pathLst>
            </a:custGeom>
            <a:ln w="3175">
              <a:solidFill>
                <a:srgbClr val="24211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95372" y="2159508"/>
              <a:ext cx="3009900" cy="478790"/>
            </a:xfrm>
            <a:custGeom>
              <a:avLst/>
              <a:gdLst/>
              <a:ahLst/>
              <a:cxnLst/>
              <a:rect l="l" t="t" r="r" b="b"/>
              <a:pathLst>
                <a:path w="3009900" h="478789">
                  <a:moveTo>
                    <a:pt x="0" y="478535"/>
                  </a:moveTo>
                  <a:lnTo>
                    <a:pt x="3009899" y="478535"/>
                  </a:lnTo>
                  <a:lnTo>
                    <a:pt x="3009899" y="0"/>
                  </a:lnTo>
                  <a:lnTo>
                    <a:pt x="0" y="0"/>
                  </a:lnTo>
                  <a:lnTo>
                    <a:pt x="0" y="478535"/>
                  </a:lnTo>
                  <a:close/>
                </a:path>
              </a:pathLst>
            </a:custGeom>
            <a:ln w="3175">
              <a:solidFill>
                <a:srgbClr val="1E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077955" y="2232672"/>
              <a:ext cx="510540" cy="297180"/>
            </a:xfrm>
            <a:custGeom>
              <a:avLst/>
              <a:gdLst/>
              <a:ahLst/>
              <a:cxnLst/>
              <a:rect l="l" t="t" r="r" b="b"/>
              <a:pathLst>
                <a:path w="510539" h="297180">
                  <a:moveTo>
                    <a:pt x="510540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0" y="297180"/>
                  </a:lnTo>
                  <a:lnTo>
                    <a:pt x="510540" y="297180"/>
                  </a:lnTo>
                  <a:lnTo>
                    <a:pt x="510540" y="284988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65775" y="2221992"/>
              <a:ext cx="509270" cy="295910"/>
            </a:xfrm>
            <a:custGeom>
              <a:avLst/>
              <a:gdLst/>
              <a:ahLst/>
              <a:cxnLst/>
              <a:rect l="l" t="t" r="r" b="b"/>
              <a:pathLst>
                <a:path w="509270" h="295910">
                  <a:moveTo>
                    <a:pt x="509015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09015" y="295655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465307" y="2218689"/>
              <a:ext cx="1113155" cy="311785"/>
            </a:xfrm>
            <a:custGeom>
              <a:avLst/>
              <a:gdLst/>
              <a:ahLst/>
              <a:cxnLst/>
              <a:rect l="l" t="t" r="r" b="b"/>
              <a:pathLst>
                <a:path w="1113154" h="311785">
                  <a:moveTo>
                    <a:pt x="510540" y="13982"/>
                  </a:moveTo>
                  <a:lnTo>
                    <a:pt x="0" y="13982"/>
                  </a:lnTo>
                  <a:lnTo>
                    <a:pt x="0" y="298970"/>
                  </a:lnTo>
                  <a:lnTo>
                    <a:pt x="0" y="311162"/>
                  </a:lnTo>
                  <a:lnTo>
                    <a:pt x="510540" y="311162"/>
                  </a:lnTo>
                  <a:lnTo>
                    <a:pt x="510540" y="298970"/>
                  </a:lnTo>
                  <a:lnTo>
                    <a:pt x="510540" y="13982"/>
                  </a:lnTo>
                  <a:close/>
                </a:path>
                <a:path w="1113154" h="311785">
                  <a:moveTo>
                    <a:pt x="1112532" y="254"/>
                  </a:moveTo>
                  <a:lnTo>
                    <a:pt x="1111135" y="254"/>
                  </a:lnTo>
                  <a:lnTo>
                    <a:pt x="1111135" y="0"/>
                  </a:lnTo>
                  <a:lnTo>
                    <a:pt x="1106436" y="0"/>
                  </a:lnTo>
                  <a:lnTo>
                    <a:pt x="1106436" y="6350"/>
                  </a:lnTo>
                  <a:lnTo>
                    <a:pt x="1106436" y="295910"/>
                  </a:lnTo>
                  <a:lnTo>
                    <a:pt x="603516" y="295910"/>
                  </a:lnTo>
                  <a:lnTo>
                    <a:pt x="603516" y="6350"/>
                  </a:lnTo>
                  <a:lnTo>
                    <a:pt x="1106436" y="6350"/>
                  </a:lnTo>
                  <a:lnTo>
                    <a:pt x="1106436" y="0"/>
                  </a:lnTo>
                  <a:lnTo>
                    <a:pt x="600468" y="0"/>
                  </a:lnTo>
                  <a:lnTo>
                    <a:pt x="600468" y="254"/>
                  </a:lnTo>
                  <a:lnTo>
                    <a:pt x="597420" y="254"/>
                  </a:lnTo>
                  <a:lnTo>
                    <a:pt x="597420" y="3302"/>
                  </a:lnTo>
                  <a:lnTo>
                    <a:pt x="597420" y="298958"/>
                  </a:lnTo>
                  <a:lnTo>
                    <a:pt x="598817" y="298958"/>
                  </a:lnTo>
                  <a:lnTo>
                    <a:pt x="598817" y="300355"/>
                  </a:lnTo>
                  <a:lnTo>
                    <a:pt x="597420" y="298958"/>
                  </a:lnTo>
                  <a:lnTo>
                    <a:pt x="597420" y="302006"/>
                  </a:lnTo>
                  <a:lnTo>
                    <a:pt x="598817" y="302006"/>
                  </a:lnTo>
                  <a:lnTo>
                    <a:pt x="598817" y="302260"/>
                  </a:lnTo>
                  <a:lnTo>
                    <a:pt x="1107833" y="302260"/>
                  </a:lnTo>
                  <a:lnTo>
                    <a:pt x="1109484" y="302260"/>
                  </a:lnTo>
                  <a:lnTo>
                    <a:pt x="1111135" y="302260"/>
                  </a:lnTo>
                  <a:lnTo>
                    <a:pt x="1111135" y="302006"/>
                  </a:lnTo>
                  <a:lnTo>
                    <a:pt x="1112532" y="302006"/>
                  </a:lnTo>
                  <a:lnTo>
                    <a:pt x="1112532" y="298958"/>
                  </a:lnTo>
                  <a:lnTo>
                    <a:pt x="1111135" y="300355"/>
                  </a:lnTo>
                  <a:lnTo>
                    <a:pt x="1111135" y="298450"/>
                  </a:lnTo>
                  <a:lnTo>
                    <a:pt x="1112532" y="298450"/>
                  </a:lnTo>
                  <a:lnTo>
                    <a:pt x="1112532" y="3810"/>
                  </a:lnTo>
                  <a:lnTo>
                    <a:pt x="1111135" y="3810"/>
                  </a:lnTo>
                  <a:lnTo>
                    <a:pt x="1111135" y="1905"/>
                  </a:lnTo>
                  <a:lnTo>
                    <a:pt x="1112532" y="3302"/>
                  </a:lnTo>
                  <a:lnTo>
                    <a:pt x="1112532" y="25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453127" y="2221992"/>
              <a:ext cx="509270" cy="295910"/>
            </a:xfrm>
            <a:custGeom>
              <a:avLst/>
              <a:gdLst/>
              <a:ahLst/>
              <a:cxnLst/>
              <a:rect l="l" t="t" r="r" b="b"/>
              <a:pathLst>
                <a:path w="509270" h="295910">
                  <a:moveTo>
                    <a:pt x="509015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09015" y="295655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57231" y="2218689"/>
              <a:ext cx="1108075" cy="311785"/>
            </a:xfrm>
            <a:custGeom>
              <a:avLst/>
              <a:gdLst/>
              <a:ahLst/>
              <a:cxnLst/>
              <a:rect l="l" t="t" r="r" b="b"/>
              <a:pathLst>
                <a:path w="1108075" h="311785">
                  <a:moveTo>
                    <a:pt x="510540" y="13982"/>
                  </a:moveTo>
                  <a:lnTo>
                    <a:pt x="0" y="13982"/>
                  </a:lnTo>
                  <a:lnTo>
                    <a:pt x="0" y="298970"/>
                  </a:lnTo>
                  <a:lnTo>
                    <a:pt x="0" y="311162"/>
                  </a:lnTo>
                  <a:lnTo>
                    <a:pt x="510540" y="311162"/>
                  </a:lnTo>
                  <a:lnTo>
                    <a:pt x="510540" y="298970"/>
                  </a:lnTo>
                  <a:lnTo>
                    <a:pt x="510540" y="13982"/>
                  </a:lnTo>
                  <a:close/>
                </a:path>
                <a:path w="1108075" h="311785">
                  <a:moveTo>
                    <a:pt x="1107960" y="254"/>
                  </a:moveTo>
                  <a:lnTo>
                    <a:pt x="1106563" y="254"/>
                  </a:lnTo>
                  <a:lnTo>
                    <a:pt x="1106563" y="0"/>
                  </a:lnTo>
                  <a:lnTo>
                    <a:pt x="1101864" y="0"/>
                  </a:lnTo>
                  <a:lnTo>
                    <a:pt x="1101864" y="6350"/>
                  </a:lnTo>
                  <a:lnTo>
                    <a:pt x="1101864" y="295910"/>
                  </a:lnTo>
                  <a:lnTo>
                    <a:pt x="598944" y="295910"/>
                  </a:lnTo>
                  <a:lnTo>
                    <a:pt x="598944" y="6350"/>
                  </a:lnTo>
                  <a:lnTo>
                    <a:pt x="1101864" y="6350"/>
                  </a:lnTo>
                  <a:lnTo>
                    <a:pt x="1101864" y="0"/>
                  </a:lnTo>
                  <a:lnTo>
                    <a:pt x="595896" y="0"/>
                  </a:lnTo>
                  <a:lnTo>
                    <a:pt x="595896" y="254"/>
                  </a:lnTo>
                  <a:lnTo>
                    <a:pt x="592848" y="254"/>
                  </a:lnTo>
                  <a:lnTo>
                    <a:pt x="592848" y="3302"/>
                  </a:lnTo>
                  <a:lnTo>
                    <a:pt x="592848" y="298958"/>
                  </a:lnTo>
                  <a:lnTo>
                    <a:pt x="594245" y="298958"/>
                  </a:lnTo>
                  <a:lnTo>
                    <a:pt x="594245" y="300355"/>
                  </a:lnTo>
                  <a:lnTo>
                    <a:pt x="592848" y="298958"/>
                  </a:lnTo>
                  <a:lnTo>
                    <a:pt x="592848" y="302006"/>
                  </a:lnTo>
                  <a:lnTo>
                    <a:pt x="594245" y="302006"/>
                  </a:lnTo>
                  <a:lnTo>
                    <a:pt x="594245" y="302260"/>
                  </a:lnTo>
                  <a:lnTo>
                    <a:pt x="1103261" y="302260"/>
                  </a:lnTo>
                  <a:lnTo>
                    <a:pt x="1104912" y="302260"/>
                  </a:lnTo>
                  <a:lnTo>
                    <a:pt x="1106563" y="302260"/>
                  </a:lnTo>
                  <a:lnTo>
                    <a:pt x="1106563" y="302006"/>
                  </a:lnTo>
                  <a:lnTo>
                    <a:pt x="1107960" y="302006"/>
                  </a:lnTo>
                  <a:lnTo>
                    <a:pt x="1107960" y="298958"/>
                  </a:lnTo>
                  <a:lnTo>
                    <a:pt x="1106563" y="300355"/>
                  </a:lnTo>
                  <a:lnTo>
                    <a:pt x="1106563" y="298450"/>
                  </a:lnTo>
                  <a:lnTo>
                    <a:pt x="1107960" y="298450"/>
                  </a:lnTo>
                  <a:lnTo>
                    <a:pt x="1107960" y="3810"/>
                  </a:lnTo>
                  <a:lnTo>
                    <a:pt x="1106563" y="3810"/>
                  </a:lnTo>
                  <a:lnTo>
                    <a:pt x="1106563" y="1905"/>
                  </a:lnTo>
                  <a:lnTo>
                    <a:pt x="1107960" y="3302"/>
                  </a:lnTo>
                  <a:lnTo>
                    <a:pt x="1107960" y="25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43527" y="2221992"/>
              <a:ext cx="510540" cy="295910"/>
            </a:xfrm>
            <a:custGeom>
              <a:avLst/>
              <a:gdLst/>
              <a:ahLst/>
              <a:cxnLst/>
              <a:rect l="l" t="t" r="r" b="b"/>
              <a:pathLst>
                <a:path w="510539" h="295910">
                  <a:moveTo>
                    <a:pt x="510539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10539" y="295655"/>
                  </a:lnTo>
                  <a:lnTo>
                    <a:pt x="510539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258299" y="2218689"/>
              <a:ext cx="1099185" cy="311785"/>
            </a:xfrm>
            <a:custGeom>
              <a:avLst/>
              <a:gdLst/>
              <a:ahLst/>
              <a:cxnLst/>
              <a:rect l="l" t="t" r="r" b="b"/>
              <a:pathLst>
                <a:path w="1099185" h="311785">
                  <a:moveTo>
                    <a:pt x="509016" y="13982"/>
                  </a:moveTo>
                  <a:lnTo>
                    <a:pt x="0" y="13982"/>
                  </a:lnTo>
                  <a:lnTo>
                    <a:pt x="0" y="298970"/>
                  </a:lnTo>
                  <a:lnTo>
                    <a:pt x="0" y="311162"/>
                  </a:lnTo>
                  <a:lnTo>
                    <a:pt x="509016" y="311162"/>
                  </a:lnTo>
                  <a:lnTo>
                    <a:pt x="509016" y="298970"/>
                  </a:lnTo>
                  <a:lnTo>
                    <a:pt x="509016" y="13982"/>
                  </a:lnTo>
                  <a:close/>
                </a:path>
                <a:path w="1099185" h="311785">
                  <a:moveTo>
                    <a:pt x="1098816" y="254"/>
                  </a:moveTo>
                  <a:lnTo>
                    <a:pt x="1097419" y="254"/>
                  </a:lnTo>
                  <a:lnTo>
                    <a:pt x="1097419" y="0"/>
                  </a:lnTo>
                  <a:lnTo>
                    <a:pt x="1092720" y="0"/>
                  </a:lnTo>
                  <a:lnTo>
                    <a:pt x="1092720" y="6350"/>
                  </a:lnTo>
                  <a:lnTo>
                    <a:pt x="1092720" y="295910"/>
                  </a:lnTo>
                  <a:lnTo>
                    <a:pt x="589800" y="295910"/>
                  </a:lnTo>
                  <a:lnTo>
                    <a:pt x="589800" y="6350"/>
                  </a:lnTo>
                  <a:lnTo>
                    <a:pt x="1092720" y="6350"/>
                  </a:lnTo>
                  <a:lnTo>
                    <a:pt x="1092720" y="0"/>
                  </a:lnTo>
                  <a:lnTo>
                    <a:pt x="585228" y="0"/>
                  </a:lnTo>
                  <a:lnTo>
                    <a:pt x="585228" y="254"/>
                  </a:lnTo>
                  <a:lnTo>
                    <a:pt x="583704" y="254"/>
                  </a:lnTo>
                  <a:lnTo>
                    <a:pt x="583704" y="3302"/>
                  </a:lnTo>
                  <a:lnTo>
                    <a:pt x="583704" y="298958"/>
                  </a:lnTo>
                  <a:lnTo>
                    <a:pt x="584403" y="298958"/>
                  </a:lnTo>
                  <a:lnTo>
                    <a:pt x="584403" y="300355"/>
                  </a:lnTo>
                  <a:lnTo>
                    <a:pt x="583704" y="298958"/>
                  </a:lnTo>
                  <a:lnTo>
                    <a:pt x="583704" y="302006"/>
                  </a:lnTo>
                  <a:lnTo>
                    <a:pt x="584403" y="302006"/>
                  </a:lnTo>
                  <a:lnTo>
                    <a:pt x="584403" y="302260"/>
                  </a:lnTo>
                  <a:lnTo>
                    <a:pt x="1094117" y="302260"/>
                  </a:lnTo>
                  <a:lnTo>
                    <a:pt x="1095768" y="302260"/>
                  </a:lnTo>
                  <a:lnTo>
                    <a:pt x="1097407" y="302260"/>
                  </a:lnTo>
                  <a:lnTo>
                    <a:pt x="1097407" y="302006"/>
                  </a:lnTo>
                  <a:lnTo>
                    <a:pt x="1098816" y="302006"/>
                  </a:lnTo>
                  <a:lnTo>
                    <a:pt x="1098816" y="298958"/>
                  </a:lnTo>
                  <a:lnTo>
                    <a:pt x="1097407" y="300367"/>
                  </a:lnTo>
                  <a:lnTo>
                    <a:pt x="1097407" y="298450"/>
                  </a:lnTo>
                  <a:lnTo>
                    <a:pt x="1098816" y="298450"/>
                  </a:lnTo>
                  <a:lnTo>
                    <a:pt x="1098816" y="3810"/>
                  </a:lnTo>
                  <a:lnTo>
                    <a:pt x="1097419" y="3810"/>
                  </a:lnTo>
                  <a:lnTo>
                    <a:pt x="1097419" y="1905"/>
                  </a:lnTo>
                  <a:lnTo>
                    <a:pt x="1098816" y="3302"/>
                  </a:lnTo>
                  <a:lnTo>
                    <a:pt x="1098816" y="25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44596" y="2221992"/>
              <a:ext cx="509270" cy="295910"/>
            </a:xfrm>
            <a:custGeom>
              <a:avLst/>
              <a:gdLst/>
              <a:ahLst/>
              <a:cxnLst/>
              <a:rect l="l" t="t" r="r" b="b"/>
              <a:pathLst>
                <a:path w="509270" h="295910">
                  <a:moveTo>
                    <a:pt x="509015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09015" y="295655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182112" y="2218689"/>
              <a:ext cx="576580" cy="923925"/>
            </a:xfrm>
            <a:custGeom>
              <a:avLst/>
              <a:gdLst/>
              <a:ahLst/>
              <a:cxnLst/>
              <a:rect l="l" t="t" r="r" b="b"/>
              <a:pathLst>
                <a:path w="576579" h="923925">
                  <a:moveTo>
                    <a:pt x="3048" y="920750"/>
                  </a:moveTo>
                  <a:lnTo>
                    <a:pt x="0" y="920750"/>
                  </a:lnTo>
                  <a:lnTo>
                    <a:pt x="0" y="923798"/>
                  </a:lnTo>
                  <a:lnTo>
                    <a:pt x="3048" y="923798"/>
                  </a:lnTo>
                  <a:lnTo>
                    <a:pt x="3048" y="920750"/>
                  </a:lnTo>
                  <a:close/>
                </a:path>
                <a:path w="576579" h="923925">
                  <a:moveTo>
                    <a:pt x="3048" y="905510"/>
                  </a:moveTo>
                  <a:lnTo>
                    <a:pt x="0" y="905510"/>
                  </a:lnTo>
                  <a:lnTo>
                    <a:pt x="0" y="910082"/>
                  </a:lnTo>
                  <a:lnTo>
                    <a:pt x="3048" y="910082"/>
                  </a:lnTo>
                  <a:lnTo>
                    <a:pt x="3048" y="905510"/>
                  </a:lnTo>
                  <a:close/>
                </a:path>
                <a:path w="576579" h="923925">
                  <a:moveTo>
                    <a:pt x="3048" y="891794"/>
                  </a:moveTo>
                  <a:lnTo>
                    <a:pt x="0" y="891794"/>
                  </a:lnTo>
                  <a:lnTo>
                    <a:pt x="0" y="894842"/>
                  </a:lnTo>
                  <a:lnTo>
                    <a:pt x="3048" y="894842"/>
                  </a:lnTo>
                  <a:lnTo>
                    <a:pt x="3048" y="891794"/>
                  </a:lnTo>
                  <a:close/>
                </a:path>
                <a:path w="576579" h="923925">
                  <a:moveTo>
                    <a:pt x="3048" y="878078"/>
                  </a:moveTo>
                  <a:lnTo>
                    <a:pt x="0" y="878078"/>
                  </a:lnTo>
                  <a:lnTo>
                    <a:pt x="0" y="881126"/>
                  </a:lnTo>
                  <a:lnTo>
                    <a:pt x="3048" y="881126"/>
                  </a:lnTo>
                  <a:lnTo>
                    <a:pt x="3048" y="878078"/>
                  </a:lnTo>
                  <a:close/>
                </a:path>
                <a:path w="576579" h="923925">
                  <a:moveTo>
                    <a:pt x="3048" y="862838"/>
                  </a:moveTo>
                  <a:lnTo>
                    <a:pt x="0" y="862838"/>
                  </a:lnTo>
                  <a:lnTo>
                    <a:pt x="0" y="867410"/>
                  </a:lnTo>
                  <a:lnTo>
                    <a:pt x="3048" y="867410"/>
                  </a:lnTo>
                  <a:lnTo>
                    <a:pt x="3048" y="862838"/>
                  </a:lnTo>
                  <a:close/>
                </a:path>
                <a:path w="576579" h="923925">
                  <a:moveTo>
                    <a:pt x="3048" y="849122"/>
                  </a:moveTo>
                  <a:lnTo>
                    <a:pt x="0" y="849122"/>
                  </a:lnTo>
                  <a:lnTo>
                    <a:pt x="0" y="852170"/>
                  </a:lnTo>
                  <a:lnTo>
                    <a:pt x="3048" y="852170"/>
                  </a:lnTo>
                  <a:lnTo>
                    <a:pt x="3048" y="849122"/>
                  </a:lnTo>
                  <a:close/>
                </a:path>
                <a:path w="576579" h="923925">
                  <a:moveTo>
                    <a:pt x="3048" y="835406"/>
                  </a:moveTo>
                  <a:lnTo>
                    <a:pt x="0" y="835406"/>
                  </a:lnTo>
                  <a:lnTo>
                    <a:pt x="0" y="838454"/>
                  </a:lnTo>
                  <a:lnTo>
                    <a:pt x="3048" y="838454"/>
                  </a:lnTo>
                  <a:lnTo>
                    <a:pt x="3048" y="835406"/>
                  </a:lnTo>
                  <a:close/>
                </a:path>
                <a:path w="576579" h="923925">
                  <a:moveTo>
                    <a:pt x="3048" y="821690"/>
                  </a:moveTo>
                  <a:lnTo>
                    <a:pt x="0" y="821690"/>
                  </a:lnTo>
                  <a:lnTo>
                    <a:pt x="0" y="824738"/>
                  </a:lnTo>
                  <a:lnTo>
                    <a:pt x="3048" y="824738"/>
                  </a:lnTo>
                  <a:lnTo>
                    <a:pt x="3048" y="821690"/>
                  </a:lnTo>
                  <a:close/>
                </a:path>
                <a:path w="576579" h="923925">
                  <a:moveTo>
                    <a:pt x="3048" y="806450"/>
                  </a:moveTo>
                  <a:lnTo>
                    <a:pt x="0" y="806450"/>
                  </a:lnTo>
                  <a:lnTo>
                    <a:pt x="0" y="811022"/>
                  </a:lnTo>
                  <a:lnTo>
                    <a:pt x="3048" y="811022"/>
                  </a:lnTo>
                  <a:lnTo>
                    <a:pt x="3048" y="806450"/>
                  </a:lnTo>
                  <a:close/>
                </a:path>
                <a:path w="576579" h="923925">
                  <a:moveTo>
                    <a:pt x="3048" y="792734"/>
                  </a:moveTo>
                  <a:lnTo>
                    <a:pt x="0" y="792734"/>
                  </a:lnTo>
                  <a:lnTo>
                    <a:pt x="0" y="795782"/>
                  </a:lnTo>
                  <a:lnTo>
                    <a:pt x="3048" y="795782"/>
                  </a:lnTo>
                  <a:lnTo>
                    <a:pt x="3048" y="792734"/>
                  </a:lnTo>
                  <a:close/>
                </a:path>
                <a:path w="576579" h="923925">
                  <a:moveTo>
                    <a:pt x="3048" y="779018"/>
                  </a:moveTo>
                  <a:lnTo>
                    <a:pt x="0" y="779018"/>
                  </a:lnTo>
                  <a:lnTo>
                    <a:pt x="0" y="782066"/>
                  </a:lnTo>
                  <a:lnTo>
                    <a:pt x="3048" y="782066"/>
                  </a:lnTo>
                  <a:lnTo>
                    <a:pt x="3048" y="779018"/>
                  </a:lnTo>
                  <a:close/>
                </a:path>
                <a:path w="576579" h="923925">
                  <a:moveTo>
                    <a:pt x="3048" y="763778"/>
                  </a:moveTo>
                  <a:lnTo>
                    <a:pt x="0" y="763778"/>
                  </a:lnTo>
                  <a:lnTo>
                    <a:pt x="0" y="768350"/>
                  </a:lnTo>
                  <a:lnTo>
                    <a:pt x="3048" y="768350"/>
                  </a:lnTo>
                  <a:lnTo>
                    <a:pt x="3048" y="763778"/>
                  </a:lnTo>
                  <a:close/>
                </a:path>
                <a:path w="576579" h="923925">
                  <a:moveTo>
                    <a:pt x="3048" y="750062"/>
                  </a:moveTo>
                  <a:lnTo>
                    <a:pt x="0" y="750062"/>
                  </a:lnTo>
                  <a:lnTo>
                    <a:pt x="0" y="753110"/>
                  </a:lnTo>
                  <a:lnTo>
                    <a:pt x="3048" y="753110"/>
                  </a:lnTo>
                  <a:lnTo>
                    <a:pt x="3048" y="750062"/>
                  </a:lnTo>
                  <a:close/>
                </a:path>
                <a:path w="576579" h="923925">
                  <a:moveTo>
                    <a:pt x="3048" y="736346"/>
                  </a:moveTo>
                  <a:lnTo>
                    <a:pt x="0" y="736346"/>
                  </a:lnTo>
                  <a:lnTo>
                    <a:pt x="0" y="739394"/>
                  </a:lnTo>
                  <a:lnTo>
                    <a:pt x="3048" y="739394"/>
                  </a:lnTo>
                  <a:lnTo>
                    <a:pt x="3048" y="736346"/>
                  </a:lnTo>
                  <a:close/>
                </a:path>
                <a:path w="576579" h="923925">
                  <a:moveTo>
                    <a:pt x="3048" y="721106"/>
                  </a:moveTo>
                  <a:lnTo>
                    <a:pt x="0" y="721106"/>
                  </a:lnTo>
                  <a:lnTo>
                    <a:pt x="0" y="725678"/>
                  </a:lnTo>
                  <a:lnTo>
                    <a:pt x="3048" y="725678"/>
                  </a:lnTo>
                  <a:lnTo>
                    <a:pt x="3048" y="721106"/>
                  </a:lnTo>
                  <a:close/>
                </a:path>
                <a:path w="576579" h="923925">
                  <a:moveTo>
                    <a:pt x="3048" y="707390"/>
                  </a:moveTo>
                  <a:lnTo>
                    <a:pt x="0" y="707390"/>
                  </a:lnTo>
                  <a:lnTo>
                    <a:pt x="0" y="710438"/>
                  </a:lnTo>
                  <a:lnTo>
                    <a:pt x="3048" y="710438"/>
                  </a:lnTo>
                  <a:lnTo>
                    <a:pt x="3048" y="707390"/>
                  </a:lnTo>
                  <a:close/>
                </a:path>
                <a:path w="576579" h="923925">
                  <a:moveTo>
                    <a:pt x="3048" y="693674"/>
                  </a:moveTo>
                  <a:lnTo>
                    <a:pt x="0" y="693674"/>
                  </a:lnTo>
                  <a:lnTo>
                    <a:pt x="0" y="696722"/>
                  </a:lnTo>
                  <a:lnTo>
                    <a:pt x="3048" y="696722"/>
                  </a:lnTo>
                  <a:lnTo>
                    <a:pt x="3048" y="693674"/>
                  </a:lnTo>
                  <a:close/>
                </a:path>
                <a:path w="576579" h="923925">
                  <a:moveTo>
                    <a:pt x="3048" y="679958"/>
                  </a:moveTo>
                  <a:lnTo>
                    <a:pt x="0" y="679958"/>
                  </a:lnTo>
                  <a:lnTo>
                    <a:pt x="0" y="683006"/>
                  </a:lnTo>
                  <a:lnTo>
                    <a:pt x="3048" y="683006"/>
                  </a:lnTo>
                  <a:lnTo>
                    <a:pt x="3048" y="679958"/>
                  </a:lnTo>
                  <a:close/>
                </a:path>
                <a:path w="576579" h="923925">
                  <a:moveTo>
                    <a:pt x="3048" y="664718"/>
                  </a:moveTo>
                  <a:lnTo>
                    <a:pt x="0" y="664718"/>
                  </a:lnTo>
                  <a:lnTo>
                    <a:pt x="0" y="667766"/>
                  </a:lnTo>
                  <a:lnTo>
                    <a:pt x="3048" y="667766"/>
                  </a:lnTo>
                  <a:lnTo>
                    <a:pt x="3048" y="664718"/>
                  </a:lnTo>
                  <a:close/>
                </a:path>
                <a:path w="576579" h="923925">
                  <a:moveTo>
                    <a:pt x="3048" y="651002"/>
                  </a:moveTo>
                  <a:lnTo>
                    <a:pt x="0" y="651002"/>
                  </a:lnTo>
                  <a:lnTo>
                    <a:pt x="0" y="654050"/>
                  </a:lnTo>
                  <a:lnTo>
                    <a:pt x="3048" y="654050"/>
                  </a:lnTo>
                  <a:lnTo>
                    <a:pt x="3048" y="651002"/>
                  </a:lnTo>
                  <a:close/>
                </a:path>
                <a:path w="576579" h="923925">
                  <a:moveTo>
                    <a:pt x="3048" y="637286"/>
                  </a:moveTo>
                  <a:lnTo>
                    <a:pt x="0" y="637286"/>
                  </a:lnTo>
                  <a:lnTo>
                    <a:pt x="0" y="640334"/>
                  </a:lnTo>
                  <a:lnTo>
                    <a:pt x="3048" y="640334"/>
                  </a:lnTo>
                  <a:lnTo>
                    <a:pt x="3048" y="637286"/>
                  </a:lnTo>
                  <a:close/>
                </a:path>
                <a:path w="576579" h="923925">
                  <a:moveTo>
                    <a:pt x="3048" y="622046"/>
                  </a:moveTo>
                  <a:lnTo>
                    <a:pt x="0" y="622046"/>
                  </a:lnTo>
                  <a:lnTo>
                    <a:pt x="0" y="626618"/>
                  </a:lnTo>
                  <a:lnTo>
                    <a:pt x="3048" y="626618"/>
                  </a:lnTo>
                  <a:lnTo>
                    <a:pt x="3048" y="622046"/>
                  </a:lnTo>
                  <a:close/>
                </a:path>
                <a:path w="576579" h="923925">
                  <a:moveTo>
                    <a:pt x="3048" y="608330"/>
                  </a:moveTo>
                  <a:lnTo>
                    <a:pt x="0" y="608330"/>
                  </a:lnTo>
                  <a:lnTo>
                    <a:pt x="0" y="611378"/>
                  </a:lnTo>
                  <a:lnTo>
                    <a:pt x="3048" y="611378"/>
                  </a:lnTo>
                  <a:lnTo>
                    <a:pt x="3048" y="608330"/>
                  </a:lnTo>
                  <a:close/>
                </a:path>
                <a:path w="576579" h="923925">
                  <a:moveTo>
                    <a:pt x="3048" y="594614"/>
                  </a:moveTo>
                  <a:lnTo>
                    <a:pt x="0" y="594614"/>
                  </a:lnTo>
                  <a:lnTo>
                    <a:pt x="0" y="597662"/>
                  </a:lnTo>
                  <a:lnTo>
                    <a:pt x="3048" y="597662"/>
                  </a:lnTo>
                  <a:lnTo>
                    <a:pt x="3048" y="594614"/>
                  </a:lnTo>
                  <a:close/>
                </a:path>
                <a:path w="576579" h="923925">
                  <a:moveTo>
                    <a:pt x="3048" y="579374"/>
                  </a:moveTo>
                  <a:lnTo>
                    <a:pt x="0" y="579374"/>
                  </a:lnTo>
                  <a:lnTo>
                    <a:pt x="0" y="583946"/>
                  </a:lnTo>
                  <a:lnTo>
                    <a:pt x="3048" y="583946"/>
                  </a:lnTo>
                  <a:lnTo>
                    <a:pt x="3048" y="579374"/>
                  </a:lnTo>
                  <a:close/>
                </a:path>
                <a:path w="576579" h="923925">
                  <a:moveTo>
                    <a:pt x="3048" y="565658"/>
                  </a:moveTo>
                  <a:lnTo>
                    <a:pt x="0" y="565658"/>
                  </a:lnTo>
                  <a:lnTo>
                    <a:pt x="0" y="568706"/>
                  </a:lnTo>
                  <a:lnTo>
                    <a:pt x="3048" y="568706"/>
                  </a:lnTo>
                  <a:lnTo>
                    <a:pt x="3048" y="565658"/>
                  </a:lnTo>
                  <a:close/>
                </a:path>
                <a:path w="576579" h="923925">
                  <a:moveTo>
                    <a:pt x="3048" y="551942"/>
                  </a:moveTo>
                  <a:lnTo>
                    <a:pt x="0" y="551942"/>
                  </a:lnTo>
                  <a:lnTo>
                    <a:pt x="0" y="554990"/>
                  </a:lnTo>
                  <a:lnTo>
                    <a:pt x="3048" y="554990"/>
                  </a:lnTo>
                  <a:lnTo>
                    <a:pt x="3048" y="551942"/>
                  </a:lnTo>
                  <a:close/>
                </a:path>
                <a:path w="576579" h="923925">
                  <a:moveTo>
                    <a:pt x="576072" y="254"/>
                  </a:moveTo>
                  <a:lnTo>
                    <a:pt x="573976" y="254"/>
                  </a:lnTo>
                  <a:lnTo>
                    <a:pt x="573976" y="0"/>
                  </a:lnTo>
                  <a:lnTo>
                    <a:pt x="568452" y="0"/>
                  </a:lnTo>
                  <a:lnTo>
                    <a:pt x="568452" y="6350"/>
                  </a:lnTo>
                  <a:lnTo>
                    <a:pt x="568452" y="295910"/>
                  </a:lnTo>
                  <a:lnTo>
                    <a:pt x="65532" y="295910"/>
                  </a:lnTo>
                  <a:lnTo>
                    <a:pt x="65532" y="6350"/>
                  </a:lnTo>
                  <a:lnTo>
                    <a:pt x="568452" y="6350"/>
                  </a:lnTo>
                  <a:lnTo>
                    <a:pt x="568452" y="0"/>
                  </a:lnTo>
                  <a:lnTo>
                    <a:pt x="62484" y="0"/>
                  </a:lnTo>
                  <a:lnTo>
                    <a:pt x="62484" y="254"/>
                  </a:lnTo>
                  <a:lnTo>
                    <a:pt x="59436" y="254"/>
                  </a:lnTo>
                  <a:lnTo>
                    <a:pt x="59436" y="3302"/>
                  </a:lnTo>
                  <a:lnTo>
                    <a:pt x="59436" y="298958"/>
                  </a:lnTo>
                  <a:lnTo>
                    <a:pt x="60833" y="298958"/>
                  </a:lnTo>
                  <a:lnTo>
                    <a:pt x="60833" y="300355"/>
                  </a:lnTo>
                  <a:lnTo>
                    <a:pt x="59436" y="298958"/>
                  </a:lnTo>
                  <a:lnTo>
                    <a:pt x="59436" y="302006"/>
                  </a:lnTo>
                  <a:lnTo>
                    <a:pt x="60833" y="302006"/>
                  </a:lnTo>
                  <a:lnTo>
                    <a:pt x="60833" y="302260"/>
                  </a:lnTo>
                  <a:lnTo>
                    <a:pt x="569849" y="302260"/>
                  </a:lnTo>
                  <a:lnTo>
                    <a:pt x="571500" y="302260"/>
                  </a:lnTo>
                  <a:lnTo>
                    <a:pt x="573963" y="302260"/>
                  </a:lnTo>
                  <a:lnTo>
                    <a:pt x="573963" y="302006"/>
                  </a:lnTo>
                  <a:lnTo>
                    <a:pt x="576072" y="302006"/>
                  </a:lnTo>
                  <a:lnTo>
                    <a:pt x="576072" y="298958"/>
                  </a:lnTo>
                  <a:lnTo>
                    <a:pt x="573963" y="300367"/>
                  </a:lnTo>
                  <a:lnTo>
                    <a:pt x="573963" y="298450"/>
                  </a:lnTo>
                  <a:lnTo>
                    <a:pt x="576072" y="298450"/>
                  </a:lnTo>
                  <a:lnTo>
                    <a:pt x="576072" y="3810"/>
                  </a:lnTo>
                  <a:lnTo>
                    <a:pt x="573976" y="3810"/>
                  </a:lnTo>
                  <a:lnTo>
                    <a:pt x="573976" y="1905"/>
                  </a:lnTo>
                  <a:lnTo>
                    <a:pt x="576072" y="3302"/>
                  </a:lnTo>
                  <a:lnTo>
                    <a:pt x="576072" y="25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2418" y="2829559"/>
              <a:ext cx="1308353" cy="89204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182111" y="315315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95066" y="2189988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95827" y="222199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95066" y="2232660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195827" y="224790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195066" y="2258568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195827" y="22905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195066" y="2301240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195827" y="23332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195066" y="2343912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195827" y="237591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195066" y="2386584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95827" y="241858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95066" y="2429256"/>
              <a:ext cx="1905" cy="52069"/>
            </a:xfrm>
            <a:custGeom>
              <a:avLst/>
              <a:gdLst/>
              <a:ahLst/>
              <a:cxnLst/>
              <a:rect l="l" t="t" r="r" b="b"/>
              <a:pathLst>
                <a:path w="1905" h="52069">
                  <a:moveTo>
                    <a:pt x="0" y="0"/>
                  </a:moveTo>
                  <a:lnTo>
                    <a:pt x="1523" y="0"/>
                  </a:lnTo>
                </a:path>
                <a:path w="1905" h="52069">
                  <a:moveTo>
                    <a:pt x="0" y="9143"/>
                  </a:moveTo>
                  <a:lnTo>
                    <a:pt x="1523" y="9143"/>
                  </a:lnTo>
                </a:path>
                <a:path w="1905" h="52069">
                  <a:moveTo>
                    <a:pt x="0" y="16763"/>
                  </a:moveTo>
                  <a:lnTo>
                    <a:pt x="1523" y="16763"/>
                  </a:lnTo>
                </a:path>
                <a:path w="1905" h="52069">
                  <a:moveTo>
                    <a:pt x="0" y="25907"/>
                  </a:moveTo>
                  <a:lnTo>
                    <a:pt x="1523" y="25907"/>
                  </a:lnTo>
                </a:path>
                <a:path w="1905" h="52069">
                  <a:moveTo>
                    <a:pt x="0" y="35051"/>
                  </a:moveTo>
                  <a:lnTo>
                    <a:pt x="1523" y="35051"/>
                  </a:lnTo>
                </a:path>
                <a:path w="1905" h="52069">
                  <a:moveTo>
                    <a:pt x="0" y="42671"/>
                  </a:moveTo>
                  <a:lnTo>
                    <a:pt x="1523" y="42671"/>
                  </a:lnTo>
                </a:path>
                <a:path w="1905" h="52069">
                  <a:moveTo>
                    <a:pt x="0" y="51815"/>
                  </a:moveTo>
                  <a:lnTo>
                    <a:pt x="1523" y="5181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95827" y="248716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95827" y="249631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761" y="1523"/>
                  </a:moveTo>
                  <a:lnTo>
                    <a:pt x="761" y="152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195827" y="250393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195066" y="2514600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95827" y="254660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95066" y="2557272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195827" y="257251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95066" y="2583180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95827" y="261518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195066" y="2625852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95827" y="265785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195827" y="2667000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761" y="1523"/>
                  </a:moveTo>
                  <a:lnTo>
                    <a:pt x="761" y="152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95827" y="267462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195066" y="2685288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95827" y="270052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195066" y="2711196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95827" y="274320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195066" y="2753868"/>
              <a:ext cx="1905" cy="52069"/>
            </a:xfrm>
            <a:custGeom>
              <a:avLst/>
              <a:gdLst/>
              <a:ahLst/>
              <a:cxnLst/>
              <a:rect l="l" t="t" r="r" b="b"/>
              <a:pathLst>
                <a:path w="1905" h="52069">
                  <a:moveTo>
                    <a:pt x="0" y="0"/>
                  </a:moveTo>
                  <a:lnTo>
                    <a:pt x="1523" y="0"/>
                  </a:lnTo>
                </a:path>
                <a:path w="1905" h="52069">
                  <a:moveTo>
                    <a:pt x="0" y="9143"/>
                  </a:moveTo>
                  <a:lnTo>
                    <a:pt x="1523" y="9143"/>
                  </a:lnTo>
                </a:path>
                <a:path w="1905" h="52069">
                  <a:moveTo>
                    <a:pt x="0" y="16763"/>
                  </a:moveTo>
                  <a:lnTo>
                    <a:pt x="1523" y="16763"/>
                  </a:lnTo>
                </a:path>
                <a:path w="1905" h="52069">
                  <a:moveTo>
                    <a:pt x="0" y="25907"/>
                  </a:moveTo>
                  <a:lnTo>
                    <a:pt x="1523" y="25907"/>
                  </a:lnTo>
                </a:path>
                <a:path w="1905" h="52069">
                  <a:moveTo>
                    <a:pt x="0" y="35051"/>
                  </a:moveTo>
                  <a:lnTo>
                    <a:pt x="1523" y="35051"/>
                  </a:lnTo>
                </a:path>
                <a:path w="1905" h="52069">
                  <a:moveTo>
                    <a:pt x="0" y="42671"/>
                  </a:moveTo>
                  <a:lnTo>
                    <a:pt x="1523" y="42671"/>
                  </a:lnTo>
                </a:path>
                <a:path w="1905" h="52069">
                  <a:moveTo>
                    <a:pt x="0" y="51815"/>
                  </a:moveTo>
                  <a:lnTo>
                    <a:pt x="1523" y="5181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195827" y="281178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195827" y="282092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761" y="1523"/>
                  </a:moveTo>
                  <a:lnTo>
                    <a:pt x="761" y="152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195827" y="28285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195066" y="2839212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195827" y="287121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195066" y="2881884"/>
              <a:ext cx="1905" cy="52069"/>
            </a:xfrm>
            <a:custGeom>
              <a:avLst/>
              <a:gdLst/>
              <a:ahLst/>
              <a:cxnLst/>
              <a:rect l="l" t="t" r="r" b="b"/>
              <a:pathLst>
                <a:path w="1905" h="52069">
                  <a:moveTo>
                    <a:pt x="0" y="0"/>
                  </a:moveTo>
                  <a:lnTo>
                    <a:pt x="1523" y="0"/>
                  </a:lnTo>
                </a:path>
                <a:path w="1905" h="52069">
                  <a:moveTo>
                    <a:pt x="0" y="9143"/>
                  </a:moveTo>
                  <a:lnTo>
                    <a:pt x="1523" y="9143"/>
                  </a:lnTo>
                </a:path>
                <a:path w="1905" h="52069">
                  <a:moveTo>
                    <a:pt x="0" y="16763"/>
                  </a:moveTo>
                  <a:lnTo>
                    <a:pt x="1523" y="16763"/>
                  </a:lnTo>
                </a:path>
                <a:path w="1905" h="52069">
                  <a:moveTo>
                    <a:pt x="0" y="25907"/>
                  </a:moveTo>
                  <a:lnTo>
                    <a:pt x="1523" y="25907"/>
                  </a:lnTo>
                </a:path>
                <a:path w="1905" h="52069">
                  <a:moveTo>
                    <a:pt x="0" y="35051"/>
                  </a:moveTo>
                  <a:lnTo>
                    <a:pt x="1523" y="35051"/>
                  </a:lnTo>
                </a:path>
                <a:path w="1905" h="52069">
                  <a:moveTo>
                    <a:pt x="0" y="42671"/>
                  </a:moveTo>
                  <a:lnTo>
                    <a:pt x="1523" y="42671"/>
                  </a:lnTo>
                </a:path>
                <a:path w="1905" h="52069">
                  <a:moveTo>
                    <a:pt x="0" y="51815"/>
                  </a:moveTo>
                  <a:lnTo>
                    <a:pt x="1523" y="5181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195827" y="293979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195066" y="2950464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195827" y="298246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195066" y="2993136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195827" y="302514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195066" y="3035808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195827" y="306781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195066" y="3078480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195827" y="311048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195066" y="3121152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195827" y="313639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195827" y="314553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761" y="1523"/>
                  </a:moveTo>
                  <a:lnTo>
                    <a:pt x="761" y="152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195827" y="315315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195066" y="3163824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195827" y="319582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195066" y="3206496"/>
              <a:ext cx="1905" cy="52069"/>
            </a:xfrm>
            <a:custGeom>
              <a:avLst/>
              <a:gdLst/>
              <a:ahLst/>
              <a:cxnLst/>
              <a:rect l="l" t="t" r="r" b="b"/>
              <a:pathLst>
                <a:path w="1905" h="52070">
                  <a:moveTo>
                    <a:pt x="0" y="0"/>
                  </a:moveTo>
                  <a:lnTo>
                    <a:pt x="1523" y="0"/>
                  </a:lnTo>
                </a:path>
                <a:path w="1905" h="52070">
                  <a:moveTo>
                    <a:pt x="0" y="9143"/>
                  </a:moveTo>
                  <a:lnTo>
                    <a:pt x="1523" y="9143"/>
                  </a:lnTo>
                </a:path>
                <a:path w="1905" h="52070">
                  <a:moveTo>
                    <a:pt x="0" y="16763"/>
                  </a:moveTo>
                  <a:lnTo>
                    <a:pt x="1523" y="16763"/>
                  </a:lnTo>
                </a:path>
                <a:path w="1905" h="52070">
                  <a:moveTo>
                    <a:pt x="0" y="25907"/>
                  </a:moveTo>
                  <a:lnTo>
                    <a:pt x="1523" y="25907"/>
                  </a:lnTo>
                </a:path>
                <a:path w="1905" h="52070">
                  <a:moveTo>
                    <a:pt x="0" y="35051"/>
                  </a:moveTo>
                  <a:lnTo>
                    <a:pt x="1523" y="35051"/>
                  </a:lnTo>
                </a:path>
                <a:path w="1905" h="52070">
                  <a:moveTo>
                    <a:pt x="0" y="42671"/>
                  </a:moveTo>
                  <a:lnTo>
                    <a:pt x="1523" y="42671"/>
                  </a:lnTo>
                </a:path>
                <a:path w="1905" h="52070">
                  <a:moveTo>
                    <a:pt x="0" y="51815"/>
                  </a:moveTo>
                  <a:lnTo>
                    <a:pt x="1523" y="5181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195827" y="32644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195066" y="3275076"/>
              <a:ext cx="1905" cy="478790"/>
            </a:xfrm>
            <a:custGeom>
              <a:avLst/>
              <a:gdLst/>
              <a:ahLst/>
              <a:cxnLst/>
              <a:rect l="l" t="t" r="r" b="b"/>
              <a:pathLst>
                <a:path w="1905" h="478789">
                  <a:moveTo>
                    <a:pt x="0" y="0"/>
                  </a:moveTo>
                  <a:lnTo>
                    <a:pt x="1523" y="0"/>
                  </a:lnTo>
                </a:path>
                <a:path w="1905" h="478789">
                  <a:moveTo>
                    <a:pt x="0" y="9143"/>
                  </a:moveTo>
                  <a:lnTo>
                    <a:pt x="1523" y="9143"/>
                  </a:lnTo>
                </a:path>
                <a:path w="1905" h="478789">
                  <a:moveTo>
                    <a:pt x="0" y="16763"/>
                  </a:moveTo>
                  <a:lnTo>
                    <a:pt x="1523" y="16763"/>
                  </a:lnTo>
                </a:path>
                <a:path w="1905" h="478789">
                  <a:moveTo>
                    <a:pt x="0" y="25907"/>
                  </a:moveTo>
                  <a:lnTo>
                    <a:pt x="1523" y="25907"/>
                  </a:lnTo>
                </a:path>
                <a:path w="1905" h="478789">
                  <a:moveTo>
                    <a:pt x="0" y="452627"/>
                  </a:moveTo>
                  <a:lnTo>
                    <a:pt x="1523" y="452627"/>
                  </a:lnTo>
                </a:path>
                <a:path w="1905" h="478789">
                  <a:moveTo>
                    <a:pt x="0" y="461771"/>
                  </a:moveTo>
                  <a:lnTo>
                    <a:pt x="1523" y="461771"/>
                  </a:lnTo>
                </a:path>
                <a:path w="1905" h="478789">
                  <a:moveTo>
                    <a:pt x="0" y="469391"/>
                  </a:moveTo>
                  <a:lnTo>
                    <a:pt x="1523" y="469391"/>
                  </a:lnTo>
                </a:path>
                <a:path w="1905" h="478789">
                  <a:moveTo>
                    <a:pt x="0" y="478535"/>
                  </a:moveTo>
                  <a:lnTo>
                    <a:pt x="1523" y="47853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195827" y="37597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195066" y="3770376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95827" y="380238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95066" y="3813048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95066" y="38290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3" y="0"/>
                  </a:lnTo>
                </a:path>
                <a:path w="1905">
                  <a:moveTo>
                    <a:pt x="0" y="0"/>
                  </a:moveTo>
                  <a:lnTo>
                    <a:pt x="1523" y="0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654795" y="2232672"/>
              <a:ext cx="509270" cy="297180"/>
            </a:xfrm>
            <a:custGeom>
              <a:avLst/>
              <a:gdLst/>
              <a:ahLst/>
              <a:cxnLst/>
              <a:rect l="l" t="t" r="r" b="b"/>
              <a:pathLst>
                <a:path w="509269" h="297180">
                  <a:moveTo>
                    <a:pt x="509016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0" y="297180"/>
                  </a:lnTo>
                  <a:lnTo>
                    <a:pt x="509016" y="297180"/>
                  </a:lnTo>
                  <a:lnTo>
                    <a:pt x="509016" y="284988"/>
                  </a:lnTo>
                  <a:lnTo>
                    <a:pt x="509016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641092" y="2221992"/>
              <a:ext cx="510540" cy="295910"/>
            </a:xfrm>
            <a:custGeom>
              <a:avLst/>
              <a:gdLst/>
              <a:ahLst/>
              <a:cxnLst/>
              <a:rect l="l" t="t" r="r" b="b"/>
              <a:pathLst>
                <a:path w="510539" h="295910">
                  <a:moveTo>
                    <a:pt x="510539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10539" y="295655"/>
                  </a:lnTo>
                  <a:lnTo>
                    <a:pt x="510539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638044" y="2218689"/>
              <a:ext cx="516890" cy="302260"/>
            </a:xfrm>
            <a:custGeom>
              <a:avLst/>
              <a:gdLst/>
              <a:ahLst/>
              <a:cxnLst/>
              <a:rect l="l" t="t" r="r" b="b"/>
              <a:pathLst>
                <a:path w="516889" h="302260">
                  <a:moveTo>
                    <a:pt x="516636" y="254"/>
                  </a:moveTo>
                  <a:lnTo>
                    <a:pt x="515239" y="254"/>
                  </a:lnTo>
                  <a:lnTo>
                    <a:pt x="515239" y="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295910"/>
                  </a:lnTo>
                  <a:lnTo>
                    <a:pt x="6096" y="295910"/>
                  </a:lnTo>
                  <a:lnTo>
                    <a:pt x="6096" y="635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3048" y="0"/>
                  </a:lnTo>
                  <a:lnTo>
                    <a:pt x="3048" y="254"/>
                  </a:lnTo>
                  <a:lnTo>
                    <a:pt x="0" y="254"/>
                  </a:lnTo>
                  <a:lnTo>
                    <a:pt x="0" y="3302"/>
                  </a:lnTo>
                  <a:lnTo>
                    <a:pt x="0" y="298958"/>
                  </a:lnTo>
                  <a:lnTo>
                    <a:pt x="1397" y="298958"/>
                  </a:lnTo>
                  <a:lnTo>
                    <a:pt x="1397" y="300355"/>
                  </a:lnTo>
                  <a:lnTo>
                    <a:pt x="0" y="298958"/>
                  </a:lnTo>
                  <a:lnTo>
                    <a:pt x="0" y="302006"/>
                  </a:lnTo>
                  <a:lnTo>
                    <a:pt x="1397" y="302006"/>
                  </a:lnTo>
                  <a:lnTo>
                    <a:pt x="1397" y="302260"/>
                  </a:lnTo>
                  <a:lnTo>
                    <a:pt x="511111" y="302260"/>
                  </a:lnTo>
                  <a:lnTo>
                    <a:pt x="513588" y="302260"/>
                  </a:lnTo>
                  <a:lnTo>
                    <a:pt x="515226" y="302260"/>
                  </a:lnTo>
                  <a:lnTo>
                    <a:pt x="515226" y="302006"/>
                  </a:lnTo>
                  <a:lnTo>
                    <a:pt x="516636" y="302006"/>
                  </a:lnTo>
                  <a:lnTo>
                    <a:pt x="516636" y="298958"/>
                  </a:lnTo>
                  <a:lnTo>
                    <a:pt x="515226" y="300367"/>
                  </a:lnTo>
                  <a:lnTo>
                    <a:pt x="515226" y="298450"/>
                  </a:lnTo>
                  <a:lnTo>
                    <a:pt x="516636" y="298450"/>
                  </a:lnTo>
                  <a:lnTo>
                    <a:pt x="516636" y="3810"/>
                  </a:lnTo>
                  <a:lnTo>
                    <a:pt x="515239" y="3810"/>
                  </a:lnTo>
                  <a:lnTo>
                    <a:pt x="515239" y="1905"/>
                  </a:lnTo>
                  <a:lnTo>
                    <a:pt x="516636" y="3302"/>
                  </a:lnTo>
                  <a:lnTo>
                    <a:pt x="516636" y="25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5" name="object 1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7211" y="1226820"/>
            <a:ext cx="283463" cy="301751"/>
          </a:xfrm>
          <a:prstGeom prst="rect">
            <a:avLst/>
          </a:prstGeom>
        </p:spPr>
      </p:pic>
      <p:sp>
        <p:nvSpPr>
          <p:cNvPr id="156" name="object 156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11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1600200" y="5402579"/>
            <a:ext cx="4572000" cy="3118485"/>
            <a:chOff x="1600200" y="5402579"/>
            <a:chExt cx="4572000" cy="3118485"/>
          </a:xfrm>
        </p:grpSpPr>
        <p:sp>
          <p:nvSpPr>
            <p:cNvPr id="158" name="object 158"/>
            <p:cNvSpPr/>
            <p:nvPr/>
          </p:nvSpPr>
          <p:spPr>
            <a:xfrm>
              <a:off x="1600200" y="5402579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9822" y="6432273"/>
              <a:ext cx="3124424" cy="208820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2203" y="5897879"/>
              <a:ext cx="1141475" cy="734567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629156" y="5894831"/>
              <a:ext cx="1160145" cy="754380"/>
            </a:xfrm>
            <a:custGeom>
              <a:avLst/>
              <a:gdLst/>
              <a:ahLst/>
              <a:cxnLst/>
              <a:rect l="l" t="t" r="r" b="b"/>
              <a:pathLst>
                <a:path w="1160145" h="754379">
                  <a:moveTo>
                    <a:pt x="892003" y="533400"/>
                  </a:moveTo>
                  <a:lnTo>
                    <a:pt x="890016" y="533400"/>
                  </a:lnTo>
                  <a:lnTo>
                    <a:pt x="890016" y="539773"/>
                  </a:lnTo>
                  <a:lnTo>
                    <a:pt x="1159764" y="754380"/>
                  </a:lnTo>
                  <a:lnTo>
                    <a:pt x="1148956" y="739140"/>
                  </a:lnTo>
                  <a:lnTo>
                    <a:pt x="1143000" y="739140"/>
                  </a:lnTo>
                  <a:lnTo>
                    <a:pt x="1131960" y="723710"/>
                  </a:lnTo>
                  <a:lnTo>
                    <a:pt x="892003" y="533400"/>
                  </a:lnTo>
                  <a:close/>
                </a:path>
                <a:path w="1160145" h="754379">
                  <a:moveTo>
                    <a:pt x="1131960" y="723710"/>
                  </a:moveTo>
                  <a:lnTo>
                    <a:pt x="1143000" y="739140"/>
                  </a:lnTo>
                  <a:lnTo>
                    <a:pt x="1147044" y="736443"/>
                  </a:lnTo>
                  <a:lnTo>
                    <a:pt x="1145795" y="734683"/>
                  </a:lnTo>
                  <a:lnTo>
                    <a:pt x="1131960" y="723710"/>
                  </a:lnTo>
                  <a:close/>
                </a:path>
                <a:path w="1160145" h="754379">
                  <a:moveTo>
                    <a:pt x="1147044" y="736443"/>
                  </a:moveTo>
                  <a:lnTo>
                    <a:pt x="1143000" y="739140"/>
                  </a:lnTo>
                  <a:lnTo>
                    <a:pt x="1148956" y="739140"/>
                  </a:lnTo>
                  <a:lnTo>
                    <a:pt x="1147044" y="736443"/>
                  </a:lnTo>
                  <a:close/>
                </a:path>
                <a:path w="1160145" h="754379">
                  <a:moveTo>
                    <a:pt x="1145795" y="734683"/>
                  </a:moveTo>
                  <a:lnTo>
                    <a:pt x="1147044" y="736443"/>
                  </a:lnTo>
                  <a:lnTo>
                    <a:pt x="1147572" y="736092"/>
                  </a:lnTo>
                  <a:lnTo>
                    <a:pt x="1145795" y="734683"/>
                  </a:lnTo>
                  <a:close/>
                </a:path>
                <a:path w="1160145" h="754379">
                  <a:moveTo>
                    <a:pt x="882396" y="3048"/>
                  </a:moveTo>
                  <a:lnTo>
                    <a:pt x="882396" y="374904"/>
                  </a:lnTo>
                  <a:lnTo>
                    <a:pt x="1131960" y="723710"/>
                  </a:lnTo>
                  <a:lnTo>
                    <a:pt x="1145795" y="734683"/>
                  </a:lnTo>
                  <a:lnTo>
                    <a:pt x="890653" y="374904"/>
                  </a:lnTo>
                  <a:lnTo>
                    <a:pt x="890016" y="374904"/>
                  </a:lnTo>
                  <a:lnTo>
                    <a:pt x="888492" y="371856"/>
                  </a:lnTo>
                  <a:lnTo>
                    <a:pt x="890016" y="371856"/>
                  </a:lnTo>
                  <a:lnTo>
                    <a:pt x="890016" y="7620"/>
                  </a:lnTo>
                  <a:lnTo>
                    <a:pt x="885444" y="7620"/>
                  </a:lnTo>
                  <a:lnTo>
                    <a:pt x="882396" y="3048"/>
                  </a:lnTo>
                  <a:close/>
                </a:path>
                <a:path w="1160145" h="754379">
                  <a:moveTo>
                    <a:pt x="890016" y="0"/>
                  </a:moveTo>
                  <a:lnTo>
                    <a:pt x="0" y="0"/>
                  </a:lnTo>
                  <a:lnTo>
                    <a:pt x="0" y="641604"/>
                  </a:lnTo>
                  <a:lnTo>
                    <a:pt x="890016" y="641604"/>
                  </a:lnTo>
                  <a:lnTo>
                    <a:pt x="890016" y="638556"/>
                  </a:lnTo>
                  <a:lnTo>
                    <a:pt x="6096" y="638556"/>
                  </a:lnTo>
                  <a:lnTo>
                    <a:pt x="3048" y="635508"/>
                  </a:lnTo>
                  <a:lnTo>
                    <a:pt x="6096" y="635508"/>
                  </a:lnTo>
                  <a:lnTo>
                    <a:pt x="6096" y="7620"/>
                  </a:lnTo>
                  <a:lnTo>
                    <a:pt x="3048" y="7620"/>
                  </a:lnTo>
                  <a:lnTo>
                    <a:pt x="6096" y="3048"/>
                  </a:lnTo>
                  <a:lnTo>
                    <a:pt x="890016" y="3048"/>
                  </a:lnTo>
                  <a:lnTo>
                    <a:pt x="890016" y="0"/>
                  </a:lnTo>
                  <a:close/>
                </a:path>
                <a:path w="1160145" h="754379">
                  <a:moveTo>
                    <a:pt x="6096" y="635508"/>
                  </a:moveTo>
                  <a:lnTo>
                    <a:pt x="3048" y="635508"/>
                  </a:lnTo>
                  <a:lnTo>
                    <a:pt x="6096" y="638556"/>
                  </a:lnTo>
                  <a:lnTo>
                    <a:pt x="6096" y="635508"/>
                  </a:lnTo>
                  <a:close/>
                </a:path>
                <a:path w="1160145" h="754379">
                  <a:moveTo>
                    <a:pt x="882396" y="635508"/>
                  </a:moveTo>
                  <a:lnTo>
                    <a:pt x="6096" y="635508"/>
                  </a:lnTo>
                  <a:lnTo>
                    <a:pt x="6096" y="638556"/>
                  </a:lnTo>
                  <a:lnTo>
                    <a:pt x="882396" y="638556"/>
                  </a:lnTo>
                  <a:lnTo>
                    <a:pt x="882396" y="635508"/>
                  </a:lnTo>
                  <a:close/>
                </a:path>
                <a:path w="1160145" h="754379">
                  <a:moveTo>
                    <a:pt x="882396" y="525780"/>
                  </a:moveTo>
                  <a:lnTo>
                    <a:pt x="882396" y="638556"/>
                  </a:lnTo>
                  <a:lnTo>
                    <a:pt x="885444" y="635508"/>
                  </a:lnTo>
                  <a:lnTo>
                    <a:pt x="890016" y="635508"/>
                  </a:lnTo>
                  <a:lnTo>
                    <a:pt x="890016" y="539773"/>
                  </a:lnTo>
                  <a:lnTo>
                    <a:pt x="883920" y="534924"/>
                  </a:lnTo>
                  <a:lnTo>
                    <a:pt x="890016" y="533400"/>
                  </a:lnTo>
                  <a:lnTo>
                    <a:pt x="892003" y="533400"/>
                  </a:lnTo>
                  <a:lnTo>
                    <a:pt x="882396" y="525780"/>
                  </a:lnTo>
                  <a:close/>
                </a:path>
                <a:path w="1160145" h="754379">
                  <a:moveTo>
                    <a:pt x="890016" y="635508"/>
                  </a:moveTo>
                  <a:lnTo>
                    <a:pt x="885444" y="635508"/>
                  </a:lnTo>
                  <a:lnTo>
                    <a:pt x="882396" y="638556"/>
                  </a:lnTo>
                  <a:lnTo>
                    <a:pt x="890016" y="638556"/>
                  </a:lnTo>
                  <a:lnTo>
                    <a:pt x="890016" y="635508"/>
                  </a:lnTo>
                  <a:close/>
                </a:path>
                <a:path w="1160145" h="754379">
                  <a:moveTo>
                    <a:pt x="890016" y="533400"/>
                  </a:moveTo>
                  <a:lnTo>
                    <a:pt x="883920" y="534924"/>
                  </a:lnTo>
                  <a:lnTo>
                    <a:pt x="890016" y="539773"/>
                  </a:lnTo>
                  <a:lnTo>
                    <a:pt x="890016" y="533400"/>
                  </a:lnTo>
                  <a:close/>
                </a:path>
                <a:path w="1160145" h="754379">
                  <a:moveTo>
                    <a:pt x="888492" y="371856"/>
                  </a:moveTo>
                  <a:lnTo>
                    <a:pt x="890016" y="374904"/>
                  </a:lnTo>
                  <a:lnTo>
                    <a:pt x="890016" y="374005"/>
                  </a:lnTo>
                  <a:lnTo>
                    <a:pt x="888492" y="371856"/>
                  </a:lnTo>
                  <a:close/>
                </a:path>
                <a:path w="1160145" h="754379">
                  <a:moveTo>
                    <a:pt x="890016" y="374005"/>
                  </a:moveTo>
                  <a:lnTo>
                    <a:pt x="890016" y="374904"/>
                  </a:lnTo>
                  <a:lnTo>
                    <a:pt x="890653" y="374904"/>
                  </a:lnTo>
                  <a:lnTo>
                    <a:pt x="890016" y="374005"/>
                  </a:lnTo>
                  <a:close/>
                </a:path>
                <a:path w="1160145" h="754379">
                  <a:moveTo>
                    <a:pt x="890016" y="371856"/>
                  </a:moveTo>
                  <a:lnTo>
                    <a:pt x="888492" y="371856"/>
                  </a:lnTo>
                  <a:lnTo>
                    <a:pt x="890016" y="374005"/>
                  </a:lnTo>
                  <a:lnTo>
                    <a:pt x="890016" y="371856"/>
                  </a:lnTo>
                  <a:close/>
                </a:path>
                <a:path w="1160145" h="754379">
                  <a:moveTo>
                    <a:pt x="6096" y="3048"/>
                  </a:moveTo>
                  <a:lnTo>
                    <a:pt x="3048" y="7620"/>
                  </a:lnTo>
                  <a:lnTo>
                    <a:pt x="6096" y="7620"/>
                  </a:lnTo>
                  <a:lnTo>
                    <a:pt x="6096" y="3048"/>
                  </a:lnTo>
                  <a:close/>
                </a:path>
                <a:path w="1160145" h="754379">
                  <a:moveTo>
                    <a:pt x="882396" y="3048"/>
                  </a:moveTo>
                  <a:lnTo>
                    <a:pt x="6096" y="3048"/>
                  </a:lnTo>
                  <a:lnTo>
                    <a:pt x="6096" y="7620"/>
                  </a:lnTo>
                  <a:lnTo>
                    <a:pt x="882396" y="7620"/>
                  </a:lnTo>
                  <a:lnTo>
                    <a:pt x="882396" y="3048"/>
                  </a:lnTo>
                  <a:close/>
                </a:path>
                <a:path w="1160145" h="754379">
                  <a:moveTo>
                    <a:pt x="890016" y="3048"/>
                  </a:moveTo>
                  <a:lnTo>
                    <a:pt x="882396" y="3048"/>
                  </a:lnTo>
                  <a:lnTo>
                    <a:pt x="885444" y="7620"/>
                  </a:lnTo>
                  <a:lnTo>
                    <a:pt x="890016" y="7620"/>
                  </a:lnTo>
                  <a:lnTo>
                    <a:pt x="89001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1612391" y="5447793"/>
            <a:ext cx="4546600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 marL="156845" marR="3801110" algn="ctr">
              <a:lnSpc>
                <a:spcPct val="92600"/>
              </a:lnSpc>
              <a:spcBef>
                <a:spcPts val="844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flo</a:t>
            </a: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  group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activities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logically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4773168" y="7114031"/>
            <a:ext cx="1365885" cy="1057910"/>
            <a:chOff x="4773168" y="7114031"/>
            <a:chExt cx="1365885" cy="1057910"/>
          </a:xfrm>
        </p:grpSpPr>
        <p:pic>
          <p:nvPicPr>
            <p:cNvPr id="164" name="object 1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6028" y="7117079"/>
              <a:ext cx="1338071" cy="1040891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4773168" y="7114031"/>
              <a:ext cx="1365885" cy="1057910"/>
            </a:xfrm>
            <a:custGeom>
              <a:avLst/>
              <a:gdLst/>
              <a:ahLst/>
              <a:cxnLst/>
              <a:rect l="l" t="t" r="r" b="b"/>
              <a:pathLst>
                <a:path w="1365885" h="1057909">
                  <a:moveTo>
                    <a:pt x="595884" y="649224"/>
                  </a:moveTo>
                  <a:lnTo>
                    <a:pt x="0" y="1054608"/>
                  </a:lnTo>
                  <a:lnTo>
                    <a:pt x="1524" y="1057656"/>
                  </a:lnTo>
                  <a:lnTo>
                    <a:pt x="26460" y="1045464"/>
                  </a:lnTo>
                  <a:lnTo>
                    <a:pt x="24384" y="1045464"/>
                  </a:lnTo>
                  <a:lnTo>
                    <a:pt x="21336" y="1040892"/>
                  </a:lnTo>
                  <a:lnTo>
                    <a:pt x="55818" y="1024042"/>
                  </a:lnTo>
                  <a:lnTo>
                    <a:pt x="597333" y="655020"/>
                  </a:lnTo>
                  <a:lnTo>
                    <a:pt x="595884" y="649224"/>
                  </a:lnTo>
                  <a:close/>
                </a:path>
                <a:path w="1365885" h="1057909">
                  <a:moveTo>
                    <a:pt x="55818" y="1024042"/>
                  </a:moveTo>
                  <a:lnTo>
                    <a:pt x="21336" y="1040892"/>
                  </a:lnTo>
                  <a:lnTo>
                    <a:pt x="24384" y="1045464"/>
                  </a:lnTo>
                  <a:lnTo>
                    <a:pt x="55818" y="1024042"/>
                  </a:lnTo>
                  <a:close/>
                </a:path>
                <a:path w="1365885" h="1057909">
                  <a:moveTo>
                    <a:pt x="1357884" y="647700"/>
                  </a:moveTo>
                  <a:lnTo>
                    <a:pt x="826008" y="647700"/>
                  </a:lnTo>
                  <a:lnTo>
                    <a:pt x="55818" y="1024042"/>
                  </a:lnTo>
                  <a:lnTo>
                    <a:pt x="24384" y="1045464"/>
                  </a:lnTo>
                  <a:lnTo>
                    <a:pt x="26460" y="1045464"/>
                  </a:lnTo>
                  <a:lnTo>
                    <a:pt x="827532" y="653796"/>
                  </a:lnTo>
                  <a:lnTo>
                    <a:pt x="1365504" y="653796"/>
                  </a:lnTo>
                  <a:lnTo>
                    <a:pt x="1365504" y="650748"/>
                  </a:lnTo>
                  <a:lnTo>
                    <a:pt x="1357884" y="650748"/>
                  </a:lnTo>
                  <a:lnTo>
                    <a:pt x="1357884" y="647700"/>
                  </a:lnTo>
                  <a:close/>
                </a:path>
                <a:path w="1365885" h="1057909">
                  <a:moveTo>
                    <a:pt x="1365504" y="0"/>
                  </a:moveTo>
                  <a:lnTo>
                    <a:pt x="441960" y="0"/>
                  </a:lnTo>
                  <a:lnTo>
                    <a:pt x="441960" y="655320"/>
                  </a:lnTo>
                  <a:lnTo>
                    <a:pt x="586923" y="655320"/>
                  </a:lnTo>
                  <a:lnTo>
                    <a:pt x="593643" y="650748"/>
                  </a:lnTo>
                  <a:lnTo>
                    <a:pt x="448056" y="650748"/>
                  </a:lnTo>
                  <a:lnTo>
                    <a:pt x="445008" y="647700"/>
                  </a:lnTo>
                  <a:lnTo>
                    <a:pt x="448056" y="647700"/>
                  </a:lnTo>
                  <a:lnTo>
                    <a:pt x="448056" y="7620"/>
                  </a:lnTo>
                  <a:lnTo>
                    <a:pt x="445008" y="7620"/>
                  </a:lnTo>
                  <a:lnTo>
                    <a:pt x="448056" y="3048"/>
                  </a:lnTo>
                  <a:lnTo>
                    <a:pt x="1365504" y="3048"/>
                  </a:lnTo>
                  <a:lnTo>
                    <a:pt x="1365504" y="0"/>
                  </a:lnTo>
                  <a:close/>
                </a:path>
                <a:path w="1365885" h="1057909">
                  <a:moveTo>
                    <a:pt x="597333" y="655020"/>
                  </a:moveTo>
                  <a:lnTo>
                    <a:pt x="596894" y="655320"/>
                  </a:lnTo>
                  <a:lnTo>
                    <a:pt x="597408" y="655320"/>
                  </a:lnTo>
                  <a:lnTo>
                    <a:pt x="597333" y="655020"/>
                  </a:lnTo>
                  <a:close/>
                </a:path>
                <a:path w="1365885" h="1057909">
                  <a:moveTo>
                    <a:pt x="1365504" y="653796"/>
                  </a:moveTo>
                  <a:lnTo>
                    <a:pt x="827532" y="653796"/>
                  </a:lnTo>
                  <a:lnTo>
                    <a:pt x="827532" y="655320"/>
                  </a:lnTo>
                  <a:lnTo>
                    <a:pt x="1365504" y="655320"/>
                  </a:lnTo>
                  <a:lnTo>
                    <a:pt x="1365504" y="653796"/>
                  </a:lnTo>
                  <a:close/>
                </a:path>
                <a:path w="1365885" h="1057909">
                  <a:moveTo>
                    <a:pt x="605839" y="649224"/>
                  </a:moveTo>
                  <a:lnTo>
                    <a:pt x="595884" y="649224"/>
                  </a:lnTo>
                  <a:lnTo>
                    <a:pt x="597333" y="655020"/>
                  </a:lnTo>
                  <a:lnTo>
                    <a:pt x="605839" y="649224"/>
                  </a:lnTo>
                  <a:close/>
                </a:path>
                <a:path w="1365885" h="1057909">
                  <a:moveTo>
                    <a:pt x="448056" y="647700"/>
                  </a:moveTo>
                  <a:lnTo>
                    <a:pt x="445008" y="647700"/>
                  </a:lnTo>
                  <a:lnTo>
                    <a:pt x="448056" y="650748"/>
                  </a:lnTo>
                  <a:lnTo>
                    <a:pt x="448056" y="647700"/>
                  </a:lnTo>
                  <a:close/>
                </a:path>
                <a:path w="1365885" h="1057909">
                  <a:moveTo>
                    <a:pt x="608076" y="647700"/>
                  </a:moveTo>
                  <a:lnTo>
                    <a:pt x="448056" y="647700"/>
                  </a:lnTo>
                  <a:lnTo>
                    <a:pt x="448056" y="650748"/>
                  </a:lnTo>
                  <a:lnTo>
                    <a:pt x="593643" y="650748"/>
                  </a:lnTo>
                  <a:lnTo>
                    <a:pt x="595884" y="649224"/>
                  </a:lnTo>
                  <a:lnTo>
                    <a:pt x="605839" y="649224"/>
                  </a:lnTo>
                  <a:lnTo>
                    <a:pt x="608076" y="647700"/>
                  </a:lnTo>
                  <a:close/>
                </a:path>
                <a:path w="1365885" h="1057909">
                  <a:moveTo>
                    <a:pt x="1357884" y="3048"/>
                  </a:moveTo>
                  <a:lnTo>
                    <a:pt x="1357884" y="650748"/>
                  </a:lnTo>
                  <a:lnTo>
                    <a:pt x="1360932" y="647700"/>
                  </a:lnTo>
                  <a:lnTo>
                    <a:pt x="1365504" y="647700"/>
                  </a:lnTo>
                  <a:lnTo>
                    <a:pt x="1365504" y="7620"/>
                  </a:lnTo>
                  <a:lnTo>
                    <a:pt x="1360932" y="7620"/>
                  </a:lnTo>
                  <a:lnTo>
                    <a:pt x="1357884" y="3048"/>
                  </a:lnTo>
                  <a:close/>
                </a:path>
                <a:path w="1365885" h="1057909">
                  <a:moveTo>
                    <a:pt x="1365504" y="647700"/>
                  </a:moveTo>
                  <a:lnTo>
                    <a:pt x="1360932" y="647700"/>
                  </a:lnTo>
                  <a:lnTo>
                    <a:pt x="1357884" y="650748"/>
                  </a:lnTo>
                  <a:lnTo>
                    <a:pt x="1365504" y="650748"/>
                  </a:lnTo>
                  <a:lnTo>
                    <a:pt x="1365504" y="647700"/>
                  </a:lnTo>
                  <a:close/>
                </a:path>
                <a:path w="1365885" h="1057909">
                  <a:moveTo>
                    <a:pt x="448056" y="3048"/>
                  </a:moveTo>
                  <a:lnTo>
                    <a:pt x="445008" y="7620"/>
                  </a:lnTo>
                  <a:lnTo>
                    <a:pt x="448056" y="7620"/>
                  </a:lnTo>
                  <a:lnTo>
                    <a:pt x="448056" y="3048"/>
                  </a:lnTo>
                  <a:close/>
                </a:path>
                <a:path w="1365885" h="1057909">
                  <a:moveTo>
                    <a:pt x="1357884" y="3048"/>
                  </a:moveTo>
                  <a:lnTo>
                    <a:pt x="448056" y="3048"/>
                  </a:lnTo>
                  <a:lnTo>
                    <a:pt x="448056" y="7620"/>
                  </a:lnTo>
                  <a:lnTo>
                    <a:pt x="1357884" y="7620"/>
                  </a:lnTo>
                  <a:lnTo>
                    <a:pt x="1357884" y="3048"/>
                  </a:lnTo>
                  <a:close/>
                </a:path>
                <a:path w="1365885" h="1057909">
                  <a:moveTo>
                    <a:pt x="1365504" y="3048"/>
                  </a:moveTo>
                  <a:lnTo>
                    <a:pt x="1357884" y="3048"/>
                  </a:lnTo>
                  <a:lnTo>
                    <a:pt x="1360932" y="7620"/>
                  </a:lnTo>
                  <a:lnTo>
                    <a:pt x="1365504" y="7620"/>
                  </a:lnTo>
                  <a:lnTo>
                    <a:pt x="136550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5297422" y="7137909"/>
            <a:ext cx="796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iteration, </a:t>
            </a:r>
            <a:r>
              <a:rPr sz="9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walk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workflows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68" name="object 1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11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0200" y="1225296"/>
            <a:ext cx="4572000" cy="2313940"/>
            <a:chOff x="1600200" y="1225296"/>
            <a:chExt cx="4572000" cy="2313940"/>
          </a:xfrm>
        </p:grpSpPr>
        <p:sp>
          <p:nvSpPr>
            <p:cNvPr id="5" name="object 5"/>
            <p:cNvSpPr/>
            <p:nvPr/>
          </p:nvSpPr>
          <p:spPr>
            <a:xfrm>
              <a:off x="1600200" y="1225296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143" y="2273512"/>
              <a:ext cx="1972033" cy="12392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12976" y="2252979"/>
              <a:ext cx="1999614" cy="1285875"/>
            </a:xfrm>
            <a:custGeom>
              <a:avLst/>
              <a:gdLst/>
              <a:ahLst/>
              <a:cxnLst/>
              <a:rect l="l" t="t" r="r" b="b"/>
              <a:pathLst>
                <a:path w="1999614" h="1285875">
                  <a:moveTo>
                    <a:pt x="1999488" y="0"/>
                  </a:moveTo>
                  <a:lnTo>
                    <a:pt x="1997964" y="0"/>
                  </a:lnTo>
                  <a:lnTo>
                    <a:pt x="1997964" y="1270"/>
                  </a:lnTo>
                  <a:lnTo>
                    <a:pt x="1997964" y="1284224"/>
                  </a:lnTo>
                  <a:lnTo>
                    <a:pt x="1524" y="1284224"/>
                  </a:lnTo>
                  <a:lnTo>
                    <a:pt x="1524" y="1270"/>
                  </a:lnTo>
                  <a:lnTo>
                    <a:pt x="1997964" y="1270"/>
                  </a:lnTo>
                  <a:lnTo>
                    <a:pt x="199796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85240"/>
                  </a:lnTo>
                  <a:lnTo>
                    <a:pt x="1524" y="1285240"/>
                  </a:lnTo>
                  <a:lnTo>
                    <a:pt x="1524" y="1285748"/>
                  </a:lnTo>
                  <a:lnTo>
                    <a:pt x="1997964" y="1285748"/>
                  </a:lnTo>
                  <a:lnTo>
                    <a:pt x="1999488" y="1285748"/>
                  </a:lnTo>
                  <a:lnTo>
                    <a:pt x="1999488" y="1270"/>
                  </a:lnTo>
                  <a:lnTo>
                    <a:pt x="1999488" y="1016"/>
                  </a:lnTo>
                  <a:lnTo>
                    <a:pt x="199948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63952" y="1834895"/>
            <a:ext cx="2098675" cy="1719580"/>
          </a:xfrm>
          <a:custGeom>
            <a:avLst/>
            <a:gdLst/>
            <a:ahLst/>
            <a:cxnLst/>
            <a:rect l="l" t="t" r="r" b="b"/>
            <a:pathLst>
              <a:path w="2098675" h="1719579">
                <a:moveTo>
                  <a:pt x="1146048" y="0"/>
                </a:moveTo>
                <a:lnTo>
                  <a:pt x="1083564" y="0"/>
                </a:lnTo>
                <a:lnTo>
                  <a:pt x="1091971" y="17894"/>
                </a:lnTo>
                <a:lnTo>
                  <a:pt x="0" y="563880"/>
                </a:lnTo>
                <a:lnTo>
                  <a:pt x="7620" y="580644"/>
                </a:lnTo>
                <a:lnTo>
                  <a:pt x="1099820" y="34544"/>
                </a:lnTo>
                <a:lnTo>
                  <a:pt x="1107948" y="51816"/>
                </a:lnTo>
                <a:lnTo>
                  <a:pt x="1135951" y="13716"/>
                </a:lnTo>
                <a:lnTo>
                  <a:pt x="1146048" y="0"/>
                </a:lnTo>
                <a:close/>
              </a:path>
              <a:path w="2098675" h="1719579">
                <a:moveTo>
                  <a:pt x="2098548" y="1714500"/>
                </a:moveTo>
                <a:lnTo>
                  <a:pt x="2091118" y="1705356"/>
                </a:lnTo>
                <a:lnTo>
                  <a:pt x="2058924" y="1665732"/>
                </a:lnTo>
                <a:lnTo>
                  <a:pt x="2051215" y="1683715"/>
                </a:lnTo>
                <a:lnTo>
                  <a:pt x="7620" y="792480"/>
                </a:lnTo>
                <a:lnTo>
                  <a:pt x="0" y="809244"/>
                </a:lnTo>
                <a:lnTo>
                  <a:pt x="2043417" y="1701914"/>
                </a:lnTo>
                <a:lnTo>
                  <a:pt x="2036064" y="1719072"/>
                </a:lnTo>
                <a:lnTo>
                  <a:pt x="2098548" y="171450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77738" y="2075183"/>
            <a:ext cx="8934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5080" indent="-7493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B</a:t>
            </a:r>
            <a:r>
              <a:rPr sz="800" spc="-5" dirty="0">
                <a:latin typeface="Arial MT"/>
                <a:cs typeface="Arial MT"/>
              </a:rPr>
              <a:t>u</a:t>
            </a:r>
            <a:r>
              <a:rPr sz="800" spc="5" dirty="0">
                <a:latin typeface="Arial MT"/>
                <a:cs typeface="Arial MT"/>
              </a:rPr>
              <a:t>s</a:t>
            </a:r>
            <a:r>
              <a:rPr sz="800" dirty="0">
                <a:latin typeface="Arial MT"/>
                <a:cs typeface="Arial MT"/>
              </a:rPr>
              <a:t>i</a:t>
            </a:r>
            <a:r>
              <a:rPr sz="800" spc="-5" dirty="0">
                <a:latin typeface="Arial MT"/>
                <a:cs typeface="Arial MT"/>
              </a:rPr>
              <a:t>ne</a:t>
            </a:r>
            <a:r>
              <a:rPr sz="800" spc="5" dirty="0">
                <a:latin typeface="Arial MT"/>
                <a:cs typeface="Arial MT"/>
              </a:rPr>
              <a:t>s</a:t>
            </a:r>
            <a:r>
              <a:rPr sz="800" dirty="0">
                <a:latin typeface="Arial MT"/>
                <a:cs typeface="Arial MT"/>
              </a:rPr>
              <a:t>s</a:t>
            </a:r>
            <a:r>
              <a:rPr sz="800" spc="-2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M</a:t>
            </a:r>
            <a:r>
              <a:rPr sz="800" spc="-5" dirty="0">
                <a:latin typeface="Arial MT"/>
                <a:cs typeface="Arial MT"/>
              </a:rPr>
              <a:t>ode</a:t>
            </a:r>
            <a:r>
              <a:rPr sz="800" dirty="0">
                <a:latin typeface="Arial MT"/>
                <a:cs typeface="Arial MT"/>
              </a:rPr>
              <a:t>li</a:t>
            </a:r>
            <a:r>
              <a:rPr sz="800" spc="-5" dirty="0">
                <a:latin typeface="Arial MT"/>
                <a:cs typeface="Arial MT"/>
              </a:rPr>
              <a:t>ng</a:t>
            </a:r>
            <a:r>
              <a:rPr sz="800" dirty="0">
                <a:latin typeface="Arial MT"/>
                <a:cs typeface="Arial MT"/>
              </a:rPr>
              <a:t>:  Workflow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Details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3254" y="3561082"/>
            <a:ext cx="7683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54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Requirements: </a:t>
            </a:r>
            <a:r>
              <a:rPr sz="800" spc="5" dirty="0">
                <a:latin typeface="Arial MT"/>
                <a:cs typeface="Arial MT"/>
              </a:rPr>
              <a:t> W</a:t>
            </a:r>
            <a:r>
              <a:rPr sz="800" spc="-5" dirty="0">
                <a:latin typeface="Arial MT"/>
                <a:cs typeface="Arial MT"/>
              </a:rPr>
              <a:t>or</a:t>
            </a:r>
            <a:r>
              <a:rPr sz="800" spc="5" dirty="0">
                <a:latin typeface="Arial MT"/>
                <a:cs typeface="Arial MT"/>
              </a:rPr>
              <a:t>k</a:t>
            </a:r>
            <a:r>
              <a:rPr sz="800" dirty="0">
                <a:latin typeface="Arial MT"/>
                <a:cs typeface="Arial MT"/>
              </a:rPr>
              <a:t>f</a:t>
            </a:r>
            <a:r>
              <a:rPr sz="800" spc="-15" dirty="0">
                <a:latin typeface="Arial MT"/>
                <a:cs typeface="Arial MT"/>
              </a:rPr>
              <a:t>l</a:t>
            </a:r>
            <a:r>
              <a:rPr sz="800" spc="-5" dirty="0">
                <a:latin typeface="Arial MT"/>
                <a:cs typeface="Arial MT"/>
              </a:rPr>
              <a:t>o</a:t>
            </a:r>
            <a:r>
              <a:rPr sz="800" dirty="0">
                <a:latin typeface="Arial MT"/>
                <a:cs typeface="Arial MT"/>
              </a:rPr>
              <a:t>w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De</a:t>
            </a:r>
            <a:r>
              <a:rPr sz="800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a</a:t>
            </a:r>
            <a:r>
              <a:rPr sz="800" dirty="0">
                <a:latin typeface="Arial MT"/>
                <a:cs typeface="Arial MT"/>
              </a:rPr>
              <a:t>ils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184" y="2901696"/>
              <a:ext cx="1307815" cy="14210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80788" y="2897123"/>
              <a:ext cx="1321435" cy="1438910"/>
            </a:xfrm>
            <a:custGeom>
              <a:avLst/>
              <a:gdLst/>
              <a:ahLst/>
              <a:cxnLst/>
              <a:rect l="l" t="t" r="r" b="b"/>
              <a:pathLst>
                <a:path w="1321435" h="1438910">
                  <a:moveTo>
                    <a:pt x="1321308" y="0"/>
                  </a:moveTo>
                  <a:lnTo>
                    <a:pt x="0" y="0"/>
                  </a:lnTo>
                  <a:lnTo>
                    <a:pt x="0" y="1438656"/>
                  </a:lnTo>
                  <a:lnTo>
                    <a:pt x="1321308" y="1438656"/>
                  </a:lnTo>
                  <a:lnTo>
                    <a:pt x="1321308" y="1437132"/>
                  </a:lnTo>
                  <a:lnTo>
                    <a:pt x="4572" y="1437132"/>
                  </a:lnTo>
                  <a:lnTo>
                    <a:pt x="1524" y="1434084"/>
                  </a:lnTo>
                  <a:lnTo>
                    <a:pt x="4572" y="1434084"/>
                  </a:lnTo>
                  <a:lnTo>
                    <a:pt x="4572" y="4572"/>
                  </a:lnTo>
                  <a:lnTo>
                    <a:pt x="1524" y="4572"/>
                  </a:lnTo>
                  <a:lnTo>
                    <a:pt x="4572" y="3048"/>
                  </a:lnTo>
                  <a:lnTo>
                    <a:pt x="1321308" y="3048"/>
                  </a:lnTo>
                  <a:lnTo>
                    <a:pt x="1321308" y="0"/>
                  </a:lnTo>
                  <a:close/>
                </a:path>
                <a:path w="1321435" h="1438910">
                  <a:moveTo>
                    <a:pt x="4572" y="1434084"/>
                  </a:moveTo>
                  <a:lnTo>
                    <a:pt x="1524" y="1434084"/>
                  </a:lnTo>
                  <a:lnTo>
                    <a:pt x="4572" y="1437132"/>
                  </a:lnTo>
                  <a:lnTo>
                    <a:pt x="4572" y="1434084"/>
                  </a:lnTo>
                  <a:close/>
                </a:path>
                <a:path w="1321435" h="1438910">
                  <a:moveTo>
                    <a:pt x="1315212" y="1434084"/>
                  </a:moveTo>
                  <a:lnTo>
                    <a:pt x="4572" y="1434084"/>
                  </a:lnTo>
                  <a:lnTo>
                    <a:pt x="4572" y="1437132"/>
                  </a:lnTo>
                  <a:lnTo>
                    <a:pt x="1315212" y="1437132"/>
                  </a:lnTo>
                  <a:lnTo>
                    <a:pt x="1315212" y="1434084"/>
                  </a:lnTo>
                  <a:close/>
                </a:path>
                <a:path w="1321435" h="1438910">
                  <a:moveTo>
                    <a:pt x="1315212" y="3048"/>
                  </a:moveTo>
                  <a:lnTo>
                    <a:pt x="1315212" y="1437132"/>
                  </a:lnTo>
                  <a:lnTo>
                    <a:pt x="1318260" y="1434084"/>
                  </a:lnTo>
                  <a:lnTo>
                    <a:pt x="1321308" y="1434084"/>
                  </a:lnTo>
                  <a:lnTo>
                    <a:pt x="1321308" y="4572"/>
                  </a:lnTo>
                  <a:lnTo>
                    <a:pt x="1318260" y="4572"/>
                  </a:lnTo>
                  <a:lnTo>
                    <a:pt x="1315212" y="3048"/>
                  </a:lnTo>
                  <a:close/>
                </a:path>
                <a:path w="1321435" h="1438910">
                  <a:moveTo>
                    <a:pt x="1321308" y="1434084"/>
                  </a:moveTo>
                  <a:lnTo>
                    <a:pt x="1318260" y="1434084"/>
                  </a:lnTo>
                  <a:lnTo>
                    <a:pt x="1315212" y="1437132"/>
                  </a:lnTo>
                  <a:lnTo>
                    <a:pt x="1321308" y="1437132"/>
                  </a:lnTo>
                  <a:lnTo>
                    <a:pt x="1321308" y="1434084"/>
                  </a:lnTo>
                  <a:close/>
                </a:path>
                <a:path w="1321435" h="1438910">
                  <a:moveTo>
                    <a:pt x="4572" y="3048"/>
                  </a:moveTo>
                  <a:lnTo>
                    <a:pt x="1524" y="4572"/>
                  </a:lnTo>
                  <a:lnTo>
                    <a:pt x="4572" y="4572"/>
                  </a:lnTo>
                  <a:lnTo>
                    <a:pt x="4572" y="3048"/>
                  </a:lnTo>
                  <a:close/>
                </a:path>
                <a:path w="1321435" h="1438910">
                  <a:moveTo>
                    <a:pt x="1315212" y="3048"/>
                  </a:moveTo>
                  <a:lnTo>
                    <a:pt x="4572" y="3048"/>
                  </a:lnTo>
                  <a:lnTo>
                    <a:pt x="4572" y="4572"/>
                  </a:lnTo>
                  <a:lnTo>
                    <a:pt x="1315212" y="4572"/>
                  </a:lnTo>
                  <a:lnTo>
                    <a:pt x="1315212" y="3048"/>
                  </a:lnTo>
                  <a:close/>
                </a:path>
                <a:path w="1321435" h="1438910">
                  <a:moveTo>
                    <a:pt x="1321308" y="3048"/>
                  </a:moveTo>
                  <a:lnTo>
                    <a:pt x="1315212" y="3048"/>
                  </a:lnTo>
                  <a:lnTo>
                    <a:pt x="1318260" y="4572"/>
                  </a:lnTo>
                  <a:lnTo>
                    <a:pt x="1321308" y="4572"/>
                  </a:lnTo>
                  <a:lnTo>
                    <a:pt x="1321308" y="304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0" y="1682496"/>
              <a:ext cx="880872" cy="14097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05428" y="1677923"/>
              <a:ext cx="890269" cy="1420495"/>
            </a:xfrm>
            <a:custGeom>
              <a:avLst/>
              <a:gdLst/>
              <a:ahLst/>
              <a:cxnLst/>
              <a:rect l="l" t="t" r="r" b="b"/>
              <a:pathLst>
                <a:path w="890270" h="1420495">
                  <a:moveTo>
                    <a:pt x="890016" y="0"/>
                  </a:moveTo>
                  <a:lnTo>
                    <a:pt x="0" y="0"/>
                  </a:lnTo>
                  <a:lnTo>
                    <a:pt x="0" y="1420368"/>
                  </a:lnTo>
                  <a:lnTo>
                    <a:pt x="890016" y="1420368"/>
                  </a:lnTo>
                  <a:lnTo>
                    <a:pt x="890016" y="1417320"/>
                  </a:lnTo>
                  <a:lnTo>
                    <a:pt x="4572" y="1417320"/>
                  </a:lnTo>
                  <a:lnTo>
                    <a:pt x="3048" y="1414272"/>
                  </a:lnTo>
                  <a:lnTo>
                    <a:pt x="4572" y="1414272"/>
                  </a:lnTo>
                  <a:lnTo>
                    <a:pt x="4572" y="4572"/>
                  </a:lnTo>
                  <a:lnTo>
                    <a:pt x="3048" y="4572"/>
                  </a:lnTo>
                  <a:lnTo>
                    <a:pt x="4572" y="3048"/>
                  </a:lnTo>
                  <a:lnTo>
                    <a:pt x="890016" y="3048"/>
                  </a:lnTo>
                  <a:lnTo>
                    <a:pt x="890016" y="0"/>
                  </a:lnTo>
                  <a:close/>
                </a:path>
                <a:path w="890270" h="1420495">
                  <a:moveTo>
                    <a:pt x="4572" y="1414272"/>
                  </a:moveTo>
                  <a:lnTo>
                    <a:pt x="3048" y="1414272"/>
                  </a:lnTo>
                  <a:lnTo>
                    <a:pt x="4572" y="1417320"/>
                  </a:lnTo>
                  <a:lnTo>
                    <a:pt x="4572" y="1414272"/>
                  </a:lnTo>
                  <a:close/>
                </a:path>
                <a:path w="890270" h="1420495">
                  <a:moveTo>
                    <a:pt x="885444" y="1414272"/>
                  </a:moveTo>
                  <a:lnTo>
                    <a:pt x="4572" y="1414272"/>
                  </a:lnTo>
                  <a:lnTo>
                    <a:pt x="4572" y="1417320"/>
                  </a:lnTo>
                  <a:lnTo>
                    <a:pt x="885444" y="1417320"/>
                  </a:lnTo>
                  <a:lnTo>
                    <a:pt x="885444" y="1414272"/>
                  </a:lnTo>
                  <a:close/>
                </a:path>
                <a:path w="890270" h="1420495">
                  <a:moveTo>
                    <a:pt x="885444" y="3048"/>
                  </a:moveTo>
                  <a:lnTo>
                    <a:pt x="885444" y="1417320"/>
                  </a:lnTo>
                  <a:lnTo>
                    <a:pt x="888492" y="1414272"/>
                  </a:lnTo>
                  <a:lnTo>
                    <a:pt x="890016" y="1414272"/>
                  </a:lnTo>
                  <a:lnTo>
                    <a:pt x="890016" y="4572"/>
                  </a:lnTo>
                  <a:lnTo>
                    <a:pt x="888492" y="4572"/>
                  </a:lnTo>
                  <a:lnTo>
                    <a:pt x="885444" y="3048"/>
                  </a:lnTo>
                  <a:close/>
                </a:path>
                <a:path w="890270" h="1420495">
                  <a:moveTo>
                    <a:pt x="890016" y="1414272"/>
                  </a:moveTo>
                  <a:lnTo>
                    <a:pt x="888492" y="1414272"/>
                  </a:lnTo>
                  <a:lnTo>
                    <a:pt x="885444" y="1417320"/>
                  </a:lnTo>
                  <a:lnTo>
                    <a:pt x="890016" y="1417320"/>
                  </a:lnTo>
                  <a:lnTo>
                    <a:pt x="890016" y="1414272"/>
                  </a:lnTo>
                  <a:close/>
                </a:path>
                <a:path w="890270" h="1420495">
                  <a:moveTo>
                    <a:pt x="4572" y="3048"/>
                  </a:moveTo>
                  <a:lnTo>
                    <a:pt x="3048" y="4572"/>
                  </a:lnTo>
                  <a:lnTo>
                    <a:pt x="4572" y="4572"/>
                  </a:lnTo>
                  <a:lnTo>
                    <a:pt x="4572" y="3048"/>
                  </a:lnTo>
                  <a:close/>
                </a:path>
                <a:path w="890270" h="1420495">
                  <a:moveTo>
                    <a:pt x="885444" y="3048"/>
                  </a:moveTo>
                  <a:lnTo>
                    <a:pt x="4572" y="3048"/>
                  </a:lnTo>
                  <a:lnTo>
                    <a:pt x="4572" y="4572"/>
                  </a:lnTo>
                  <a:lnTo>
                    <a:pt x="885444" y="4572"/>
                  </a:lnTo>
                  <a:lnTo>
                    <a:pt x="885444" y="3048"/>
                  </a:lnTo>
                  <a:close/>
                </a:path>
                <a:path w="890270" h="1420495">
                  <a:moveTo>
                    <a:pt x="890016" y="3048"/>
                  </a:moveTo>
                  <a:lnTo>
                    <a:pt x="885444" y="3048"/>
                  </a:lnTo>
                  <a:lnTo>
                    <a:pt x="888492" y="4572"/>
                  </a:lnTo>
                  <a:lnTo>
                    <a:pt x="890016" y="4572"/>
                  </a:lnTo>
                  <a:lnTo>
                    <a:pt x="890016" y="304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11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12391" y="54295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Notation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23871" y="7070852"/>
            <a:ext cx="287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Ro</a:t>
            </a:r>
            <a:r>
              <a:rPr sz="1000" b="1" spc="-10" dirty="0">
                <a:latin typeface="Arial"/>
                <a:cs typeface="Arial"/>
              </a:rPr>
              <a:t>l</a:t>
            </a:r>
            <a:r>
              <a:rPr sz="1000" b="1" spc="-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4016" y="6775704"/>
            <a:ext cx="2360675" cy="142341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930394" y="6572505"/>
            <a:ext cx="4673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Activity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97806" y="7799324"/>
            <a:ext cx="4514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4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f</a:t>
            </a:r>
            <a:r>
              <a:rPr sz="1000" b="1" spc="-10" dirty="0">
                <a:latin typeface="Arial"/>
                <a:cs typeface="Arial"/>
              </a:rPr>
              <a:t>ac</a:t>
            </a:r>
            <a:r>
              <a:rPr sz="1000" b="1" spc="-5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15738" y="7369557"/>
            <a:ext cx="347980" cy="1885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 indent="39370">
              <a:lnSpc>
                <a:spcPct val="78300"/>
              </a:lnSpc>
              <a:spcBef>
                <a:spcPts val="254"/>
              </a:spcBef>
            </a:pPr>
            <a:r>
              <a:rPr sz="600" spc="-10" dirty="0">
                <a:latin typeface="Arial MT"/>
                <a:cs typeface="Arial MT"/>
              </a:rPr>
              <a:t>D</a:t>
            </a:r>
            <a:r>
              <a:rPr sz="600" spc="-5" dirty="0">
                <a:latin typeface="Arial MT"/>
                <a:cs typeface="Arial MT"/>
              </a:rPr>
              <a:t>e</a:t>
            </a:r>
            <a:r>
              <a:rPr sz="600" dirty="0">
                <a:latin typeface="Arial MT"/>
                <a:cs typeface="Arial MT"/>
              </a:rPr>
              <a:t>t</a:t>
            </a:r>
            <a:r>
              <a:rPr sz="600" spc="-5" dirty="0">
                <a:latin typeface="Arial MT"/>
                <a:cs typeface="Arial MT"/>
              </a:rPr>
              <a:t>a</a:t>
            </a:r>
            <a:r>
              <a:rPr sz="600" spc="5" dirty="0">
                <a:latin typeface="Arial MT"/>
                <a:cs typeface="Arial MT"/>
              </a:rPr>
              <a:t>i</a:t>
            </a:r>
            <a:r>
              <a:rPr sz="600" spc="-5" dirty="0">
                <a:latin typeface="Arial MT"/>
                <a:cs typeface="Arial MT"/>
              </a:rPr>
              <a:t>l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5" dirty="0">
                <a:latin typeface="Arial MT"/>
                <a:cs typeface="Arial MT"/>
              </a:rPr>
              <a:t>a  </a:t>
            </a:r>
            <a:r>
              <a:rPr sz="600" spc="-10" dirty="0">
                <a:latin typeface="Arial MT"/>
                <a:cs typeface="Arial MT"/>
              </a:rPr>
              <a:t>U</a:t>
            </a:r>
            <a:r>
              <a:rPr sz="600" dirty="0">
                <a:latin typeface="Arial MT"/>
                <a:cs typeface="Arial MT"/>
              </a:rPr>
              <a:t>se </a:t>
            </a:r>
            <a:r>
              <a:rPr sz="600" spc="-10" dirty="0">
                <a:latin typeface="Arial MT"/>
                <a:cs typeface="Arial MT"/>
              </a:rPr>
              <a:t>C</a:t>
            </a:r>
            <a:r>
              <a:rPr sz="600" spc="-5" dirty="0">
                <a:latin typeface="Arial MT"/>
                <a:cs typeface="Arial MT"/>
              </a:rPr>
              <a:t>ase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93718" y="8457692"/>
            <a:ext cx="474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5080" indent="-381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Use-Cas</a:t>
            </a:r>
            <a:r>
              <a:rPr sz="800" b="1" dirty="0">
                <a:latin typeface="Arial"/>
                <a:cs typeface="Arial"/>
              </a:rPr>
              <a:t>e  </a:t>
            </a:r>
            <a:r>
              <a:rPr sz="800" b="1" spc="-5" dirty="0">
                <a:latin typeface="Arial"/>
                <a:cs typeface="Arial"/>
              </a:rPr>
              <a:t>Package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00400" y="8243569"/>
            <a:ext cx="277495" cy="207010"/>
            <a:chOff x="3200400" y="8243569"/>
            <a:chExt cx="277495" cy="207010"/>
          </a:xfrm>
        </p:grpSpPr>
        <p:sp>
          <p:nvSpPr>
            <p:cNvPr id="29" name="object 29"/>
            <p:cNvSpPr/>
            <p:nvPr/>
          </p:nvSpPr>
          <p:spPr>
            <a:xfrm>
              <a:off x="3214116" y="8257031"/>
              <a:ext cx="264160" cy="193675"/>
            </a:xfrm>
            <a:custGeom>
              <a:avLst/>
              <a:gdLst/>
              <a:ahLst/>
              <a:cxnLst/>
              <a:rect l="l" t="t" r="r" b="b"/>
              <a:pathLst>
                <a:path w="264160" h="193675">
                  <a:moveTo>
                    <a:pt x="111252" y="0"/>
                  </a:moveTo>
                  <a:lnTo>
                    <a:pt x="109728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8300"/>
                  </a:lnTo>
                  <a:lnTo>
                    <a:pt x="111252" y="18300"/>
                  </a:lnTo>
                  <a:lnTo>
                    <a:pt x="111252" y="1524"/>
                  </a:lnTo>
                  <a:lnTo>
                    <a:pt x="111252" y="0"/>
                  </a:lnTo>
                  <a:close/>
                </a:path>
                <a:path w="264160" h="193675">
                  <a:moveTo>
                    <a:pt x="263652" y="30988"/>
                  </a:moveTo>
                  <a:lnTo>
                    <a:pt x="249923" y="30988"/>
                  </a:lnTo>
                  <a:lnTo>
                    <a:pt x="249923" y="32016"/>
                  </a:lnTo>
                  <a:lnTo>
                    <a:pt x="1511" y="32016"/>
                  </a:lnTo>
                  <a:lnTo>
                    <a:pt x="1511" y="179844"/>
                  </a:lnTo>
                  <a:lnTo>
                    <a:pt x="0" y="179844"/>
                  </a:lnTo>
                  <a:lnTo>
                    <a:pt x="0" y="193548"/>
                  </a:lnTo>
                  <a:lnTo>
                    <a:pt x="1511" y="193548"/>
                  </a:lnTo>
                  <a:lnTo>
                    <a:pt x="263639" y="193560"/>
                  </a:lnTo>
                  <a:lnTo>
                    <a:pt x="263652" y="192024"/>
                  </a:lnTo>
                  <a:lnTo>
                    <a:pt x="263652" y="32258"/>
                  </a:lnTo>
                  <a:lnTo>
                    <a:pt x="263652" y="32004"/>
                  </a:lnTo>
                  <a:lnTo>
                    <a:pt x="263652" y="3098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01924" y="8244839"/>
              <a:ext cx="111760" cy="30480"/>
            </a:xfrm>
            <a:custGeom>
              <a:avLst/>
              <a:gdLst/>
              <a:ahLst/>
              <a:cxnLst/>
              <a:rect l="l" t="t" r="r" b="b"/>
              <a:pathLst>
                <a:path w="111760" h="30479">
                  <a:moveTo>
                    <a:pt x="111251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111251" y="30479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326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00400" y="8243569"/>
              <a:ext cx="114300" cy="31750"/>
            </a:xfrm>
            <a:custGeom>
              <a:avLst/>
              <a:gdLst/>
              <a:ahLst/>
              <a:cxnLst/>
              <a:rect l="l" t="t" r="r" b="b"/>
              <a:pathLst>
                <a:path w="114300" h="31750">
                  <a:moveTo>
                    <a:pt x="114300" y="0"/>
                  </a:moveTo>
                  <a:lnTo>
                    <a:pt x="112776" y="0"/>
                  </a:lnTo>
                  <a:lnTo>
                    <a:pt x="112776" y="1270"/>
                  </a:lnTo>
                  <a:lnTo>
                    <a:pt x="112776" y="30226"/>
                  </a:lnTo>
                  <a:lnTo>
                    <a:pt x="1524" y="30226"/>
                  </a:lnTo>
                  <a:lnTo>
                    <a:pt x="1524" y="1270"/>
                  </a:lnTo>
                  <a:lnTo>
                    <a:pt x="112776" y="1270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1750"/>
                  </a:lnTo>
                  <a:lnTo>
                    <a:pt x="1524" y="31750"/>
                  </a:lnTo>
                  <a:lnTo>
                    <a:pt x="112776" y="31750"/>
                  </a:lnTo>
                  <a:lnTo>
                    <a:pt x="114300" y="31750"/>
                  </a:lnTo>
                  <a:lnTo>
                    <a:pt x="114300" y="127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01924" y="8275319"/>
              <a:ext cx="262255" cy="161925"/>
            </a:xfrm>
            <a:custGeom>
              <a:avLst/>
              <a:gdLst/>
              <a:ahLst/>
              <a:cxnLst/>
              <a:rect l="l" t="t" r="r" b="b"/>
              <a:pathLst>
                <a:path w="262254" h="161925">
                  <a:moveTo>
                    <a:pt x="262127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262127" y="161543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326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00400" y="8274049"/>
              <a:ext cx="264160" cy="163830"/>
            </a:xfrm>
            <a:custGeom>
              <a:avLst/>
              <a:gdLst/>
              <a:ahLst/>
              <a:cxnLst/>
              <a:rect l="l" t="t" r="r" b="b"/>
              <a:pathLst>
                <a:path w="264160" h="163829">
                  <a:moveTo>
                    <a:pt x="26365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62560"/>
                  </a:lnTo>
                  <a:lnTo>
                    <a:pt x="0" y="163830"/>
                  </a:lnTo>
                  <a:lnTo>
                    <a:pt x="263652" y="163830"/>
                  </a:lnTo>
                  <a:lnTo>
                    <a:pt x="263652" y="162560"/>
                  </a:lnTo>
                  <a:lnTo>
                    <a:pt x="1524" y="162560"/>
                  </a:lnTo>
                  <a:lnTo>
                    <a:pt x="1524" y="1270"/>
                  </a:lnTo>
                  <a:lnTo>
                    <a:pt x="263652" y="1270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0212" y="8275319"/>
              <a:ext cx="243840" cy="16154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2319527" y="8445500"/>
            <a:ext cx="47053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Use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Case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342388" y="8243316"/>
            <a:ext cx="399415" cy="167640"/>
            <a:chOff x="2342388" y="8243316"/>
            <a:chExt cx="399415" cy="167640"/>
          </a:xfrm>
        </p:grpSpPr>
        <p:sp>
          <p:nvSpPr>
            <p:cNvPr id="37" name="object 37"/>
            <p:cNvSpPr/>
            <p:nvPr/>
          </p:nvSpPr>
          <p:spPr>
            <a:xfrm>
              <a:off x="2354580" y="8252460"/>
              <a:ext cx="387350" cy="158750"/>
            </a:xfrm>
            <a:custGeom>
              <a:avLst/>
              <a:gdLst/>
              <a:ahLst/>
              <a:cxnLst/>
              <a:rect l="l" t="t" r="r" b="b"/>
              <a:pathLst>
                <a:path w="387350" h="158750">
                  <a:moveTo>
                    <a:pt x="387096" y="77724"/>
                  </a:moveTo>
                  <a:lnTo>
                    <a:pt x="384048" y="71628"/>
                  </a:lnTo>
                  <a:lnTo>
                    <a:pt x="382524" y="62484"/>
                  </a:lnTo>
                  <a:lnTo>
                    <a:pt x="377952" y="54864"/>
                  </a:lnTo>
                  <a:lnTo>
                    <a:pt x="376428" y="54864"/>
                  </a:lnTo>
                  <a:lnTo>
                    <a:pt x="370332" y="48768"/>
                  </a:lnTo>
                  <a:lnTo>
                    <a:pt x="361188" y="41148"/>
                  </a:lnTo>
                  <a:lnTo>
                    <a:pt x="352044" y="35052"/>
                  </a:lnTo>
                  <a:lnTo>
                    <a:pt x="341376" y="30480"/>
                  </a:lnTo>
                  <a:lnTo>
                    <a:pt x="329184" y="22860"/>
                  </a:lnTo>
                  <a:lnTo>
                    <a:pt x="300228" y="13716"/>
                  </a:lnTo>
                  <a:lnTo>
                    <a:pt x="266700" y="6096"/>
                  </a:lnTo>
                  <a:lnTo>
                    <a:pt x="231648" y="3048"/>
                  </a:lnTo>
                  <a:lnTo>
                    <a:pt x="228714" y="2933"/>
                  </a:lnTo>
                  <a:lnTo>
                    <a:pt x="193548" y="0"/>
                  </a:lnTo>
                  <a:lnTo>
                    <a:pt x="152400" y="3048"/>
                  </a:lnTo>
                  <a:lnTo>
                    <a:pt x="85344" y="13716"/>
                  </a:lnTo>
                  <a:lnTo>
                    <a:pt x="42672" y="30480"/>
                  </a:lnTo>
                  <a:lnTo>
                    <a:pt x="33528" y="35052"/>
                  </a:lnTo>
                  <a:lnTo>
                    <a:pt x="3048" y="62484"/>
                  </a:lnTo>
                  <a:lnTo>
                    <a:pt x="0" y="70104"/>
                  </a:lnTo>
                  <a:lnTo>
                    <a:pt x="0" y="88392"/>
                  </a:lnTo>
                  <a:lnTo>
                    <a:pt x="42672" y="129540"/>
                  </a:lnTo>
                  <a:lnTo>
                    <a:pt x="85344" y="144780"/>
                  </a:lnTo>
                  <a:lnTo>
                    <a:pt x="152400" y="155448"/>
                  </a:lnTo>
                  <a:lnTo>
                    <a:pt x="193548" y="158496"/>
                  </a:lnTo>
                  <a:lnTo>
                    <a:pt x="212598" y="156972"/>
                  </a:lnTo>
                  <a:lnTo>
                    <a:pt x="229717" y="155536"/>
                  </a:lnTo>
                  <a:lnTo>
                    <a:pt x="231648" y="155448"/>
                  </a:lnTo>
                  <a:lnTo>
                    <a:pt x="300228" y="144780"/>
                  </a:lnTo>
                  <a:lnTo>
                    <a:pt x="341376" y="129540"/>
                  </a:lnTo>
                  <a:lnTo>
                    <a:pt x="376428" y="102108"/>
                  </a:lnTo>
                  <a:lnTo>
                    <a:pt x="382524" y="96012"/>
                  </a:lnTo>
                  <a:lnTo>
                    <a:pt x="384048" y="88392"/>
                  </a:lnTo>
                  <a:lnTo>
                    <a:pt x="387096" y="7772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43911" y="8244840"/>
              <a:ext cx="386080" cy="154305"/>
            </a:xfrm>
            <a:custGeom>
              <a:avLst/>
              <a:gdLst/>
              <a:ahLst/>
              <a:cxnLst/>
              <a:rect l="l" t="t" r="r" b="b"/>
              <a:pathLst>
                <a:path w="386080" h="154304">
                  <a:moveTo>
                    <a:pt x="193547" y="0"/>
                  </a:moveTo>
                  <a:lnTo>
                    <a:pt x="153923" y="1523"/>
                  </a:lnTo>
                  <a:lnTo>
                    <a:pt x="117347" y="4571"/>
                  </a:lnTo>
                  <a:lnTo>
                    <a:pt x="85343" y="12191"/>
                  </a:lnTo>
                  <a:lnTo>
                    <a:pt x="57911" y="22859"/>
                  </a:lnTo>
                  <a:lnTo>
                    <a:pt x="44195" y="25907"/>
                  </a:lnTo>
                  <a:lnTo>
                    <a:pt x="9143" y="53339"/>
                  </a:lnTo>
                  <a:lnTo>
                    <a:pt x="0" y="76199"/>
                  </a:lnTo>
                  <a:lnTo>
                    <a:pt x="1523" y="83819"/>
                  </a:lnTo>
                  <a:lnTo>
                    <a:pt x="4571" y="91439"/>
                  </a:lnTo>
                  <a:lnTo>
                    <a:pt x="9143" y="99059"/>
                  </a:lnTo>
                  <a:lnTo>
                    <a:pt x="15239" y="106679"/>
                  </a:lnTo>
                  <a:lnTo>
                    <a:pt x="22859" y="112775"/>
                  </a:lnTo>
                  <a:lnTo>
                    <a:pt x="32003" y="120395"/>
                  </a:lnTo>
                  <a:lnTo>
                    <a:pt x="85343" y="141731"/>
                  </a:lnTo>
                  <a:lnTo>
                    <a:pt x="153923" y="153923"/>
                  </a:lnTo>
                  <a:lnTo>
                    <a:pt x="231647" y="153923"/>
                  </a:lnTo>
                  <a:lnTo>
                    <a:pt x="266699" y="147827"/>
                  </a:lnTo>
                  <a:lnTo>
                    <a:pt x="300227" y="141731"/>
                  </a:lnTo>
                  <a:lnTo>
                    <a:pt x="329183" y="132587"/>
                  </a:lnTo>
                  <a:lnTo>
                    <a:pt x="339851" y="126491"/>
                  </a:lnTo>
                  <a:lnTo>
                    <a:pt x="352043" y="120395"/>
                  </a:lnTo>
                  <a:lnTo>
                    <a:pt x="361187" y="112775"/>
                  </a:lnTo>
                  <a:lnTo>
                    <a:pt x="370331" y="106679"/>
                  </a:lnTo>
                  <a:lnTo>
                    <a:pt x="377951" y="99059"/>
                  </a:lnTo>
                  <a:lnTo>
                    <a:pt x="380999" y="91439"/>
                  </a:lnTo>
                  <a:lnTo>
                    <a:pt x="385571" y="83819"/>
                  </a:lnTo>
                  <a:lnTo>
                    <a:pt x="385571" y="68579"/>
                  </a:lnTo>
                  <a:lnTo>
                    <a:pt x="380999" y="60959"/>
                  </a:lnTo>
                  <a:lnTo>
                    <a:pt x="377951" y="53339"/>
                  </a:lnTo>
                  <a:lnTo>
                    <a:pt x="370331" y="45719"/>
                  </a:lnTo>
                  <a:lnTo>
                    <a:pt x="352043" y="33527"/>
                  </a:lnTo>
                  <a:lnTo>
                    <a:pt x="339851" y="25907"/>
                  </a:lnTo>
                  <a:lnTo>
                    <a:pt x="329183" y="22859"/>
                  </a:lnTo>
                  <a:lnTo>
                    <a:pt x="300227" y="12191"/>
                  </a:lnTo>
                  <a:lnTo>
                    <a:pt x="266699" y="4571"/>
                  </a:lnTo>
                  <a:lnTo>
                    <a:pt x="231647" y="1523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65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42388" y="8243316"/>
              <a:ext cx="387350" cy="155575"/>
            </a:xfrm>
            <a:custGeom>
              <a:avLst/>
              <a:gdLst/>
              <a:ahLst/>
              <a:cxnLst/>
              <a:rect l="l" t="t" r="r" b="b"/>
              <a:pathLst>
                <a:path w="387350" h="155575">
                  <a:moveTo>
                    <a:pt x="24384" y="114300"/>
                  </a:moveTo>
                  <a:lnTo>
                    <a:pt x="33528" y="123444"/>
                  </a:lnTo>
                  <a:lnTo>
                    <a:pt x="45720" y="128016"/>
                  </a:lnTo>
                  <a:lnTo>
                    <a:pt x="59436" y="135636"/>
                  </a:lnTo>
                  <a:lnTo>
                    <a:pt x="86868" y="144780"/>
                  </a:lnTo>
                  <a:lnTo>
                    <a:pt x="118872" y="149352"/>
                  </a:lnTo>
                  <a:lnTo>
                    <a:pt x="155448" y="155448"/>
                  </a:lnTo>
                  <a:lnTo>
                    <a:pt x="233172" y="155448"/>
                  </a:lnTo>
                  <a:lnTo>
                    <a:pt x="242316" y="153924"/>
                  </a:lnTo>
                  <a:lnTo>
                    <a:pt x="155448" y="153924"/>
                  </a:lnTo>
                  <a:lnTo>
                    <a:pt x="118872" y="147828"/>
                  </a:lnTo>
                  <a:lnTo>
                    <a:pt x="86868" y="143256"/>
                  </a:lnTo>
                  <a:lnTo>
                    <a:pt x="59436" y="134112"/>
                  </a:lnTo>
                  <a:lnTo>
                    <a:pt x="45720" y="126492"/>
                  </a:lnTo>
                  <a:lnTo>
                    <a:pt x="35052" y="121920"/>
                  </a:lnTo>
                  <a:lnTo>
                    <a:pt x="24384" y="114300"/>
                  </a:lnTo>
                  <a:close/>
                </a:path>
                <a:path w="387350" h="155575">
                  <a:moveTo>
                    <a:pt x="330708" y="134112"/>
                  </a:moveTo>
                  <a:lnTo>
                    <a:pt x="301752" y="143256"/>
                  </a:lnTo>
                  <a:lnTo>
                    <a:pt x="268224" y="147828"/>
                  </a:lnTo>
                  <a:lnTo>
                    <a:pt x="231648" y="153924"/>
                  </a:lnTo>
                  <a:lnTo>
                    <a:pt x="242316" y="153924"/>
                  </a:lnTo>
                  <a:lnTo>
                    <a:pt x="269748" y="149352"/>
                  </a:lnTo>
                  <a:lnTo>
                    <a:pt x="301752" y="144780"/>
                  </a:lnTo>
                  <a:lnTo>
                    <a:pt x="330708" y="135636"/>
                  </a:lnTo>
                  <a:lnTo>
                    <a:pt x="330708" y="134112"/>
                  </a:lnTo>
                  <a:close/>
                </a:path>
                <a:path w="387350" h="155575">
                  <a:moveTo>
                    <a:pt x="379476" y="100584"/>
                  </a:moveTo>
                  <a:lnTo>
                    <a:pt x="370332" y="108204"/>
                  </a:lnTo>
                  <a:lnTo>
                    <a:pt x="362712" y="114300"/>
                  </a:lnTo>
                  <a:lnTo>
                    <a:pt x="353568" y="121920"/>
                  </a:lnTo>
                  <a:lnTo>
                    <a:pt x="341376" y="126492"/>
                  </a:lnTo>
                  <a:lnTo>
                    <a:pt x="330708" y="134112"/>
                  </a:lnTo>
                  <a:lnTo>
                    <a:pt x="342900" y="128016"/>
                  </a:lnTo>
                  <a:lnTo>
                    <a:pt x="353568" y="123444"/>
                  </a:lnTo>
                  <a:lnTo>
                    <a:pt x="355092" y="123444"/>
                  </a:lnTo>
                  <a:lnTo>
                    <a:pt x="364236" y="114300"/>
                  </a:lnTo>
                  <a:lnTo>
                    <a:pt x="371856" y="109728"/>
                  </a:lnTo>
                  <a:lnTo>
                    <a:pt x="379476" y="102108"/>
                  </a:lnTo>
                  <a:lnTo>
                    <a:pt x="379476" y="100584"/>
                  </a:lnTo>
                  <a:close/>
                </a:path>
                <a:path w="387350" h="155575">
                  <a:moveTo>
                    <a:pt x="3048" y="85344"/>
                  </a:moveTo>
                  <a:lnTo>
                    <a:pt x="4572" y="94488"/>
                  </a:lnTo>
                  <a:lnTo>
                    <a:pt x="10668" y="100584"/>
                  </a:lnTo>
                  <a:lnTo>
                    <a:pt x="15240" y="109728"/>
                  </a:lnTo>
                  <a:lnTo>
                    <a:pt x="16764" y="109728"/>
                  </a:lnTo>
                  <a:lnTo>
                    <a:pt x="24384" y="114300"/>
                  </a:lnTo>
                  <a:lnTo>
                    <a:pt x="16764" y="108204"/>
                  </a:lnTo>
                  <a:lnTo>
                    <a:pt x="12192" y="100584"/>
                  </a:lnTo>
                  <a:lnTo>
                    <a:pt x="6096" y="92964"/>
                  </a:lnTo>
                  <a:lnTo>
                    <a:pt x="3048" y="85344"/>
                  </a:lnTo>
                  <a:close/>
                </a:path>
                <a:path w="387350" h="155575">
                  <a:moveTo>
                    <a:pt x="382524" y="62484"/>
                  </a:moveTo>
                  <a:lnTo>
                    <a:pt x="385572" y="70104"/>
                  </a:lnTo>
                  <a:lnTo>
                    <a:pt x="385572" y="85344"/>
                  </a:lnTo>
                  <a:lnTo>
                    <a:pt x="382524" y="92964"/>
                  </a:lnTo>
                  <a:lnTo>
                    <a:pt x="377952" y="100584"/>
                  </a:lnTo>
                  <a:lnTo>
                    <a:pt x="379476" y="100584"/>
                  </a:lnTo>
                  <a:lnTo>
                    <a:pt x="387096" y="85344"/>
                  </a:lnTo>
                  <a:lnTo>
                    <a:pt x="387096" y="70104"/>
                  </a:lnTo>
                  <a:lnTo>
                    <a:pt x="382524" y="62484"/>
                  </a:lnTo>
                  <a:close/>
                </a:path>
                <a:path w="387350" h="155575">
                  <a:moveTo>
                    <a:pt x="195072" y="0"/>
                  </a:moveTo>
                  <a:lnTo>
                    <a:pt x="155448" y="1524"/>
                  </a:lnTo>
                  <a:lnTo>
                    <a:pt x="86868" y="13716"/>
                  </a:lnTo>
                  <a:lnTo>
                    <a:pt x="45720" y="27432"/>
                  </a:lnTo>
                  <a:lnTo>
                    <a:pt x="24384" y="41148"/>
                  </a:lnTo>
                  <a:lnTo>
                    <a:pt x="16764" y="45720"/>
                  </a:lnTo>
                  <a:lnTo>
                    <a:pt x="15240" y="45720"/>
                  </a:lnTo>
                  <a:lnTo>
                    <a:pt x="10668" y="54864"/>
                  </a:lnTo>
                  <a:lnTo>
                    <a:pt x="4572" y="62484"/>
                  </a:lnTo>
                  <a:lnTo>
                    <a:pt x="3048" y="70104"/>
                  </a:lnTo>
                  <a:lnTo>
                    <a:pt x="0" y="77724"/>
                  </a:lnTo>
                  <a:lnTo>
                    <a:pt x="3048" y="85344"/>
                  </a:lnTo>
                  <a:lnTo>
                    <a:pt x="1524" y="77724"/>
                  </a:lnTo>
                  <a:lnTo>
                    <a:pt x="4572" y="70104"/>
                  </a:lnTo>
                  <a:lnTo>
                    <a:pt x="6096" y="62484"/>
                  </a:lnTo>
                  <a:lnTo>
                    <a:pt x="12192" y="54864"/>
                  </a:lnTo>
                  <a:lnTo>
                    <a:pt x="16764" y="47244"/>
                  </a:lnTo>
                  <a:lnTo>
                    <a:pt x="24384" y="42672"/>
                  </a:lnTo>
                  <a:lnTo>
                    <a:pt x="35052" y="36576"/>
                  </a:lnTo>
                  <a:lnTo>
                    <a:pt x="45720" y="28956"/>
                  </a:lnTo>
                  <a:lnTo>
                    <a:pt x="86868" y="15240"/>
                  </a:lnTo>
                  <a:lnTo>
                    <a:pt x="118872" y="7620"/>
                  </a:lnTo>
                  <a:lnTo>
                    <a:pt x="155448" y="3048"/>
                  </a:lnTo>
                  <a:lnTo>
                    <a:pt x="195072" y="1524"/>
                  </a:lnTo>
                  <a:lnTo>
                    <a:pt x="195072" y="0"/>
                  </a:lnTo>
                  <a:close/>
                </a:path>
                <a:path w="387350" h="155575">
                  <a:moveTo>
                    <a:pt x="379476" y="54864"/>
                  </a:moveTo>
                  <a:lnTo>
                    <a:pt x="377952" y="54864"/>
                  </a:lnTo>
                  <a:lnTo>
                    <a:pt x="382524" y="62484"/>
                  </a:lnTo>
                  <a:lnTo>
                    <a:pt x="379476" y="54864"/>
                  </a:lnTo>
                  <a:close/>
                </a:path>
                <a:path w="387350" h="155575">
                  <a:moveTo>
                    <a:pt x="195072" y="0"/>
                  </a:moveTo>
                  <a:lnTo>
                    <a:pt x="195072" y="1524"/>
                  </a:lnTo>
                  <a:lnTo>
                    <a:pt x="233172" y="3048"/>
                  </a:lnTo>
                  <a:lnTo>
                    <a:pt x="268224" y="7620"/>
                  </a:lnTo>
                  <a:lnTo>
                    <a:pt x="330708" y="24384"/>
                  </a:lnTo>
                  <a:lnTo>
                    <a:pt x="362712" y="42672"/>
                  </a:lnTo>
                  <a:lnTo>
                    <a:pt x="370332" y="47244"/>
                  </a:lnTo>
                  <a:lnTo>
                    <a:pt x="379476" y="54864"/>
                  </a:lnTo>
                  <a:lnTo>
                    <a:pt x="371856" y="45720"/>
                  </a:lnTo>
                  <a:lnTo>
                    <a:pt x="364236" y="41148"/>
                  </a:lnTo>
                  <a:lnTo>
                    <a:pt x="353568" y="35052"/>
                  </a:lnTo>
                  <a:lnTo>
                    <a:pt x="342900" y="27432"/>
                  </a:lnTo>
                  <a:lnTo>
                    <a:pt x="330708" y="22860"/>
                  </a:lnTo>
                  <a:lnTo>
                    <a:pt x="301752" y="13716"/>
                  </a:lnTo>
                  <a:lnTo>
                    <a:pt x="269748" y="6096"/>
                  </a:lnTo>
                  <a:lnTo>
                    <a:pt x="233172" y="1524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677666" y="7777988"/>
            <a:ext cx="55562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 MT"/>
                <a:cs typeface="Arial MT"/>
              </a:rPr>
              <a:t>responsible</a:t>
            </a:r>
            <a:r>
              <a:rPr sz="650" spc="-30" dirty="0">
                <a:latin typeface="Arial MT"/>
                <a:cs typeface="Arial MT"/>
              </a:rPr>
              <a:t> </a:t>
            </a:r>
            <a:r>
              <a:rPr sz="650" spc="-5" dirty="0">
                <a:latin typeface="Arial MT"/>
                <a:cs typeface="Arial MT"/>
              </a:rPr>
              <a:t>for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06622" y="7428993"/>
            <a:ext cx="6927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 indent="-41275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7F7F7F"/>
                </a:solidFill>
                <a:latin typeface="Arial"/>
                <a:cs typeface="Arial"/>
              </a:rPr>
              <a:t>Re</a:t>
            </a:r>
            <a:r>
              <a:rPr sz="800" b="1" dirty="0">
                <a:solidFill>
                  <a:srgbClr val="7F7F7F"/>
                </a:solidFill>
                <a:latin typeface="Arial"/>
                <a:cs typeface="Arial"/>
              </a:rPr>
              <a:t>qui</a:t>
            </a:r>
            <a:r>
              <a:rPr sz="800" b="1" spc="-5" dirty="0">
                <a:solidFill>
                  <a:srgbClr val="7F7F7F"/>
                </a:solidFill>
                <a:latin typeface="Arial"/>
                <a:cs typeface="Arial"/>
              </a:rPr>
              <a:t>re</a:t>
            </a:r>
            <a:r>
              <a:rPr sz="800" b="1" spc="5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800" b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800" b="1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800" b="1" spc="-5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7F7F7F"/>
                </a:solidFill>
                <a:latin typeface="Arial"/>
                <a:cs typeface="Arial"/>
              </a:rPr>
              <a:t>s  </a:t>
            </a:r>
            <a:r>
              <a:rPr sz="800" b="1" spc="-5" dirty="0">
                <a:solidFill>
                  <a:srgbClr val="7F7F7F"/>
                </a:solidFill>
                <a:latin typeface="Arial"/>
                <a:cs typeface="Arial"/>
              </a:rPr>
              <a:t>Specifier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424172" y="5818632"/>
            <a:ext cx="1485900" cy="853440"/>
            <a:chOff x="4424172" y="5818632"/>
            <a:chExt cx="1485900" cy="85344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7031" y="5821680"/>
              <a:ext cx="1458467" cy="83972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24172" y="5818632"/>
              <a:ext cx="1485900" cy="853440"/>
            </a:xfrm>
            <a:custGeom>
              <a:avLst/>
              <a:gdLst/>
              <a:ahLst/>
              <a:cxnLst/>
              <a:rect l="l" t="t" r="r" b="b"/>
              <a:pathLst>
                <a:path w="1485900" h="853440">
                  <a:moveTo>
                    <a:pt x="22937" y="840033"/>
                  </a:moveTo>
                  <a:lnTo>
                    <a:pt x="0" y="851916"/>
                  </a:lnTo>
                  <a:lnTo>
                    <a:pt x="0" y="853440"/>
                  </a:lnTo>
                  <a:lnTo>
                    <a:pt x="24716" y="845820"/>
                  </a:lnTo>
                  <a:lnTo>
                    <a:pt x="24384" y="845820"/>
                  </a:lnTo>
                  <a:lnTo>
                    <a:pt x="22937" y="840033"/>
                  </a:lnTo>
                  <a:close/>
                </a:path>
                <a:path w="1485900" h="853440">
                  <a:moveTo>
                    <a:pt x="55358" y="829709"/>
                  </a:moveTo>
                  <a:lnTo>
                    <a:pt x="24526" y="839210"/>
                  </a:lnTo>
                  <a:lnTo>
                    <a:pt x="22937" y="840033"/>
                  </a:lnTo>
                  <a:lnTo>
                    <a:pt x="24384" y="845820"/>
                  </a:lnTo>
                  <a:lnTo>
                    <a:pt x="55358" y="829709"/>
                  </a:lnTo>
                  <a:close/>
                </a:path>
                <a:path w="1485900" h="853440">
                  <a:moveTo>
                    <a:pt x="1478280" y="609600"/>
                  </a:moveTo>
                  <a:lnTo>
                    <a:pt x="769620" y="609600"/>
                  </a:lnTo>
                  <a:lnTo>
                    <a:pt x="55358" y="829709"/>
                  </a:lnTo>
                  <a:lnTo>
                    <a:pt x="24384" y="845820"/>
                  </a:lnTo>
                  <a:lnTo>
                    <a:pt x="24716" y="845820"/>
                  </a:lnTo>
                  <a:lnTo>
                    <a:pt x="771144" y="615696"/>
                  </a:lnTo>
                  <a:lnTo>
                    <a:pt x="1485900" y="615696"/>
                  </a:lnTo>
                  <a:lnTo>
                    <a:pt x="1485900" y="612648"/>
                  </a:lnTo>
                  <a:lnTo>
                    <a:pt x="1478280" y="612648"/>
                  </a:lnTo>
                  <a:lnTo>
                    <a:pt x="1478280" y="609600"/>
                  </a:lnTo>
                  <a:close/>
                </a:path>
                <a:path w="1485900" h="853440">
                  <a:moveTo>
                    <a:pt x="24526" y="839210"/>
                  </a:moveTo>
                  <a:lnTo>
                    <a:pt x="22860" y="839724"/>
                  </a:lnTo>
                  <a:lnTo>
                    <a:pt x="22937" y="840033"/>
                  </a:lnTo>
                  <a:lnTo>
                    <a:pt x="24526" y="839210"/>
                  </a:lnTo>
                  <a:close/>
                </a:path>
                <a:path w="1485900" h="853440">
                  <a:moveTo>
                    <a:pt x="464820" y="611124"/>
                  </a:moveTo>
                  <a:lnTo>
                    <a:pt x="24526" y="839210"/>
                  </a:lnTo>
                  <a:lnTo>
                    <a:pt x="55358" y="829709"/>
                  </a:lnTo>
                  <a:lnTo>
                    <a:pt x="466061" y="616088"/>
                  </a:lnTo>
                  <a:lnTo>
                    <a:pt x="464820" y="611124"/>
                  </a:lnTo>
                  <a:close/>
                </a:path>
                <a:path w="1485900" h="853440">
                  <a:moveTo>
                    <a:pt x="1485900" y="0"/>
                  </a:moveTo>
                  <a:lnTo>
                    <a:pt x="259080" y="0"/>
                  </a:lnTo>
                  <a:lnTo>
                    <a:pt x="259080" y="617220"/>
                  </a:lnTo>
                  <a:lnTo>
                    <a:pt x="453052" y="617220"/>
                  </a:lnTo>
                  <a:lnTo>
                    <a:pt x="461878" y="612648"/>
                  </a:lnTo>
                  <a:lnTo>
                    <a:pt x="266700" y="612648"/>
                  </a:lnTo>
                  <a:lnTo>
                    <a:pt x="262128" y="609600"/>
                  </a:lnTo>
                  <a:lnTo>
                    <a:pt x="266700" y="609600"/>
                  </a:lnTo>
                  <a:lnTo>
                    <a:pt x="266700" y="7620"/>
                  </a:lnTo>
                  <a:lnTo>
                    <a:pt x="262128" y="7620"/>
                  </a:lnTo>
                  <a:lnTo>
                    <a:pt x="266700" y="3048"/>
                  </a:lnTo>
                  <a:lnTo>
                    <a:pt x="1485900" y="3048"/>
                  </a:lnTo>
                  <a:lnTo>
                    <a:pt x="1485900" y="0"/>
                  </a:lnTo>
                  <a:close/>
                </a:path>
                <a:path w="1485900" h="853440">
                  <a:moveTo>
                    <a:pt x="466061" y="616088"/>
                  </a:moveTo>
                  <a:lnTo>
                    <a:pt x="463885" y="617220"/>
                  </a:lnTo>
                  <a:lnTo>
                    <a:pt x="466344" y="617220"/>
                  </a:lnTo>
                  <a:lnTo>
                    <a:pt x="466061" y="616088"/>
                  </a:lnTo>
                  <a:close/>
                </a:path>
                <a:path w="1485900" h="853440">
                  <a:moveTo>
                    <a:pt x="1485900" y="615696"/>
                  </a:moveTo>
                  <a:lnTo>
                    <a:pt x="771144" y="615696"/>
                  </a:lnTo>
                  <a:lnTo>
                    <a:pt x="771144" y="617220"/>
                  </a:lnTo>
                  <a:lnTo>
                    <a:pt x="1485900" y="617220"/>
                  </a:lnTo>
                  <a:lnTo>
                    <a:pt x="1485900" y="615696"/>
                  </a:lnTo>
                  <a:close/>
                </a:path>
                <a:path w="1485900" h="853440">
                  <a:moveTo>
                    <a:pt x="475606" y="611124"/>
                  </a:moveTo>
                  <a:lnTo>
                    <a:pt x="464820" y="611124"/>
                  </a:lnTo>
                  <a:lnTo>
                    <a:pt x="466061" y="616088"/>
                  </a:lnTo>
                  <a:lnTo>
                    <a:pt x="475606" y="611124"/>
                  </a:lnTo>
                  <a:close/>
                </a:path>
                <a:path w="1485900" h="853440">
                  <a:moveTo>
                    <a:pt x="266700" y="609600"/>
                  </a:moveTo>
                  <a:lnTo>
                    <a:pt x="262128" y="609600"/>
                  </a:lnTo>
                  <a:lnTo>
                    <a:pt x="266700" y="612648"/>
                  </a:lnTo>
                  <a:lnTo>
                    <a:pt x="266700" y="609600"/>
                  </a:lnTo>
                  <a:close/>
                </a:path>
                <a:path w="1485900" h="853440">
                  <a:moveTo>
                    <a:pt x="478536" y="609600"/>
                  </a:moveTo>
                  <a:lnTo>
                    <a:pt x="266700" y="609600"/>
                  </a:lnTo>
                  <a:lnTo>
                    <a:pt x="266700" y="612648"/>
                  </a:lnTo>
                  <a:lnTo>
                    <a:pt x="461878" y="612648"/>
                  </a:lnTo>
                  <a:lnTo>
                    <a:pt x="464820" y="611124"/>
                  </a:lnTo>
                  <a:lnTo>
                    <a:pt x="475606" y="611124"/>
                  </a:lnTo>
                  <a:lnTo>
                    <a:pt x="478536" y="609600"/>
                  </a:lnTo>
                  <a:close/>
                </a:path>
                <a:path w="1485900" h="853440">
                  <a:moveTo>
                    <a:pt x="1478280" y="3048"/>
                  </a:moveTo>
                  <a:lnTo>
                    <a:pt x="1478280" y="612648"/>
                  </a:lnTo>
                  <a:lnTo>
                    <a:pt x="1481328" y="609600"/>
                  </a:lnTo>
                  <a:lnTo>
                    <a:pt x="1485900" y="609600"/>
                  </a:lnTo>
                  <a:lnTo>
                    <a:pt x="1485900" y="7620"/>
                  </a:lnTo>
                  <a:lnTo>
                    <a:pt x="1481328" y="7620"/>
                  </a:lnTo>
                  <a:lnTo>
                    <a:pt x="1478280" y="3048"/>
                  </a:lnTo>
                  <a:close/>
                </a:path>
                <a:path w="1485900" h="853440">
                  <a:moveTo>
                    <a:pt x="1485900" y="609600"/>
                  </a:moveTo>
                  <a:lnTo>
                    <a:pt x="1481328" y="609600"/>
                  </a:lnTo>
                  <a:lnTo>
                    <a:pt x="1478280" y="612648"/>
                  </a:lnTo>
                  <a:lnTo>
                    <a:pt x="1485900" y="612648"/>
                  </a:lnTo>
                  <a:lnTo>
                    <a:pt x="1485900" y="609600"/>
                  </a:lnTo>
                  <a:close/>
                </a:path>
                <a:path w="1485900" h="853440">
                  <a:moveTo>
                    <a:pt x="266700" y="3048"/>
                  </a:moveTo>
                  <a:lnTo>
                    <a:pt x="262128" y="7620"/>
                  </a:lnTo>
                  <a:lnTo>
                    <a:pt x="266700" y="7620"/>
                  </a:lnTo>
                  <a:lnTo>
                    <a:pt x="266700" y="3048"/>
                  </a:lnTo>
                  <a:close/>
                </a:path>
                <a:path w="1485900" h="853440">
                  <a:moveTo>
                    <a:pt x="1478280" y="3048"/>
                  </a:moveTo>
                  <a:lnTo>
                    <a:pt x="266700" y="3048"/>
                  </a:lnTo>
                  <a:lnTo>
                    <a:pt x="266700" y="7620"/>
                  </a:lnTo>
                  <a:lnTo>
                    <a:pt x="1478280" y="7620"/>
                  </a:lnTo>
                  <a:lnTo>
                    <a:pt x="1478280" y="3048"/>
                  </a:lnTo>
                  <a:close/>
                </a:path>
                <a:path w="1485900" h="853440">
                  <a:moveTo>
                    <a:pt x="1485900" y="3048"/>
                  </a:moveTo>
                  <a:lnTo>
                    <a:pt x="1478280" y="3048"/>
                  </a:lnTo>
                  <a:lnTo>
                    <a:pt x="1481328" y="7620"/>
                  </a:lnTo>
                  <a:lnTo>
                    <a:pt x="1485900" y="7620"/>
                  </a:lnTo>
                  <a:lnTo>
                    <a:pt x="148590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780786" y="5863845"/>
            <a:ext cx="104140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 unit of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role may be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perform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279392" y="7723631"/>
            <a:ext cx="1706880" cy="731520"/>
            <a:chOff x="4279392" y="7723631"/>
            <a:chExt cx="1706880" cy="73152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3108" y="7726679"/>
              <a:ext cx="1688591" cy="72389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279392" y="7723631"/>
              <a:ext cx="1706880" cy="731520"/>
            </a:xfrm>
            <a:custGeom>
              <a:avLst/>
              <a:gdLst/>
              <a:ahLst/>
              <a:cxnLst/>
              <a:rect l="l" t="t" r="r" b="b"/>
              <a:pathLst>
                <a:path w="1706879" h="731520">
                  <a:moveTo>
                    <a:pt x="365760" y="306651"/>
                  </a:moveTo>
                  <a:lnTo>
                    <a:pt x="365760" y="731520"/>
                  </a:lnTo>
                  <a:lnTo>
                    <a:pt x="1706880" y="731520"/>
                  </a:lnTo>
                  <a:lnTo>
                    <a:pt x="1706880" y="726948"/>
                  </a:lnTo>
                  <a:lnTo>
                    <a:pt x="373380" y="726948"/>
                  </a:lnTo>
                  <a:lnTo>
                    <a:pt x="368808" y="723900"/>
                  </a:lnTo>
                  <a:lnTo>
                    <a:pt x="373380" y="723900"/>
                  </a:lnTo>
                  <a:lnTo>
                    <a:pt x="373380" y="307848"/>
                  </a:lnTo>
                  <a:lnTo>
                    <a:pt x="368808" y="307848"/>
                  </a:lnTo>
                  <a:lnTo>
                    <a:pt x="365760" y="306651"/>
                  </a:lnTo>
                  <a:close/>
                </a:path>
                <a:path w="1706879" h="731520">
                  <a:moveTo>
                    <a:pt x="373380" y="723900"/>
                  </a:moveTo>
                  <a:lnTo>
                    <a:pt x="368808" y="723900"/>
                  </a:lnTo>
                  <a:lnTo>
                    <a:pt x="373380" y="726948"/>
                  </a:lnTo>
                  <a:lnTo>
                    <a:pt x="373380" y="723900"/>
                  </a:lnTo>
                  <a:close/>
                </a:path>
                <a:path w="1706879" h="731520">
                  <a:moveTo>
                    <a:pt x="1699260" y="723900"/>
                  </a:moveTo>
                  <a:lnTo>
                    <a:pt x="373380" y="723900"/>
                  </a:lnTo>
                  <a:lnTo>
                    <a:pt x="373380" y="726948"/>
                  </a:lnTo>
                  <a:lnTo>
                    <a:pt x="1699260" y="726948"/>
                  </a:lnTo>
                  <a:lnTo>
                    <a:pt x="1699260" y="723900"/>
                  </a:lnTo>
                  <a:close/>
                </a:path>
                <a:path w="1706879" h="731520">
                  <a:moveTo>
                    <a:pt x="1699260" y="3048"/>
                  </a:moveTo>
                  <a:lnTo>
                    <a:pt x="1699260" y="726948"/>
                  </a:lnTo>
                  <a:lnTo>
                    <a:pt x="1702308" y="723900"/>
                  </a:lnTo>
                  <a:lnTo>
                    <a:pt x="1706880" y="723900"/>
                  </a:lnTo>
                  <a:lnTo>
                    <a:pt x="1706880" y="7620"/>
                  </a:lnTo>
                  <a:lnTo>
                    <a:pt x="1702308" y="7620"/>
                  </a:lnTo>
                  <a:lnTo>
                    <a:pt x="1699260" y="3048"/>
                  </a:lnTo>
                  <a:close/>
                </a:path>
                <a:path w="1706879" h="731520">
                  <a:moveTo>
                    <a:pt x="1706880" y="723900"/>
                  </a:moveTo>
                  <a:lnTo>
                    <a:pt x="1702308" y="723900"/>
                  </a:lnTo>
                  <a:lnTo>
                    <a:pt x="1699260" y="726948"/>
                  </a:lnTo>
                  <a:lnTo>
                    <a:pt x="1706880" y="726948"/>
                  </a:lnTo>
                  <a:lnTo>
                    <a:pt x="1706880" y="723900"/>
                  </a:lnTo>
                  <a:close/>
                </a:path>
                <a:path w="1706879" h="731520">
                  <a:moveTo>
                    <a:pt x="365760" y="304800"/>
                  </a:moveTo>
                  <a:lnTo>
                    <a:pt x="365760" y="306651"/>
                  </a:lnTo>
                  <a:lnTo>
                    <a:pt x="368808" y="307848"/>
                  </a:lnTo>
                  <a:lnTo>
                    <a:pt x="365760" y="304800"/>
                  </a:lnTo>
                  <a:close/>
                </a:path>
                <a:path w="1706879" h="731520">
                  <a:moveTo>
                    <a:pt x="373380" y="304800"/>
                  </a:moveTo>
                  <a:lnTo>
                    <a:pt x="365760" y="304800"/>
                  </a:lnTo>
                  <a:lnTo>
                    <a:pt x="368808" y="307848"/>
                  </a:lnTo>
                  <a:lnTo>
                    <a:pt x="373380" y="307848"/>
                  </a:lnTo>
                  <a:lnTo>
                    <a:pt x="373380" y="304800"/>
                  </a:lnTo>
                  <a:close/>
                </a:path>
                <a:path w="1706879" h="731520">
                  <a:moveTo>
                    <a:pt x="365760" y="122260"/>
                  </a:moveTo>
                  <a:lnTo>
                    <a:pt x="0" y="163068"/>
                  </a:lnTo>
                  <a:lnTo>
                    <a:pt x="365760" y="306651"/>
                  </a:lnTo>
                  <a:lnTo>
                    <a:pt x="365760" y="304800"/>
                  </a:lnTo>
                  <a:lnTo>
                    <a:pt x="373380" y="304800"/>
                  </a:lnTo>
                  <a:lnTo>
                    <a:pt x="373380" y="303276"/>
                  </a:lnTo>
                  <a:lnTo>
                    <a:pt x="29185" y="167640"/>
                  </a:lnTo>
                  <a:lnTo>
                    <a:pt x="13716" y="167640"/>
                  </a:lnTo>
                  <a:lnTo>
                    <a:pt x="13716" y="161544"/>
                  </a:lnTo>
                  <a:lnTo>
                    <a:pt x="66999" y="161544"/>
                  </a:lnTo>
                  <a:lnTo>
                    <a:pt x="373380" y="126492"/>
                  </a:lnTo>
                  <a:lnTo>
                    <a:pt x="373380" y="124968"/>
                  </a:lnTo>
                  <a:lnTo>
                    <a:pt x="365760" y="124968"/>
                  </a:lnTo>
                  <a:lnTo>
                    <a:pt x="365760" y="122260"/>
                  </a:lnTo>
                  <a:close/>
                </a:path>
                <a:path w="1706879" h="731520">
                  <a:moveTo>
                    <a:pt x="13716" y="161544"/>
                  </a:moveTo>
                  <a:lnTo>
                    <a:pt x="13716" y="167640"/>
                  </a:lnTo>
                  <a:lnTo>
                    <a:pt x="25704" y="166268"/>
                  </a:lnTo>
                  <a:lnTo>
                    <a:pt x="13716" y="161544"/>
                  </a:lnTo>
                  <a:close/>
                </a:path>
                <a:path w="1706879" h="731520">
                  <a:moveTo>
                    <a:pt x="25704" y="166268"/>
                  </a:moveTo>
                  <a:lnTo>
                    <a:pt x="13716" y="167640"/>
                  </a:lnTo>
                  <a:lnTo>
                    <a:pt x="29185" y="167640"/>
                  </a:lnTo>
                  <a:lnTo>
                    <a:pt x="25704" y="166268"/>
                  </a:lnTo>
                  <a:close/>
                </a:path>
                <a:path w="1706879" h="731520">
                  <a:moveTo>
                    <a:pt x="66999" y="161544"/>
                  </a:moveTo>
                  <a:lnTo>
                    <a:pt x="13716" y="161544"/>
                  </a:lnTo>
                  <a:lnTo>
                    <a:pt x="25704" y="166268"/>
                  </a:lnTo>
                  <a:lnTo>
                    <a:pt x="66999" y="161544"/>
                  </a:lnTo>
                  <a:close/>
                </a:path>
                <a:path w="1706879" h="731520">
                  <a:moveTo>
                    <a:pt x="368808" y="121920"/>
                  </a:moveTo>
                  <a:lnTo>
                    <a:pt x="365760" y="122260"/>
                  </a:lnTo>
                  <a:lnTo>
                    <a:pt x="365760" y="124968"/>
                  </a:lnTo>
                  <a:lnTo>
                    <a:pt x="368808" y="121920"/>
                  </a:lnTo>
                  <a:close/>
                </a:path>
                <a:path w="1706879" h="731520">
                  <a:moveTo>
                    <a:pt x="373380" y="121920"/>
                  </a:moveTo>
                  <a:lnTo>
                    <a:pt x="368808" y="121920"/>
                  </a:lnTo>
                  <a:lnTo>
                    <a:pt x="365760" y="124968"/>
                  </a:lnTo>
                  <a:lnTo>
                    <a:pt x="373380" y="124968"/>
                  </a:lnTo>
                  <a:lnTo>
                    <a:pt x="373380" y="121920"/>
                  </a:lnTo>
                  <a:close/>
                </a:path>
                <a:path w="1706879" h="731520">
                  <a:moveTo>
                    <a:pt x="1706880" y="0"/>
                  </a:moveTo>
                  <a:lnTo>
                    <a:pt x="365760" y="0"/>
                  </a:lnTo>
                  <a:lnTo>
                    <a:pt x="365760" y="122260"/>
                  </a:lnTo>
                  <a:lnTo>
                    <a:pt x="368808" y="121920"/>
                  </a:lnTo>
                  <a:lnTo>
                    <a:pt x="373380" y="121920"/>
                  </a:lnTo>
                  <a:lnTo>
                    <a:pt x="373380" y="7620"/>
                  </a:lnTo>
                  <a:lnTo>
                    <a:pt x="368808" y="7620"/>
                  </a:lnTo>
                  <a:lnTo>
                    <a:pt x="373380" y="3048"/>
                  </a:lnTo>
                  <a:lnTo>
                    <a:pt x="1706880" y="3048"/>
                  </a:lnTo>
                  <a:lnTo>
                    <a:pt x="1706880" y="0"/>
                  </a:lnTo>
                  <a:close/>
                </a:path>
                <a:path w="1706879" h="731520">
                  <a:moveTo>
                    <a:pt x="373380" y="3048"/>
                  </a:moveTo>
                  <a:lnTo>
                    <a:pt x="368808" y="7620"/>
                  </a:lnTo>
                  <a:lnTo>
                    <a:pt x="373380" y="7620"/>
                  </a:lnTo>
                  <a:lnTo>
                    <a:pt x="373380" y="3048"/>
                  </a:lnTo>
                  <a:close/>
                </a:path>
                <a:path w="1706879" h="731520">
                  <a:moveTo>
                    <a:pt x="1699260" y="3048"/>
                  </a:moveTo>
                  <a:lnTo>
                    <a:pt x="373380" y="3048"/>
                  </a:lnTo>
                  <a:lnTo>
                    <a:pt x="373380" y="7620"/>
                  </a:lnTo>
                  <a:lnTo>
                    <a:pt x="1699260" y="7620"/>
                  </a:lnTo>
                  <a:lnTo>
                    <a:pt x="1699260" y="3048"/>
                  </a:lnTo>
                  <a:close/>
                </a:path>
                <a:path w="1706879" h="731520">
                  <a:moveTo>
                    <a:pt x="1706880" y="3048"/>
                  </a:moveTo>
                  <a:lnTo>
                    <a:pt x="1699260" y="3048"/>
                  </a:lnTo>
                  <a:lnTo>
                    <a:pt x="1702308" y="7620"/>
                  </a:lnTo>
                  <a:lnTo>
                    <a:pt x="1706880" y="7620"/>
                  </a:lnTo>
                  <a:lnTo>
                    <a:pt x="170688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700014" y="7764272"/>
            <a:ext cx="1281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piece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information that is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produced, modified,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016252" y="5818632"/>
            <a:ext cx="1379220" cy="1262380"/>
            <a:chOff x="2016252" y="5818632"/>
            <a:chExt cx="1379220" cy="1262380"/>
          </a:xfrm>
        </p:grpSpPr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9300" y="5821680"/>
              <a:ext cx="1371599" cy="124967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016252" y="5818632"/>
              <a:ext cx="1379220" cy="1262380"/>
            </a:xfrm>
            <a:custGeom>
              <a:avLst/>
              <a:gdLst/>
              <a:ahLst/>
              <a:cxnLst/>
              <a:rect l="l" t="t" r="r" b="b"/>
              <a:pathLst>
                <a:path w="1379220" h="1262379">
                  <a:moveTo>
                    <a:pt x="1371600" y="838200"/>
                  </a:moveTo>
                  <a:lnTo>
                    <a:pt x="574548" y="838200"/>
                  </a:lnTo>
                  <a:lnTo>
                    <a:pt x="228762" y="1243861"/>
                  </a:lnTo>
                  <a:lnTo>
                    <a:pt x="228600" y="1252728"/>
                  </a:lnTo>
                  <a:lnTo>
                    <a:pt x="222636" y="1252728"/>
                  </a:lnTo>
                  <a:lnTo>
                    <a:pt x="222504" y="1261872"/>
                  </a:lnTo>
                  <a:lnTo>
                    <a:pt x="230279" y="1252728"/>
                  </a:lnTo>
                  <a:lnTo>
                    <a:pt x="228600" y="1252728"/>
                  </a:lnTo>
                  <a:lnTo>
                    <a:pt x="222658" y="1251242"/>
                  </a:lnTo>
                  <a:lnTo>
                    <a:pt x="231542" y="1251242"/>
                  </a:lnTo>
                  <a:lnTo>
                    <a:pt x="576300" y="845820"/>
                  </a:lnTo>
                  <a:lnTo>
                    <a:pt x="574548" y="845820"/>
                  </a:lnTo>
                  <a:lnTo>
                    <a:pt x="577596" y="844296"/>
                  </a:lnTo>
                  <a:lnTo>
                    <a:pt x="1379220" y="844296"/>
                  </a:lnTo>
                  <a:lnTo>
                    <a:pt x="1379220" y="841248"/>
                  </a:lnTo>
                  <a:lnTo>
                    <a:pt x="1371600" y="841248"/>
                  </a:lnTo>
                  <a:lnTo>
                    <a:pt x="1371600" y="838200"/>
                  </a:lnTo>
                  <a:close/>
                </a:path>
                <a:path w="1379220" h="1262379">
                  <a:moveTo>
                    <a:pt x="228762" y="1243861"/>
                  </a:moveTo>
                  <a:lnTo>
                    <a:pt x="222661" y="1251019"/>
                  </a:lnTo>
                  <a:lnTo>
                    <a:pt x="222658" y="1251242"/>
                  </a:lnTo>
                  <a:lnTo>
                    <a:pt x="228600" y="1252728"/>
                  </a:lnTo>
                  <a:lnTo>
                    <a:pt x="228762" y="1243861"/>
                  </a:lnTo>
                  <a:close/>
                </a:path>
                <a:path w="1379220" h="1262379">
                  <a:moveTo>
                    <a:pt x="222661" y="1251019"/>
                  </a:moveTo>
                  <a:lnTo>
                    <a:pt x="222504" y="1251204"/>
                  </a:lnTo>
                  <a:lnTo>
                    <a:pt x="222658" y="1251242"/>
                  </a:lnTo>
                  <a:lnTo>
                    <a:pt x="222661" y="1251019"/>
                  </a:lnTo>
                  <a:close/>
                </a:path>
                <a:path w="1379220" h="1262379">
                  <a:moveTo>
                    <a:pt x="228600" y="841248"/>
                  </a:moveTo>
                  <a:lnTo>
                    <a:pt x="222661" y="1251019"/>
                  </a:lnTo>
                  <a:lnTo>
                    <a:pt x="228762" y="1243861"/>
                  </a:lnTo>
                  <a:lnTo>
                    <a:pt x="236079" y="845820"/>
                  </a:lnTo>
                  <a:lnTo>
                    <a:pt x="231648" y="845820"/>
                  </a:lnTo>
                  <a:lnTo>
                    <a:pt x="228600" y="841248"/>
                  </a:lnTo>
                  <a:close/>
                </a:path>
                <a:path w="1379220" h="1262379">
                  <a:moveTo>
                    <a:pt x="1379220" y="0"/>
                  </a:moveTo>
                  <a:lnTo>
                    <a:pt x="0" y="0"/>
                  </a:lnTo>
                  <a:lnTo>
                    <a:pt x="0" y="845820"/>
                  </a:lnTo>
                  <a:lnTo>
                    <a:pt x="228533" y="845820"/>
                  </a:lnTo>
                  <a:lnTo>
                    <a:pt x="228600" y="841248"/>
                  </a:lnTo>
                  <a:lnTo>
                    <a:pt x="7620" y="841248"/>
                  </a:lnTo>
                  <a:lnTo>
                    <a:pt x="3048" y="838200"/>
                  </a:lnTo>
                  <a:lnTo>
                    <a:pt x="7620" y="838200"/>
                  </a:lnTo>
                  <a:lnTo>
                    <a:pt x="7620" y="7620"/>
                  </a:lnTo>
                  <a:lnTo>
                    <a:pt x="3048" y="7620"/>
                  </a:lnTo>
                  <a:lnTo>
                    <a:pt x="7620" y="3048"/>
                  </a:lnTo>
                  <a:lnTo>
                    <a:pt x="1379220" y="3048"/>
                  </a:lnTo>
                  <a:lnTo>
                    <a:pt x="1379220" y="0"/>
                  </a:lnTo>
                  <a:close/>
                </a:path>
                <a:path w="1379220" h="1262379">
                  <a:moveTo>
                    <a:pt x="236220" y="838200"/>
                  </a:moveTo>
                  <a:lnTo>
                    <a:pt x="7620" y="838200"/>
                  </a:lnTo>
                  <a:lnTo>
                    <a:pt x="7620" y="841248"/>
                  </a:lnTo>
                  <a:lnTo>
                    <a:pt x="228600" y="841248"/>
                  </a:lnTo>
                  <a:lnTo>
                    <a:pt x="231648" y="845820"/>
                  </a:lnTo>
                  <a:lnTo>
                    <a:pt x="236079" y="845820"/>
                  </a:lnTo>
                  <a:lnTo>
                    <a:pt x="236220" y="838200"/>
                  </a:lnTo>
                  <a:close/>
                </a:path>
                <a:path w="1379220" h="1262379">
                  <a:moveTo>
                    <a:pt x="577596" y="844296"/>
                  </a:moveTo>
                  <a:lnTo>
                    <a:pt x="574548" y="845820"/>
                  </a:lnTo>
                  <a:lnTo>
                    <a:pt x="576300" y="845820"/>
                  </a:lnTo>
                  <a:lnTo>
                    <a:pt x="577596" y="844296"/>
                  </a:lnTo>
                  <a:close/>
                </a:path>
                <a:path w="1379220" h="1262379">
                  <a:moveTo>
                    <a:pt x="1379220" y="844296"/>
                  </a:moveTo>
                  <a:lnTo>
                    <a:pt x="577596" y="844296"/>
                  </a:lnTo>
                  <a:lnTo>
                    <a:pt x="576300" y="845820"/>
                  </a:lnTo>
                  <a:lnTo>
                    <a:pt x="1379220" y="845820"/>
                  </a:lnTo>
                  <a:lnTo>
                    <a:pt x="1379220" y="844296"/>
                  </a:lnTo>
                  <a:close/>
                </a:path>
                <a:path w="1379220" h="1262379">
                  <a:moveTo>
                    <a:pt x="7620" y="838200"/>
                  </a:moveTo>
                  <a:lnTo>
                    <a:pt x="3048" y="838200"/>
                  </a:lnTo>
                  <a:lnTo>
                    <a:pt x="7620" y="841248"/>
                  </a:lnTo>
                  <a:lnTo>
                    <a:pt x="7620" y="838200"/>
                  </a:lnTo>
                  <a:close/>
                </a:path>
                <a:path w="1379220" h="1262379">
                  <a:moveTo>
                    <a:pt x="1371600" y="3048"/>
                  </a:moveTo>
                  <a:lnTo>
                    <a:pt x="1371600" y="841248"/>
                  </a:lnTo>
                  <a:lnTo>
                    <a:pt x="1374648" y="838200"/>
                  </a:lnTo>
                  <a:lnTo>
                    <a:pt x="1379220" y="838200"/>
                  </a:lnTo>
                  <a:lnTo>
                    <a:pt x="1379220" y="7620"/>
                  </a:lnTo>
                  <a:lnTo>
                    <a:pt x="1374648" y="7620"/>
                  </a:lnTo>
                  <a:lnTo>
                    <a:pt x="1371600" y="3048"/>
                  </a:lnTo>
                  <a:close/>
                </a:path>
                <a:path w="1379220" h="1262379">
                  <a:moveTo>
                    <a:pt x="1379220" y="838200"/>
                  </a:moveTo>
                  <a:lnTo>
                    <a:pt x="1374648" y="838200"/>
                  </a:lnTo>
                  <a:lnTo>
                    <a:pt x="1371600" y="841248"/>
                  </a:lnTo>
                  <a:lnTo>
                    <a:pt x="1379220" y="841248"/>
                  </a:lnTo>
                  <a:lnTo>
                    <a:pt x="1379220" y="838200"/>
                  </a:lnTo>
                  <a:close/>
                </a:path>
                <a:path w="1379220" h="1262379">
                  <a:moveTo>
                    <a:pt x="7620" y="3048"/>
                  </a:moveTo>
                  <a:lnTo>
                    <a:pt x="3048" y="7620"/>
                  </a:lnTo>
                  <a:lnTo>
                    <a:pt x="7620" y="7620"/>
                  </a:lnTo>
                  <a:lnTo>
                    <a:pt x="7620" y="3048"/>
                  </a:lnTo>
                  <a:close/>
                </a:path>
                <a:path w="1379220" h="1262379">
                  <a:moveTo>
                    <a:pt x="1371600" y="3048"/>
                  </a:moveTo>
                  <a:lnTo>
                    <a:pt x="7620" y="3048"/>
                  </a:lnTo>
                  <a:lnTo>
                    <a:pt x="7620" y="7620"/>
                  </a:lnTo>
                  <a:lnTo>
                    <a:pt x="1371600" y="7620"/>
                  </a:lnTo>
                  <a:lnTo>
                    <a:pt x="1371600" y="3048"/>
                  </a:lnTo>
                  <a:close/>
                </a:path>
                <a:path w="1379220" h="1262379">
                  <a:moveTo>
                    <a:pt x="1379220" y="3048"/>
                  </a:moveTo>
                  <a:lnTo>
                    <a:pt x="1371600" y="3048"/>
                  </a:lnTo>
                  <a:lnTo>
                    <a:pt x="1374648" y="7620"/>
                  </a:lnTo>
                  <a:lnTo>
                    <a:pt x="1379220" y="7620"/>
                  </a:lnTo>
                  <a:lnTo>
                    <a:pt x="137922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129027" y="5828793"/>
            <a:ext cx="12026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 role that may be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played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team </a:t>
            </a:r>
            <a:r>
              <a:rPr sz="1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 the development </a:t>
            </a:r>
            <a:r>
              <a:rPr sz="1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7400" y="5402579"/>
              <a:ext cx="304799" cy="30479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05100" y="7953755"/>
              <a:ext cx="1069848" cy="31546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0200" y="1225296"/>
          <a:ext cx="4558664" cy="3560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85"/>
                <a:gridCol w="1508125"/>
                <a:gridCol w="1579244"/>
                <a:gridCol w="283210"/>
              </a:tblGrid>
              <a:tr h="298703">
                <a:tc gridSpan="4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les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re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sed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fo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es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ou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rce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Pla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nn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16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01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Resource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01955" marR="412115">
                        <a:lnSpc>
                          <a:spcPct val="140000"/>
                        </a:lnSpc>
                      </a:pPr>
                      <a:r>
                        <a:rPr sz="1000" spc="-10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Paul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 Mary 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Joe 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5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Sylvia </a:t>
                      </a:r>
                      <a:r>
                        <a:rPr sz="1000" spc="-265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Ste</a:t>
                      </a:r>
                      <a:r>
                        <a:rPr sz="1000" spc="10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f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2570" marR="811530">
                        <a:lnSpc>
                          <a:spcPct val="223000"/>
                        </a:lnSpc>
                      </a:pPr>
                      <a:r>
                        <a:rPr sz="1000" spc="-7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Role </a:t>
                      </a:r>
                      <a:r>
                        <a:rPr sz="1000" spc="-7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esi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gn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2570" marR="66675">
                        <a:lnSpc>
                          <a:spcPct val="140000"/>
                        </a:lnSpc>
                      </a:pPr>
                      <a:r>
                        <a:rPr sz="1000" spc="-6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Requirements</a:t>
                      </a:r>
                      <a:r>
                        <a:rPr sz="1000" spc="-6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Specifier </a:t>
                      </a:r>
                      <a:r>
                        <a:rPr sz="1000" spc="-254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ystem</a:t>
                      </a:r>
                      <a:r>
                        <a:rPr sz="1000" spc="-6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alyst  </a:t>
                      </a:r>
                      <a:r>
                        <a:rPr sz="1000" spc="-6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Implementer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4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Architect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91465" marR="237490" algn="ctr">
                        <a:lnSpc>
                          <a:spcPct val="926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9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assigned to one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several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Activities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4295" marR="599440">
                        <a:lnSpc>
                          <a:spcPct val="140000"/>
                        </a:lnSpc>
                      </a:pP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efi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-4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-1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ati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s 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etail</a:t>
                      </a:r>
                      <a:r>
                        <a:rPr sz="1000" spc="-4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spc="-5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se</a:t>
                      </a:r>
                      <a:r>
                        <a:rPr sz="1000" spc="-2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ase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295" marR="154305">
                        <a:lnSpc>
                          <a:spcPct val="140000"/>
                        </a:lnSpc>
                      </a:pP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000" spc="-8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ct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000" spc="-1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000" spc="-4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000" spc="-3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se</a:t>
                      </a:r>
                      <a:r>
                        <a:rPr sz="1000" spc="-4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ases 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-1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000" spc="-1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000" spc="-2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it</a:t>
                      </a:r>
                      <a:r>
                        <a:rPr sz="1000" spc="-3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ests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tify</a:t>
                      </a:r>
                      <a:r>
                        <a:rPr sz="1000" spc="-6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esi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spc="-3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Mec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is</a:t>
                      </a:r>
                      <a:r>
                        <a:rPr sz="1000" spc="5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000" dirty="0">
                          <a:solidFill>
                            <a:srgbClr val="7F7F7F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ts val="570"/>
                        </a:lnSpc>
                        <a:spcBef>
                          <a:spcPts val="414"/>
                        </a:spcBef>
                      </a:pPr>
                      <a:r>
                        <a:rPr sz="500" spc="-5" dirty="0">
                          <a:latin typeface="Arial MT"/>
                          <a:cs typeface="Arial MT"/>
                        </a:rPr>
                        <a:t>115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62911" y="2020824"/>
            <a:ext cx="3860800" cy="2447925"/>
            <a:chOff x="1962911" y="2020824"/>
            <a:chExt cx="3860800" cy="2447925"/>
          </a:xfrm>
        </p:grpSpPr>
        <p:sp>
          <p:nvSpPr>
            <p:cNvPr id="6" name="object 6"/>
            <p:cNvSpPr/>
            <p:nvPr/>
          </p:nvSpPr>
          <p:spPr>
            <a:xfrm>
              <a:off x="1962912" y="2020823"/>
              <a:ext cx="3860800" cy="1565275"/>
            </a:xfrm>
            <a:custGeom>
              <a:avLst/>
              <a:gdLst/>
              <a:ahLst/>
              <a:cxnLst/>
              <a:rect l="l" t="t" r="r" b="b"/>
              <a:pathLst>
                <a:path w="3860800" h="1565275">
                  <a:moveTo>
                    <a:pt x="664464" y="0"/>
                  </a:moveTo>
                  <a:lnTo>
                    <a:pt x="0" y="0"/>
                  </a:lnTo>
                  <a:lnTo>
                    <a:pt x="0" y="1490472"/>
                  </a:lnTo>
                  <a:lnTo>
                    <a:pt x="664464" y="1490472"/>
                  </a:lnTo>
                  <a:lnTo>
                    <a:pt x="664464" y="0"/>
                  </a:lnTo>
                  <a:close/>
                </a:path>
                <a:path w="3860800" h="1565275">
                  <a:moveTo>
                    <a:pt x="3860292" y="4572"/>
                  </a:moveTo>
                  <a:lnTo>
                    <a:pt x="990600" y="4572"/>
                  </a:lnTo>
                  <a:lnTo>
                    <a:pt x="990600" y="1565148"/>
                  </a:lnTo>
                  <a:lnTo>
                    <a:pt x="3860292" y="1565148"/>
                  </a:lnTo>
                  <a:lnTo>
                    <a:pt x="3860292" y="4572"/>
                  </a:lnTo>
                  <a:close/>
                </a:path>
              </a:pathLst>
            </a:custGeom>
            <a:solidFill>
              <a:srgbClr val="FFFF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8999" y="2063495"/>
              <a:ext cx="185928" cy="248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4043" y="2101595"/>
              <a:ext cx="220980" cy="1447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91612" y="2420111"/>
              <a:ext cx="2796540" cy="1031875"/>
            </a:xfrm>
            <a:custGeom>
              <a:avLst/>
              <a:gdLst/>
              <a:ahLst/>
              <a:cxnLst/>
              <a:rect l="l" t="t" r="r" b="b"/>
              <a:pathLst>
                <a:path w="2796540" h="1031875">
                  <a:moveTo>
                    <a:pt x="2796540" y="862584"/>
                  </a:moveTo>
                  <a:lnTo>
                    <a:pt x="0" y="862584"/>
                  </a:lnTo>
                  <a:lnTo>
                    <a:pt x="0" y="1031748"/>
                  </a:lnTo>
                  <a:lnTo>
                    <a:pt x="2796540" y="1031748"/>
                  </a:lnTo>
                  <a:lnTo>
                    <a:pt x="2796540" y="862584"/>
                  </a:lnTo>
                  <a:close/>
                </a:path>
                <a:path w="2796540" h="1031875">
                  <a:moveTo>
                    <a:pt x="2796540" y="647700"/>
                  </a:moveTo>
                  <a:lnTo>
                    <a:pt x="0" y="647700"/>
                  </a:lnTo>
                  <a:lnTo>
                    <a:pt x="0" y="824484"/>
                  </a:lnTo>
                  <a:lnTo>
                    <a:pt x="2796540" y="824484"/>
                  </a:lnTo>
                  <a:lnTo>
                    <a:pt x="2796540" y="647700"/>
                  </a:lnTo>
                  <a:close/>
                </a:path>
                <a:path w="2796540" h="1031875">
                  <a:moveTo>
                    <a:pt x="2796540" y="443484"/>
                  </a:moveTo>
                  <a:lnTo>
                    <a:pt x="0" y="443484"/>
                  </a:lnTo>
                  <a:lnTo>
                    <a:pt x="0" y="621792"/>
                  </a:lnTo>
                  <a:lnTo>
                    <a:pt x="2796540" y="621792"/>
                  </a:lnTo>
                  <a:lnTo>
                    <a:pt x="2796540" y="443484"/>
                  </a:lnTo>
                  <a:close/>
                </a:path>
                <a:path w="2796540" h="1031875">
                  <a:moveTo>
                    <a:pt x="2796540" y="228600"/>
                  </a:moveTo>
                  <a:lnTo>
                    <a:pt x="0" y="228600"/>
                  </a:lnTo>
                  <a:lnTo>
                    <a:pt x="0" y="405384"/>
                  </a:lnTo>
                  <a:lnTo>
                    <a:pt x="2796540" y="405384"/>
                  </a:lnTo>
                  <a:lnTo>
                    <a:pt x="2796540" y="228600"/>
                  </a:lnTo>
                  <a:close/>
                </a:path>
                <a:path w="2796540" h="1031875">
                  <a:moveTo>
                    <a:pt x="2796540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2796540" y="176784"/>
                  </a:lnTo>
                  <a:lnTo>
                    <a:pt x="2796540" y="0"/>
                  </a:lnTo>
                  <a:close/>
                </a:path>
              </a:pathLst>
            </a:custGeom>
            <a:solidFill>
              <a:srgbClr val="98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0088" y="2420111"/>
              <a:ext cx="2794000" cy="1031875"/>
            </a:xfrm>
            <a:custGeom>
              <a:avLst/>
              <a:gdLst/>
              <a:ahLst/>
              <a:cxnLst/>
              <a:rect l="l" t="t" r="r" b="b"/>
              <a:pathLst>
                <a:path w="2794000" h="1031875">
                  <a:moveTo>
                    <a:pt x="2793492" y="862584"/>
                  </a:moveTo>
                  <a:lnTo>
                    <a:pt x="2791968" y="862584"/>
                  </a:lnTo>
                  <a:lnTo>
                    <a:pt x="2791968" y="864108"/>
                  </a:lnTo>
                  <a:lnTo>
                    <a:pt x="2791968" y="1030224"/>
                  </a:lnTo>
                  <a:lnTo>
                    <a:pt x="1524" y="1030224"/>
                  </a:lnTo>
                  <a:lnTo>
                    <a:pt x="1524" y="864108"/>
                  </a:lnTo>
                  <a:lnTo>
                    <a:pt x="2791968" y="864108"/>
                  </a:lnTo>
                  <a:lnTo>
                    <a:pt x="2791968" y="862584"/>
                  </a:lnTo>
                  <a:lnTo>
                    <a:pt x="1524" y="862584"/>
                  </a:lnTo>
                  <a:lnTo>
                    <a:pt x="0" y="862584"/>
                  </a:lnTo>
                  <a:lnTo>
                    <a:pt x="0" y="1031748"/>
                  </a:lnTo>
                  <a:lnTo>
                    <a:pt x="1524" y="1031748"/>
                  </a:lnTo>
                  <a:lnTo>
                    <a:pt x="2791968" y="1031748"/>
                  </a:lnTo>
                  <a:lnTo>
                    <a:pt x="2793492" y="1031748"/>
                  </a:lnTo>
                  <a:lnTo>
                    <a:pt x="2793492" y="862584"/>
                  </a:lnTo>
                  <a:close/>
                </a:path>
                <a:path w="2794000" h="1031875">
                  <a:moveTo>
                    <a:pt x="2793492" y="647700"/>
                  </a:moveTo>
                  <a:lnTo>
                    <a:pt x="2791968" y="647700"/>
                  </a:lnTo>
                  <a:lnTo>
                    <a:pt x="1524" y="647700"/>
                  </a:lnTo>
                  <a:lnTo>
                    <a:pt x="1524" y="648208"/>
                  </a:lnTo>
                  <a:lnTo>
                    <a:pt x="0" y="648208"/>
                  </a:lnTo>
                  <a:lnTo>
                    <a:pt x="0" y="824738"/>
                  </a:lnTo>
                  <a:lnTo>
                    <a:pt x="0" y="826008"/>
                  </a:lnTo>
                  <a:lnTo>
                    <a:pt x="2793492" y="826008"/>
                  </a:lnTo>
                  <a:lnTo>
                    <a:pt x="2793492" y="824738"/>
                  </a:lnTo>
                  <a:lnTo>
                    <a:pt x="1524" y="824738"/>
                  </a:lnTo>
                  <a:lnTo>
                    <a:pt x="1524" y="649224"/>
                  </a:lnTo>
                  <a:lnTo>
                    <a:pt x="2791968" y="649224"/>
                  </a:lnTo>
                  <a:lnTo>
                    <a:pt x="2791968" y="824484"/>
                  </a:lnTo>
                  <a:lnTo>
                    <a:pt x="2793492" y="824484"/>
                  </a:lnTo>
                  <a:lnTo>
                    <a:pt x="2793492" y="647700"/>
                  </a:lnTo>
                  <a:close/>
                </a:path>
                <a:path w="2794000" h="1031875">
                  <a:moveTo>
                    <a:pt x="2793492" y="443484"/>
                  </a:moveTo>
                  <a:lnTo>
                    <a:pt x="2791968" y="443484"/>
                  </a:lnTo>
                  <a:lnTo>
                    <a:pt x="2791968" y="445008"/>
                  </a:lnTo>
                  <a:lnTo>
                    <a:pt x="2791968" y="620268"/>
                  </a:lnTo>
                  <a:lnTo>
                    <a:pt x="1524" y="620268"/>
                  </a:lnTo>
                  <a:lnTo>
                    <a:pt x="1524" y="445008"/>
                  </a:lnTo>
                  <a:lnTo>
                    <a:pt x="2791968" y="445008"/>
                  </a:lnTo>
                  <a:lnTo>
                    <a:pt x="2791968" y="443484"/>
                  </a:lnTo>
                  <a:lnTo>
                    <a:pt x="1524" y="443484"/>
                  </a:lnTo>
                  <a:lnTo>
                    <a:pt x="0" y="443484"/>
                  </a:lnTo>
                  <a:lnTo>
                    <a:pt x="0" y="621792"/>
                  </a:lnTo>
                  <a:lnTo>
                    <a:pt x="1524" y="621792"/>
                  </a:lnTo>
                  <a:lnTo>
                    <a:pt x="2791968" y="621792"/>
                  </a:lnTo>
                  <a:lnTo>
                    <a:pt x="2793492" y="621792"/>
                  </a:lnTo>
                  <a:lnTo>
                    <a:pt x="2793492" y="443484"/>
                  </a:lnTo>
                  <a:close/>
                </a:path>
                <a:path w="2794000" h="1031875">
                  <a:moveTo>
                    <a:pt x="2793492" y="228600"/>
                  </a:moveTo>
                  <a:lnTo>
                    <a:pt x="2791968" y="228600"/>
                  </a:lnTo>
                  <a:lnTo>
                    <a:pt x="1524" y="228600"/>
                  </a:lnTo>
                  <a:lnTo>
                    <a:pt x="1524" y="229108"/>
                  </a:lnTo>
                  <a:lnTo>
                    <a:pt x="0" y="229108"/>
                  </a:lnTo>
                  <a:lnTo>
                    <a:pt x="0" y="405638"/>
                  </a:lnTo>
                  <a:lnTo>
                    <a:pt x="0" y="406908"/>
                  </a:lnTo>
                  <a:lnTo>
                    <a:pt x="2793492" y="406908"/>
                  </a:lnTo>
                  <a:lnTo>
                    <a:pt x="2793492" y="405638"/>
                  </a:lnTo>
                  <a:lnTo>
                    <a:pt x="1524" y="405638"/>
                  </a:lnTo>
                  <a:lnTo>
                    <a:pt x="1524" y="230124"/>
                  </a:lnTo>
                  <a:lnTo>
                    <a:pt x="2791968" y="230124"/>
                  </a:lnTo>
                  <a:lnTo>
                    <a:pt x="2791968" y="405384"/>
                  </a:lnTo>
                  <a:lnTo>
                    <a:pt x="2793492" y="405384"/>
                  </a:lnTo>
                  <a:lnTo>
                    <a:pt x="2793492" y="228600"/>
                  </a:lnTo>
                  <a:close/>
                </a:path>
                <a:path w="2794000" h="1031875">
                  <a:moveTo>
                    <a:pt x="2793492" y="0"/>
                  </a:moveTo>
                  <a:lnTo>
                    <a:pt x="2791968" y="0"/>
                  </a:lnTo>
                  <a:lnTo>
                    <a:pt x="1524" y="0"/>
                  </a:lnTo>
                  <a:lnTo>
                    <a:pt x="1524" y="508"/>
                  </a:lnTo>
                  <a:lnTo>
                    <a:pt x="0" y="508"/>
                  </a:lnTo>
                  <a:lnTo>
                    <a:pt x="0" y="177038"/>
                  </a:lnTo>
                  <a:lnTo>
                    <a:pt x="0" y="178308"/>
                  </a:lnTo>
                  <a:lnTo>
                    <a:pt x="2793492" y="178308"/>
                  </a:lnTo>
                  <a:lnTo>
                    <a:pt x="2793492" y="177038"/>
                  </a:lnTo>
                  <a:lnTo>
                    <a:pt x="1524" y="177038"/>
                  </a:lnTo>
                  <a:lnTo>
                    <a:pt x="1524" y="1524"/>
                  </a:lnTo>
                  <a:lnTo>
                    <a:pt x="2791968" y="1524"/>
                  </a:lnTo>
                  <a:lnTo>
                    <a:pt x="2791968" y="176784"/>
                  </a:lnTo>
                  <a:lnTo>
                    <a:pt x="2793492" y="176784"/>
                  </a:lnTo>
                  <a:lnTo>
                    <a:pt x="27934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52116" y="2537459"/>
              <a:ext cx="546100" cy="862965"/>
            </a:xfrm>
            <a:custGeom>
              <a:avLst/>
              <a:gdLst/>
              <a:ahLst/>
              <a:cxnLst/>
              <a:rect l="l" t="t" r="r" b="b"/>
              <a:pathLst>
                <a:path w="546100" h="862964">
                  <a:moveTo>
                    <a:pt x="539496" y="1524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539496" y="13716"/>
                  </a:lnTo>
                  <a:lnTo>
                    <a:pt x="539496" y="1524"/>
                  </a:lnTo>
                  <a:close/>
                </a:path>
                <a:path w="546100" h="862964">
                  <a:moveTo>
                    <a:pt x="545592" y="850392"/>
                  </a:moveTo>
                  <a:lnTo>
                    <a:pt x="6096" y="848868"/>
                  </a:lnTo>
                  <a:lnTo>
                    <a:pt x="6096" y="862584"/>
                  </a:lnTo>
                  <a:lnTo>
                    <a:pt x="545592" y="862584"/>
                  </a:lnTo>
                  <a:lnTo>
                    <a:pt x="545592" y="850392"/>
                  </a:lnTo>
                  <a:close/>
                </a:path>
                <a:path w="546100" h="862964">
                  <a:moveTo>
                    <a:pt x="545592" y="640080"/>
                  </a:moveTo>
                  <a:lnTo>
                    <a:pt x="45593" y="638670"/>
                  </a:lnTo>
                  <a:lnTo>
                    <a:pt x="524256" y="480060"/>
                  </a:lnTo>
                  <a:lnTo>
                    <a:pt x="519684" y="467868"/>
                  </a:lnTo>
                  <a:lnTo>
                    <a:pt x="4572" y="638556"/>
                  </a:lnTo>
                  <a:lnTo>
                    <a:pt x="6096" y="642620"/>
                  </a:lnTo>
                  <a:lnTo>
                    <a:pt x="6096" y="650748"/>
                  </a:lnTo>
                  <a:lnTo>
                    <a:pt x="545592" y="652272"/>
                  </a:lnTo>
                  <a:lnTo>
                    <a:pt x="545592" y="640080"/>
                  </a:lnTo>
                  <a:close/>
                </a:path>
                <a:path w="546100" h="862964">
                  <a:moveTo>
                    <a:pt x="545592" y="422148"/>
                  </a:moveTo>
                  <a:lnTo>
                    <a:pt x="6096" y="420624"/>
                  </a:lnTo>
                  <a:lnTo>
                    <a:pt x="6096" y="434340"/>
                  </a:lnTo>
                  <a:lnTo>
                    <a:pt x="545592" y="434340"/>
                  </a:lnTo>
                  <a:lnTo>
                    <a:pt x="545592" y="422148"/>
                  </a:lnTo>
                  <a:close/>
                </a:path>
                <a:path w="546100" h="862964">
                  <a:moveTo>
                    <a:pt x="545592" y="210312"/>
                  </a:moveTo>
                  <a:lnTo>
                    <a:pt x="47752" y="210312"/>
                  </a:lnTo>
                  <a:lnTo>
                    <a:pt x="530352" y="57912"/>
                  </a:lnTo>
                  <a:lnTo>
                    <a:pt x="525780" y="45720"/>
                  </a:lnTo>
                  <a:lnTo>
                    <a:pt x="4572" y="210312"/>
                  </a:lnTo>
                  <a:lnTo>
                    <a:pt x="6096" y="214376"/>
                  </a:lnTo>
                  <a:lnTo>
                    <a:pt x="6096" y="218440"/>
                  </a:lnTo>
                  <a:lnTo>
                    <a:pt x="4572" y="222504"/>
                  </a:lnTo>
                  <a:lnTo>
                    <a:pt x="537972" y="405384"/>
                  </a:lnTo>
                  <a:lnTo>
                    <a:pt x="542544" y="393192"/>
                  </a:lnTo>
                  <a:lnTo>
                    <a:pt x="45021" y="222618"/>
                  </a:lnTo>
                  <a:lnTo>
                    <a:pt x="545592" y="224028"/>
                  </a:lnTo>
                  <a:lnTo>
                    <a:pt x="545592" y="2103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5811" y="3508248"/>
              <a:ext cx="1808987" cy="9555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84476" y="3491483"/>
              <a:ext cx="1835150" cy="977265"/>
            </a:xfrm>
            <a:custGeom>
              <a:avLst/>
              <a:gdLst/>
              <a:ahLst/>
              <a:cxnLst/>
              <a:rect l="l" t="t" r="r" b="b"/>
              <a:pathLst>
                <a:path w="1835150" h="977264">
                  <a:moveTo>
                    <a:pt x="780288" y="640359"/>
                  </a:moveTo>
                  <a:lnTo>
                    <a:pt x="780288" y="976884"/>
                  </a:lnTo>
                  <a:lnTo>
                    <a:pt x="1834896" y="976884"/>
                  </a:lnTo>
                  <a:lnTo>
                    <a:pt x="1834896" y="972312"/>
                  </a:lnTo>
                  <a:lnTo>
                    <a:pt x="786384" y="972312"/>
                  </a:lnTo>
                  <a:lnTo>
                    <a:pt x="783336" y="969264"/>
                  </a:lnTo>
                  <a:lnTo>
                    <a:pt x="786384" y="969264"/>
                  </a:lnTo>
                  <a:lnTo>
                    <a:pt x="786384" y="641604"/>
                  </a:lnTo>
                  <a:lnTo>
                    <a:pt x="781812" y="641604"/>
                  </a:lnTo>
                  <a:lnTo>
                    <a:pt x="780288" y="640359"/>
                  </a:lnTo>
                  <a:close/>
                </a:path>
                <a:path w="1835150" h="977264">
                  <a:moveTo>
                    <a:pt x="786384" y="969264"/>
                  </a:moveTo>
                  <a:lnTo>
                    <a:pt x="783336" y="969264"/>
                  </a:lnTo>
                  <a:lnTo>
                    <a:pt x="786384" y="972312"/>
                  </a:lnTo>
                  <a:lnTo>
                    <a:pt x="786384" y="969264"/>
                  </a:lnTo>
                  <a:close/>
                </a:path>
                <a:path w="1835150" h="977264">
                  <a:moveTo>
                    <a:pt x="1827276" y="969264"/>
                  </a:moveTo>
                  <a:lnTo>
                    <a:pt x="786384" y="969264"/>
                  </a:lnTo>
                  <a:lnTo>
                    <a:pt x="786384" y="972312"/>
                  </a:lnTo>
                  <a:lnTo>
                    <a:pt x="1827276" y="972312"/>
                  </a:lnTo>
                  <a:lnTo>
                    <a:pt x="1827276" y="969264"/>
                  </a:lnTo>
                  <a:close/>
                </a:path>
                <a:path w="1835150" h="977264">
                  <a:moveTo>
                    <a:pt x="1827276" y="400812"/>
                  </a:moveTo>
                  <a:lnTo>
                    <a:pt x="1827276" y="972312"/>
                  </a:lnTo>
                  <a:lnTo>
                    <a:pt x="1830324" y="969264"/>
                  </a:lnTo>
                  <a:lnTo>
                    <a:pt x="1834896" y="969264"/>
                  </a:lnTo>
                  <a:lnTo>
                    <a:pt x="1834896" y="405384"/>
                  </a:lnTo>
                  <a:lnTo>
                    <a:pt x="1830324" y="405384"/>
                  </a:lnTo>
                  <a:lnTo>
                    <a:pt x="1827276" y="400812"/>
                  </a:lnTo>
                  <a:close/>
                </a:path>
                <a:path w="1835150" h="977264">
                  <a:moveTo>
                    <a:pt x="1834896" y="969264"/>
                  </a:moveTo>
                  <a:lnTo>
                    <a:pt x="1830324" y="969264"/>
                  </a:lnTo>
                  <a:lnTo>
                    <a:pt x="1827276" y="972312"/>
                  </a:lnTo>
                  <a:lnTo>
                    <a:pt x="1834896" y="972312"/>
                  </a:lnTo>
                  <a:lnTo>
                    <a:pt x="1834896" y="969264"/>
                  </a:lnTo>
                  <a:close/>
                </a:path>
                <a:path w="1835150" h="977264">
                  <a:moveTo>
                    <a:pt x="780288" y="640080"/>
                  </a:moveTo>
                  <a:lnTo>
                    <a:pt x="780288" y="640359"/>
                  </a:lnTo>
                  <a:lnTo>
                    <a:pt x="781812" y="641604"/>
                  </a:lnTo>
                  <a:lnTo>
                    <a:pt x="780288" y="640080"/>
                  </a:lnTo>
                  <a:close/>
                </a:path>
                <a:path w="1835150" h="977264">
                  <a:moveTo>
                    <a:pt x="786384" y="640080"/>
                  </a:moveTo>
                  <a:lnTo>
                    <a:pt x="780288" y="640080"/>
                  </a:lnTo>
                  <a:lnTo>
                    <a:pt x="781812" y="641604"/>
                  </a:lnTo>
                  <a:lnTo>
                    <a:pt x="786384" y="641604"/>
                  </a:lnTo>
                  <a:lnTo>
                    <a:pt x="786384" y="640080"/>
                  </a:lnTo>
                  <a:close/>
                </a:path>
                <a:path w="1835150" h="977264">
                  <a:moveTo>
                    <a:pt x="22933" y="21779"/>
                  </a:moveTo>
                  <a:lnTo>
                    <a:pt x="780288" y="640359"/>
                  </a:lnTo>
                  <a:lnTo>
                    <a:pt x="780288" y="640080"/>
                  </a:lnTo>
                  <a:lnTo>
                    <a:pt x="786384" y="640080"/>
                  </a:lnTo>
                  <a:lnTo>
                    <a:pt x="786384" y="638556"/>
                  </a:lnTo>
                  <a:lnTo>
                    <a:pt x="65470" y="48586"/>
                  </a:lnTo>
                  <a:lnTo>
                    <a:pt x="22933" y="21779"/>
                  </a:lnTo>
                  <a:close/>
                </a:path>
                <a:path w="1835150" h="977264">
                  <a:moveTo>
                    <a:pt x="23283" y="13716"/>
                  </a:moveTo>
                  <a:lnTo>
                    <a:pt x="22860" y="13716"/>
                  </a:lnTo>
                  <a:lnTo>
                    <a:pt x="65470" y="48586"/>
                  </a:lnTo>
                  <a:lnTo>
                    <a:pt x="786384" y="502920"/>
                  </a:lnTo>
                  <a:lnTo>
                    <a:pt x="786384" y="496824"/>
                  </a:lnTo>
                  <a:lnTo>
                    <a:pt x="780288" y="496824"/>
                  </a:lnTo>
                  <a:lnTo>
                    <a:pt x="780288" y="490894"/>
                  </a:lnTo>
                  <a:lnTo>
                    <a:pt x="23283" y="13716"/>
                  </a:lnTo>
                  <a:close/>
                </a:path>
                <a:path w="1835150" h="977264">
                  <a:moveTo>
                    <a:pt x="780288" y="490894"/>
                  </a:moveTo>
                  <a:lnTo>
                    <a:pt x="780288" y="496824"/>
                  </a:lnTo>
                  <a:lnTo>
                    <a:pt x="784860" y="493776"/>
                  </a:lnTo>
                  <a:lnTo>
                    <a:pt x="780288" y="490894"/>
                  </a:lnTo>
                  <a:close/>
                </a:path>
                <a:path w="1835150" h="977264">
                  <a:moveTo>
                    <a:pt x="1834896" y="397764"/>
                  </a:moveTo>
                  <a:lnTo>
                    <a:pt x="780288" y="397764"/>
                  </a:lnTo>
                  <a:lnTo>
                    <a:pt x="780288" y="490894"/>
                  </a:lnTo>
                  <a:lnTo>
                    <a:pt x="784860" y="493776"/>
                  </a:lnTo>
                  <a:lnTo>
                    <a:pt x="780288" y="496824"/>
                  </a:lnTo>
                  <a:lnTo>
                    <a:pt x="786384" y="496824"/>
                  </a:lnTo>
                  <a:lnTo>
                    <a:pt x="786384" y="405384"/>
                  </a:lnTo>
                  <a:lnTo>
                    <a:pt x="783336" y="405384"/>
                  </a:lnTo>
                  <a:lnTo>
                    <a:pt x="786384" y="400812"/>
                  </a:lnTo>
                  <a:lnTo>
                    <a:pt x="1834896" y="400812"/>
                  </a:lnTo>
                  <a:lnTo>
                    <a:pt x="1834896" y="397764"/>
                  </a:lnTo>
                  <a:close/>
                </a:path>
                <a:path w="1835150" h="977264">
                  <a:moveTo>
                    <a:pt x="786384" y="400812"/>
                  </a:moveTo>
                  <a:lnTo>
                    <a:pt x="783336" y="405384"/>
                  </a:lnTo>
                  <a:lnTo>
                    <a:pt x="786384" y="405384"/>
                  </a:lnTo>
                  <a:lnTo>
                    <a:pt x="786384" y="400812"/>
                  </a:lnTo>
                  <a:close/>
                </a:path>
                <a:path w="1835150" h="977264">
                  <a:moveTo>
                    <a:pt x="1827276" y="400812"/>
                  </a:moveTo>
                  <a:lnTo>
                    <a:pt x="786384" y="400812"/>
                  </a:lnTo>
                  <a:lnTo>
                    <a:pt x="786384" y="405384"/>
                  </a:lnTo>
                  <a:lnTo>
                    <a:pt x="1827276" y="405384"/>
                  </a:lnTo>
                  <a:lnTo>
                    <a:pt x="1827276" y="400812"/>
                  </a:lnTo>
                  <a:close/>
                </a:path>
                <a:path w="1835150" h="977264">
                  <a:moveTo>
                    <a:pt x="1834896" y="400812"/>
                  </a:moveTo>
                  <a:lnTo>
                    <a:pt x="1827276" y="400812"/>
                  </a:lnTo>
                  <a:lnTo>
                    <a:pt x="1830324" y="405384"/>
                  </a:lnTo>
                  <a:lnTo>
                    <a:pt x="1834896" y="405384"/>
                  </a:lnTo>
                  <a:lnTo>
                    <a:pt x="1834896" y="400812"/>
                  </a:lnTo>
                  <a:close/>
                </a:path>
                <a:path w="1835150" h="977264">
                  <a:moveTo>
                    <a:pt x="22860" y="13716"/>
                  </a:moveTo>
                  <a:lnTo>
                    <a:pt x="20018" y="19398"/>
                  </a:lnTo>
                  <a:lnTo>
                    <a:pt x="22933" y="21779"/>
                  </a:lnTo>
                  <a:lnTo>
                    <a:pt x="65470" y="48586"/>
                  </a:lnTo>
                  <a:lnTo>
                    <a:pt x="22860" y="13716"/>
                  </a:lnTo>
                  <a:close/>
                </a:path>
                <a:path w="1835150" h="977264">
                  <a:moveTo>
                    <a:pt x="20018" y="19398"/>
                  </a:moveTo>
                  <a:lnTo>
                    <a:pt x="19812" y="19812"/>
                  </a:lnTo>
                  <a:lnTo>
                    <a:pt x="22933" y="21779"/>
                  </a:lnTo>
                  <a:lnTo>
                    <a:pt x="20018" y="19398"/>
                  </a:lnTo>
                  <a:close/>
                </a:path>
                <a:path w="1835150" h="977264">
                  <a:moveTo>
                    <a:pt x="1524" y="0"/>
                  </a:moveTo>
                  <a:lnTo>
                    <a:pt x="0" y="3048"/>
                  </a:lnTo>
                  <a:lnTo>
                    <a:pt x="20018" y="19398"/>
                  </a:lnTo>
                  <a:lnTo>
                    <a:pt x="22860" y="13716"/>
                  </a:lnTo>
                  <a:lnTo>
                    <a:pt x="23283" y="1371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7400" y="1225296"/>
            <a:ext cx="304799" cy="3047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11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Roles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Perform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Activities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Produce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Artifacts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7798" y="6061965"/>
            <a:ext cx="4095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 MT"/>
                <a:cs typeface="Arial MT"/>
              </a:rPr>
              <a:t>Example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7798" y="6154014"/>
            <a:ext cx="718185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51300"/>
              </a:lnSpc>
              <a:spcBef>
                <a:spcPts val="95"/>
              </a:spcBef>
            </a:pPr>
            <a:r>
              <a:rPr sz="800" dirty="0">
                <a:latin typeface="Arial MT"/>
                <a:cs typeface="Arial MT"/>
              </a:rPr>
              <a:t>Requirements: 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20" dirty="0">
                <a:latin typeface="Arial MT"/>
                <a:cs typeface="Arial MT"/>
              </a:rPr>
              <a:t>W</a:t>
            </a:r>
            <a:r>
              <a:rPr sz="800" spc="-5" dirty="0">
                <a:latin typeface="Arial MT"/>
                <a:cs typeface="Arial MT"/>
              </a:rPr>
              <a:t>or</a:t>
            </a:r>
            <a:r>
              <a:rPr sz="800" spc="5" dirty="0">
                <a:latin typeface="Arial MT"/>
                <a:cs typeface="Arial MT"/>
              </a:rPr>
              <a:t>k</a:t>
            </a:r>
            <a:r>
              <a:rPr sz="800" spc="-10" dirty="0">
                <a:latin typeface="Arial MT"/>
                <a:cs typeface="Arial MT"/>
              </a:rPr>
              <a:t>f</a:t>
            </a:r>
            <a:r>
              <a:rPr sz="800" dirty="0">
                <a:latin typeface="Arial MT"/>
                <a:cs typeface="Arial MT"/>
              </a:rPr>
              <a:t>l</a:t>
            </a:r>
            <a:r>
              <a:rPr sz="800" spc="-5" dirty="0">
                <a:latin typeface="Arial MT"/>
                <a:cs typeface="Arial MT"/>
              </a:rPr>
              <a:t>o</a:t>
            </a:r>
            <a:r>
              <a:rPr sz="800" dirty="0">
                <a:latin typeface="Arial MT"/>
                <a:cs typeface="Arial MT"/>
              </a:rPr>
              <a:t>w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De</a:t>
            </a:r>
            <a:r>
              <a:rPr sz="800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a</a:t>
            </a:r>
            <a:r>
              <a:rPr sz="800" dirty="0">
                <a:latin typeface="Arial MT"/>
                <a:cs typeface="Arial MT"/>
              </a:rPr>
              <a:t>il</a:t>
            </a:r>
            <a:endParaRPr sz="800">
              <a:latin typeface="Arial MT"/>
              <a:cs typeface="Arial MT"/>
            </a:endParaRPr>
          </a:p>
          <a:p>
            <a:pPr marR="212725">
              <a:lnSpc>
                <a:spcPct val="100000"/>
              </a:lnSpc>
              <a:spcBef>
                <a:spcPts val="505"/>
              </a:spcBef>
            </a:pPr>
            <a:r>
              <a:rPr sz="800" spc="-5" dirty="0">
                <a:latin typeface="Arial MT"/>
                <a:cs typeface="Arial MT"/>
              </a:rPr>
              <a:t>“De</a:t>
            </a:r>
            <a:r>
              <a:rPr sz="800" dirty="0">
                <a:latin typeface="Arial MT"/>
                <a:cs typeface="Arial MT"/>
              </a:rPr>
              <a:t>fi</a:t>
            </a:r>
            <a:r>
              <a:rPr sz="800" spc="-5" dirty="0">
                <a:latin typeface="Arial MT"/>
                <a:cs typeface="Arial MT"/>
              </a:rPr>
              <a:t>n</a:t>
            </a:r>
            <a:r>
              <a:rPr sz="800" dirty="0">
                <a:latin typeface="Arial MT"/>
                <a:cs typeface="Arial MT"/>
              </a:rPr>
              <a:t>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</a:t>
            </a:r>
            <a:r>
              <a:rPr sz="800" spc="-5" dirty="0">
                <a:latin typeface="Arial MT"/>
                <a:cs typeface="Arial MT"/>
              </a:rPr>
              <a:t>h</a:t>
            </a:r>
            <a:r>
              <a:rPr sz="800" dirty="0">
                <a:latin typeface="Arial MT"/>
                <a:cs typeface="Arial MT"/>
              </a:rPr>
              <a:t>e  System”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0145" y="6443472"/>
            <a:ext cx="2894866" cy="188522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499359" y="7424580"/>
            <a:ext cx="365760" cy="2597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indent="19685" algn="just">
              <a:lnSpc>
                <a:spcPts val="580"/>
              </a:lnSpc>
              <a:spcBef>
                <a:spcPts val="210"/>
              </a:spcBef>
            </a:pP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Capture 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a </a:t>
            </a:r>
            <a:r>
              <a:rPr sz="550" spc="-140" dirty="0">
                <a:solidFill>
                  <a:srgbClr val="1E1A16"/>
                </a:solidFill>
                <a:latin typeface="Arial MT"/>
                <a:cs typeface="Arial MT"/>
              </a:rPr>
              <a:t> 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Common 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 </a:t>
            </a:r>
            <a:r>
              <a:rPr sz="550" spc="-25" dirty="0">
                <a:solidFill>
                  <a:srgbClr val="1E1A16"/>
                </a:solidFill>
                <a:latin typeface="Arial MT"/>
                <a:cs typeface="Arial MT"/>
              </a:rPr>
              <a:t>V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o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c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abu</a:t>
            </a:r>
            <a:r>
              <a:rPr sz="550" spc="-5" dirty="0">
                <a:solidFill>
                  <a:srgbClr val="1E1A16"/>
                </a:solidFill>
                <a:latin typeface="Arial MT"/>
                <a:cs typeface="Arial MT"/>
              </a:rPr>
              <a:t>l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ary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0363" y="7153309"/>
            <a:ext cx="248920" cy="1866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" marR="5080" indent="-1905">
              <a:lnSpc>
                <a:spcPts val="580"/>
              </a:lnSpc>
              <a:spcBef>
                <a:spcPts val="210"/>
              </a:spcBef>
            </a:pP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Syst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em  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A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na</a:t>
            </a:r>
            <a:r>
              <a:rPr sz="550" spc="-5" dirty="0">
                <a:solidFill>
                  <a:srgbClr val="1E1A16"/>
                </a:solidFill>
                <a:latin typeface="Arial MT"/>
                <a:cs typeface="Arial MT"/>
              </a:rPr>
              <a:t>l</a:t>
            </a:r>
            <a:r>
              <a:rPr sz="550" spc="10" dirty="0">
                <a:solidFill>
                  <a:srgbClr val="1E1A16"/>
                </a:solidFill>
                <a:latin typeface="Arial MT"/>
                <a:cs typeface="Arial MT"/>
              </a:rPr>
              <a:t>y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st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66286" y="7395625"/>
            <a:ext cx="498475" cy="1866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indent="65405">
              <a:lnSpc>
                <a:spcPts val="580"/>
              </a:lnSpc>
              <a:spcBef>
                <a:spcPts val="210"/>
              </a:spcBef>
            </a:pPr>
            <a:r>
              <a:rPr sz="550" spc="-5" dirty="0">
                <a:solidFill>
                  <a:srgbClr val="1E1A16"/>
                </a:solidFill>
                <a:latin typeface="Arial MT"/>
                <a:cs typeface="Arial MT"/>
              </a:rPr>
              <a:t>F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ind</a:t>
            </a:r>
            <a:r>
              <a:rPr sz="550" spc="-35" dirty="0">
                <a:solidFill>
                  <a:srgbClr val="1E1A16"/>
                </a:solidFill>
                <a:latin typeface="Arial MT"/>
                <a:cs typeface="Arial MT"/>
              </a:rPr>
              <a:t> 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Act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or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s  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and</a:t>
            </a:r>
            <a:r>
              <a:rPr sz="550" spc="-35" dirty="0">
                <a:solidFill>
                  <a:srgbClr val="1E1A16"/>
                </a:solidFill>
                <a:latin typeface="Arial MT"/>
                <a:cs typeface="Arial MT"/>
              </a:rPr>
              <a:t> 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Use</a:t>
            </a:r>
            <a:r>
              <a:rPr sz="550" spc="-30" dirty="0">
                <a:solidFill>
                  <a:srgbClr val="1E1A16"/>
                </a:solidFill>
                <a:latin typeface="Arial MT"/>
                <a:cs typeface="Arial MT"/>
              </a:rPr>
              <a:t> 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Cases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7490" y="7669945"/>
            <a:ext cx="561975" cy="1879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ctr">
              <a:lnSpc>
                <a:spcPts val="625"/>
              </a:lnSpc>
              <a:spcBef>
                <a:spcPts val="125"/>
              </a:spcBef>
            </a:pP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U</a:t>
            </a:r>
            <a:r>
              <a:rPr sz="550" b="1" spc="-10" dirty="0">
                <a:solidFill>
                  <a:srgbClr val="1E1A16"/>
                </a:solidFill>
                <a:latin typeface="Arial"/>
                <a:cs typeface="Arial"/>
              </a:rPr>
              <a:t>s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e-C</a:t>
            </a:r>
            <a:r>
              <a:rPr sz="550" b="1" spc="-10" dirty="0">
                <a:solidFill>
                  <a:srgbClr val="1E1A16"/>
                </a:solidFill>
                <a:latin typeface="Arial"/>
                <a:cs typeface="Arial"/>
              </a:rPr>
              <a:t>a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se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M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o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el</a:t>
            </a:r>
            <a:endParaRPr sz="550">
              <a:latin typeface="Arial"/>
              <a:cs typeface="Arial"/>
            </a:endParaRPr>
          </a:p>
          <a:p>
            <a:pPr marR="5715" algn="ctr">
              <a:lnSpc>
                <a:spcPts val="625"/>
              </a:lnSpc>
            </a:pP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(refined)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5474" y="8063136"/>
            <a:ext cx="377190" cy="2444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5080" indent="19685" algn="just">
              <a:lnSpc>
                <a:spcPct val="78200"/>
              </a:lnSpc>
              <a:spcBef>
                <a:spcPts val="265"/>
              </a:spcBef>
            </a:pP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Use-Case </a:t>
            </a:r>
            <a:r>
              <a:rPr sz="550" b="1" spc="-145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Modeling 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G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u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i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eli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n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es</a:t>
            </a:r>
            <a:endParaRPr sz="55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8173" y="6115050"/>
            <a:ext cx="196595" cy="24993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270759" y="8226204"/>
            <a:ext cx="318135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Glossary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90571" y="8290212"/>
            <a:ext cx="277495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(refined)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68423" y="8157624"/>
            <a:ext cx="318135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Glossary</a:t>
            </a:r>
            <a:endParaRPr sz="5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13303" y="6379117"/>
            <a:ext cx="33020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R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e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q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u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es</a:t>
            </a:r>
            <a:r>
              <a:rPr sz="550" b="1" spc="-20" dirty="0">
                <a:solidFill>
                  <a:srgbClr val="1E1A16"/>
                </a:solidFill>
                <a:latin typeface="Arial"/>
                <a:cs typeface="Arial"/>
              </a:rPr>
              <a:t>t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s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90266" y="6084570"/>
            <a:ext cx="172211" cy="22859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448810" y="6950617"/>
            <a:ext cx="467995" cy="1943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indent="99060">
              <a:lnSpc>
                <a:spcPts val="640"/>
              </a:lnSpc>
              <a:spcBef>
                <a:spcPts val="160"/>
              </a:spcBef>
            </a:pP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Manage 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 Depen</a:t>
            </a:r>
            <a:r>
              <a:rPr sz="550" spc="-10" dirty="0">
                <a:solidFill>
                  <a:srgbClr val="1E1A16"/>
                </a:solidFill>
                <a:latin typeface="Arial MT"/>
                <a:cs typeface="Arial MT"/>
              </a:rPr>
              <a:t>d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en</a:t>
            </a:r>
            <a:r>
              <a:rPr sz="550" spc="10" dirty="0">
                <a:solidFill>
                  <a:srgbClr val="1E1A16"/>
                </a:solidFill>
                <a:latin typeface="Arial MT"/>
                <a:cs typeface="Arial MT"/>
              </a:rPr>
              <a:t>c</a:t>
            </a:r>
            <a:r>
              <a:rPr sz="550" spc="-5" dirty="0">
                <a:solidFill>
                  <a:srgbClr val="1E1A16"/>
                </a:solidFill>
                <a:latin typeface="Arial MT"/>
                <a:cs typeface="Arial MT"/>
              </a:rPr>
              <a:t>i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es</a:t>
            </a:r>
            <a:endParaRPr sz="550">
              <a:latin typeface="Arial MT"/>
              <a:cs typeface="Arial M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4621" y="6076950"/>
            <a:ext cx="170687" cy="22707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067554" y="6298345"/>
            <a:ext cx="485775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Requirements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44822" y="6430933"/>
            <a:ext cx="847725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683895" algn="l"/>
              </a:tabLst>
            </a:pPr>
            <a:r>
              <a:rPr sz="550" b="1" spc="-10" dirty="0">
                <a:solidFill>
                  <a:srgbClr val="1E1A16"/>
                </a:solidFill>
                <a:latin typeface="Arial"/>
                <a:cs typeface="Arial"/>
              </a:rPr>
              <a:t>S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p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ecifica</a:t>
            </a:r>
            <a:r>
              <a:rPr sz="550" b="1" spc="-10" dirty="0">
                <a:solidFill>
                  <a:srgbClr val="1E1A16"/>
                </a:solidFill>
                <a:latin typeface="Arial"/>
                <a:cs typeface="Arial"/>
              </a:rPr>
              <a:t>t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i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o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n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s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	P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lan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74213" y="6102858"/>
            <a:ext cx="170687" cy="22859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093718" y="8326788"/>
            <a:ext cx="561975" cy="1771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5080" indent="115570">
              <a:lnSpc>
                <a:spcPct val="76400"/>
              </a:lnSpc>
              <a:spcBef>
                <a:spcPts val="280"/>
              </a:spcBef>
            </a:pP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Business 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U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se-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C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ase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M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o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el</a:t>
            </a:r>
            <a:endParaRPr sz="5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81906" y="8139336"/>
            <a:ext cx="1133475" cy="1911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ts val="635"/>
              </a:lnSpc>
              <a:spcBef>
                <a:spcPts val="125"/>
              </a:spcBef>
            </a:pP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Business</a:t>
            </a:r>
            <a:endParaRPr sz="550">
              <a:latin typeface="Arial"/>
              <a:cs typeface="Arial"/>
            </a:endParaRPr>
          </a:p>
          <a:p>
            <a:pPr marL="25400">
              <a:lnSpc>
                <a:spcPts val="635"/>
              </a:lnSpc>
            </a:pPr>
            <a:r>
              <a:rPr sz="825" b="1" baseline="10101" dirty="0">
                <a:solidFill>
                  <a:srgbClr val="1E1A16"/>
                </a:solidFill>
                <a:latin typeface="Arial"/>
                <a:cs typeface="Arial"/>
              </a:rPr>
              <a:t>Object</a:t>
            </a:r>
            <a:r>
              <a:rPr sz="825" b="1" spc="-7" baseline="10101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825" b="1" baseline="10101" dirty="0">
                <a:solidFill>
                  <a:srgbClr val="1E1A16"/>
                </a:solidFill>
                <a:latin typeface="Arial"/>
                <a:cs typeface="Arial"/>
              </a:rPr>
              <a:t>Model  </a:t>
            </a:r>
            <a:r>
              <a:rPr sz="825" b="1" spc="165" baseline="10101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Use-Case</a:t>
            </a:r>
            <a:r>
              <a:rPr sz="550" b="1" spc="-10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Model</a:t>
            </a:r>
            <a:endParaRPr sz="5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1122" y="6697633"/>
            <a:ext cx="483870" cy="1790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7945" marR="5080" indent="-68580">
              <a:lnSpc>
                <a:spcPct val="78200"/>
              </a:lnSpc>
              <a:spcBef>
                <a:spcPts val="265"/>
              </a:spcBef>
            </a:pP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Re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qu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i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r</a:t>
            </a:r>
            <a:r>
              <a:rPr sz="550" b="1" spc="-10" dirty="0">
                <a:solidFill>
                  <a:srgbClr val="1E1A16"/>
                </a:solidFill>
                <a:latin typeface="Arial"/>
                <a:cs typeface="Arial"/>
              </a:rPr>
              <a:t>e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m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e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n</a:t>
            </a:r>
            <a:r>
              <a:rPr sz="550" b="1" spc="-20" dirty="0">
                <a:solidFill>
                  <a:srgbClr val="1E1A16"/>
                </a:solidFill>
                <a:latin typeface="Arial"/>
                <a:cs typeface="Arial"/>
              </a:rPr>
              <a:t>t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s  Attributes</a:t>
            </a:r>
            <a:endParaRPr sz="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49494" y="7157880"/>
            <a:ext cx="485775" cy="2444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5080" algn="ctr">
              <a:lnSpc>
                <a:spcPct val="78200"/>
              </a:lnSpc>
              <a:spcBef>
                <a:spcPts val="265"/>
              </a:spcBef>
            </a:pP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Re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q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u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i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r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e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m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e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n</a:t>
            </a:r>
            <a:r>
              <a:rPr sz="550" b="1" spc="-20" dirty="0">
                <a:solidFill>
                  <a:srgbClr val="1E1A16"/>
                </a:solidFill>
                <a:latin typeface="Arial"/>
                <a:cs typeface="Arial"/>
              </a:rPr>
              <a:t>t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s  Attributes 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(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refined)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85870" y="6961285"/>
            <a:ext cx="273685" cy="1866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4925" marR="5080" indent="-35560">
              <a:lnSpc>
                <a:spcPts val="580"/>
              </a:lnSpc>
              <a:spcBef>
                <a:spcPts val="210"/>
              </a:spcBef>
            </a:pP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De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v</a:t>
            </a:r>
            <a:r>
              <a:rPr sz="550" spc="5" dirty="0">
                <a:solidFill>
                  <a:srgbClr val="1E1A16"/>
                </a:solidFill>
                <a:latin typeface="Arial MT"/>
                <a:cs typeface="Arial MT"/>
              </a:rPr>
              <a:t>el</a:t>
            </a:r>
            <a:r>
              <a:rPr sz="550" spc="-10" dirty="0">
                <a:solidFill>
                  <a:srgbClr val="1E1A16"/>
                </a:solidFill>
                <a:latin typeface="Arial MT"/>
                <a:cs typeface="Arial MT"/>
              </a:rPr>
              <a:t>o</a:t>
            </a: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p  Vision</a:t>
            </a:r>
            <a:endParaRPr sz="550">
              <a:latin typeface="Arial MT"/>
              <a:cs typeface="Arial MT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70353" y="6081522"/>
            <a:ext cx="172211" cy="228599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2002535" y="6304441"/>
            <a:ext cx="328295" cy="1790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0960" marR="5080" indent="-60960">
              <a:lnSpc>
                <a:spcPct val="78200"/>
              </a:lnSpc>
              <a:spcBef>
                <a:spcPts val="265"/>
              </a:spcBef>
            </a:pP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B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u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si</a:t>
            </a:r>
            <a:r>
              <a:rPr sz="550" b="1" spc="10" dirty="0">
                <a:solidFill>
                  <a:srgbClr val="1E1A16"/>
                </a:solidFill>
                <a:latin typeface="Arial"/>
                <a:cs typeface="Arial"/>
              </a:rPr>
              <a:t>n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e</a:t>
            </a:r>
            <a:r>
              <a:rPr sz="550" b="1" spc="-10" dirty="0">
                <a:solidFill>
                  <a:srgbClr val="1E1A16"/>
                </a:solidFill>
                <a:latin typeface="Arial"/>
                <a:cs typeface="Arial"/>
              </a:rPr>
              <a:t>s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s  Rules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74314" y="6092190"/>
            <a:ext cx="172211" cy="22859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2432811" y="6325777"/>
            <a:ext cx="1075055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Vision    </a:t>
            </a:r>
            <a:r>
              <a:rPr sz="550" b="1" spc="25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825" b="1" baseline="10101" dirty="0">
                <a:solidFill>
                  <a:srgbClr val="1E1A16"/>
                </a:solidFill>
                <a:latin typeface="Arial"/>
                <a:cs typeface="Arial"/>
              </a:rPr>
              <a:t>Stakeholder   </a:t>
            </a:r>
            <a:r>
              <a:rPr sz="825" b="1" spc="7" baseline="10101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825" b="1" baseline="10101" dirty="0">
                <a:solidFill>
                  <a:srgbClr val="1E1A16"/>
                </a:solidFill>
                <a:latin typeface="Arial"/>
                <a:cs typeface="Arial"/>
              </a:rPr>
              <a:t>Vision</a:t>
            </a:r>
            <a:endParaRPr sz="825" baseline="10101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07002" y="6365401"/>
            <a:ext cx="135255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825" baseline="-10101" dirty="0">
                <a:solidFill>
                  <a:srgbClr val="1E1A16"/>
                </a:solidFill>
                <a:latin typeface="Arial MT"/>
                <a:cs typeface="Arial MT"/>
              </a:rPr>
              <a:t>(refined)</a:t>
            </a:r>
            <a:r>
              <a:rPr sz="825" spc="150" baseline="-10101" dirty="0">
                <a:solidFill>
                  <a:srgbClr val="1E1A16"/>
                </a:solidFill>
                <a:latin typeface="Arial MT"/>
                <a:cs typeface="Arial MT"/>
              </a:rPr>
              <a:t> 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Supplementary</a:t>
            </a:r>
            <a:r>
              <a:rPr sz="550" b="1" spc="215" dirty="0">
                <a:solidFill>
                  <a:srgbClr val="1E1A16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1E1A16"/>
                </a:solidFill>
                <a:latin typeface="Arial"/>
                <a:cs typeface="Arial"/>
              </a:rPr>
              <a:t>Management</a:t>
            </a:r>
            <a:endParaRPr sz="5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67070" y="8105809"/>
            <a:ext cx="333375" cy="198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Use </a:t>
            </a:r>
            <a:r>
              <a:rPr sz="550" b="1" spc="-5" dirty="0">
                <a:solidFill>
                  <a:srgbClr val="1E1A16"/>
                </a:solidFill>
                <a:latin typeface="Arial"/>
                <a:cs typeface="Arial"/>
              </a:rPr>
              <a:t>C</a:t>
            </a:r>
            <a:r>
              <a:rPr sz="550" b="1" spc="5" dirty="0">
                <a:solidFill>
                  <a:srgbClr val="1E1A16"/>
                </a:solidFill>
                <a:latin typeface="Arial"/>
                <a:cs typeface="Arial"/>
              </a:rPr>
              <a:t>ase</a:t>
            </a:r>
            <a:endParaRPr sz="5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0"/>
              </a:spcBef>
            </a:pPr>
            <a:r>
              <a:rPr sz="550" dirty="0">
                <a:solidFill>
                  <a:srgbClr val="1E1A16"/>
                </a:solidFill>
                <a:latin typeface="Arial MT"/>
                <a:cs typeface="Arial MT"/>
              </a:rPr>
              <a:t>(outlined)</a:t>
            </a:r>
            <a:endParaRPr sz="55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sp>
          <p:nvSpPr>
            <p:cNvPr id="49" name="object 49"/>
            <p:cNvSpPr/>
            <p:nvPr/>
          </p:nvSpPr>
          <p:spPr>
            <a:xfrm>
              <a:off x="4730495" y="7918703"/>
              <a:ext cx="424180" cy="175260"/>
            </a:xfrm>
            <a:custGeom>
              <a:avLst/>
              <a:gdLst/>
              <a:ahLst/>
              <a:cxnLst/>
              <a:rect l="l" t="t" r="r" b="b"/>
              <a:pathLst>
                <a:path w="424179" h="175259">
                  <a:moveTo>
                    <a:pt x="243839" y="0"/>
                  </a:moveTo>
                  <a:lnTo>
                    <a:pt x="179831" y="0"/>
                  </a:lnTo>
                  <a:lnTo>
                    <a:pt x="158495" y="3047"/>
                  </a:lnTo>
                  <a:lnTo>
                    <a:pt x="149351" y="3047"/>
                  </a:lnTo>
                  <a:lnTo>
                    <a:pt x="138683" y="4571"/>
                  </a:lnTo>
                  <a:lnTo>
                    <a:pt x="120395" y="7619"/>
                  </a:lnTo>
                  <a:lnTo>
                    <a:pt x="111251" y="10667"/>
                  </a:lnTo>
                  <a:lnTo>
                    <a:pt x="102107" y="12191"/>
                  </a:lnTo>
                  <a:lnTo>
                    <a:pt x="92963" y="15239"/>
                  </a:lnTo>
                  <a:lnTo>
                    <a:pt x="85343" y="16763"/>
                  </a:lnTo>
                  <a:lnTo>
                    <a:pt x="76199" y="19811"/>
                  </a:lnTo>
                  <a:lnTo>
                    <a:pt x="68579" y="22859"/>
                  </a:lnTo>
                  <a:lnTo>
                    <a:pt x="62483" y="25907"/>
                  </a:lnTo>
                  <a:lnTo>
                    <a:pt x="54863" y="28955"/>
                  </a:lnTo>
                  <a:lnTo>
                    <a:pt x="30479" y="41147"/>
                  </a:lnTo>
                  <a:lnTo>
                    <a:pt x="25907" y="45719"/>
                  </a:lnTo>
                  <a:lnTo>
                    <a:pt x="19811" y="48767"/>
                  </a:lnTo>
                  <a:lnTo>
                    <a:pt x="16763" y="53339"/>
                  </a:lnTo>
                  <a:lnTo>
                    <a:pt x="12191" y="56387"/>
                  </a:lnTo>
                  <a:lnTo>
                    <a:pt x="6095" y="65531"/>
                  </a:lnTo>
                  <a:lnTo>
                    <a:pt x="4571" y="70103"/>
                  </a:lnTo>
                  <a:lnTo>
                    <a:pt x="1523" y="74675"/>
                  </a:lnTo>
                  <a:lnTo>
                    <a:pt x="0" y="77723"/>
                  </a:lnTo>
                  <a:lnTo>
                    <a:pt x="0" y="96011"/>
                  </a:lnTo>
                  <a:lnTo>
                    <a:pt x="1523" y="100583"/>
                  </a:lnTo>
                  <a:lnTo>
                    <a:pt x="4571" y="105155"/>
                  </a:lnTo>
                  <a:lnTo>
                    <a:pt x="6095" y="109727"/>
                  </a:lnTo>
                  <a:lnTo>
                    <a:pt x="9143" y="112775"/>
                  </a:lnTo>
                  <a:lnTo>
                    <a:pt x="12191" y="117347"/>
                  </a:lnTo>
                  <a:lnTo>
                    <a:pt x="19811" y="124967"/>
                  </a:lnTo>
                  <a:lnTo>
                    <a:pt x="25907" y="129539"/>
                  </a:lnTo>
                  <a:lnTo>
                    <a:pt x="30479" y="132587"/>
                  </a:lnTo>
                  <a:lnTo>
                    <a:pt x="36575" y="137159"/>
                  </a:lnTo>
                  <a:lnTo>
                    <a:pt x="54863" y="146303"/>
                  </a:lnTo>
                  <a:lnTo>
                    <a:pt x="62483" y="149351"/>
                  </a:lnTo>
                  <a:lnTo>
                    <a:pt x="68579" y="152399"/>
                  </a:lnTo>
                  <a:lnTo>
                    <a:pt x="76199" y="155447"/>
                  </a:lnTo>
                  <a:lnTo>
                    <a:pt x="85343" y="158495"/>
                  </a:lnTo>
                  <a:lnTo>
                    <a:pt x="92963" y="160019"/>
                  </a:lnTo>
                  <a:lnTo>
                    <a:pt x="102107" y="163067"/>
                  </a:lnTo>
                  <a:lnTo>
                    <a:pt x="138683" y="169163"/>
                  </a:lnTo>
                  <a:lnTo>
                    <a:pt x="149351" y="170687"/>
                  </a:lnTo>
                  <a:lnTo>
                    <a:pt x="158495" y="172211"/>
                  </a:lnTo>
                  <a:lnTo>
                    <a:pt x="169163" y="173735"/>
                  </a:lnTo>
                  <a:lnTo>
                    <a:pt x="179831" y="173735"/>
                  </a:lnTo>
                  <a:lnTo>
                    <a:pt x="190499" y="175259"/>
                  </a:lnTo>
                  <a:lnTo>
                    <a:pt x="211835" y="175259"/>
                  </a:lnTo>
                  <a:lnTo>
                    <a:pt x="233171" y="175259"/>
                  </a:lnTo>
                  <a:lnTo>
                    <a:pt x="243839" y="173735"/>
                  </a:lnTo>
                  <a:lnTo>
                    <a:pt x="254507" y="173735"/>
                  </a:lnTo>
                  <a:lnTo>
                    <a:pt x="265175" y="172211"/>
                  </a:lnTo>
                  <a:lnTo>
                    <a:pt x="274319" y="170687"/>
                  </a:lnTo>
                  <a:lnTo>
                    <a:pt x="284987" y="169163"/>
                  </a:lnTo>
                  <a:lnTo>
                    <a:pt x="321563" y="163067"/>
                  </a:lnTo>
                  <a:lnTo>
                    <a:pt x="330707" y="160019"/>
                  </a:lnTo>
                  <a:lnTo>
                    <a:pt x="338327" y="158495"/>
                  </a:lnTo>
                  <a:lnTo>
                    <a:pt x="368807" y="146303"/>
                  </a:lnTo>
                  <a:lnTo>
                    <a:pt x="387095" y="137159"/>
                  </a:lnTo>
                  <a:lnTo>
                    <a:pt x="393191" y="132587"/>
                  </a:lnTo>
                  <a:lnTo>
                    <a:pt x="397763" y="129539"/>
                  </a:lnTo>
                  <a:lnTo>
                    <a:pt x="402335" y="124967"/>
                  </a:lnTo>
                  <a:lnTo>
                    <a:pt x="406907" y="121919"/>
                  </a:lnTo>
                  <a:lnTo>
                    <a:pt x="409955" y="117347"/>
                  </a:lnTo>
                  <a:lnTo>
                    <a:pt x="417575" y="109727"/>
                  </a:lnTo>
                  <a:lnTo>
                    <a:pt x="423671" y="91439"/>
                  </a:lnTo>
                  <a:lnTo>
                    <a:pt x="423671" y="82295"/>
                  </a:lnTo>
                  <a:lnTo>
                    <a:pt x="422147" y="77723"/>
                  </a:lnTo>
                  <a:lnTo>
                    <a:pt x="420623" y="74675"/>
                  </a:lnTo>
                  <a:lnTo>
                    <a:pt x="417575" y="65531"/>
                  </a:lnTo>
                  <a:lnTo>
                    <a:pt x="414527" y="60959"/>
                  </a:lnTo>
                  <a:lnTo>
                    <a:pt x="402335" y="48767"/>
                  </a:lnTo>
                  <a:lnTo>
                    <a:pt x="397763" y="45719"/>
                  </a:lnTo>
                  <a:lnTo>
                    <a:pt x="393191" y="41147"/>
                  </a:lnTo>
                  <a:lnTo>
                    <a:pt x="368807" y="28955"/>
                  </a:lnTo>
                  <a:lnTo>
                    <a:pt x="338327" y="16763"/>
                  </a:lnTo>
                  <a:lnTo>
                    <a:pt x="330707" y="15239"/>
                  </a:lnTo>
                  <a:lnTo>
                    <a:pt x="321563" y="12191"/>
                  </a:lnTo>
                  <a:lnTo>
                    <a:pt x="312419" y="10667"/>
                  </a:lnTo>
                  <a:lnTo>
                    <a:pt x="303275" y="7619"/>
                  </a:lnTo>
                  <a:lnTo>
                    <a:pt x="284987" y="4571"/>
                  </a:lnTo>
                  <a:lnTo>
                    <a:pt x="274319" y="3047"/>
                  </a:lnTo>
                  <a:lnTo>
                    <a:pt x="265175" y="3047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30495" y="7918703"/>
              <a:ext cx="424180" cy="175260"/>
            </a:xfrm>
            <a:custGeom>
              <a:avLst/>
              <a:gdLst/>
              <a:ahLst/>
              <a:cxnLst/>
              <a:rect l="l" t="t" r="r" b="b"/>
              <a:pathLst>
                <a:path w="424179" h="175259">
                  <a:moveTo>
                    <a:pt x="211835" y="175259"/>
                  </a:moveTo>
                  <a:lnTo>
                    <a:pt x="233171" y="175259"/>
                  </a:lnTo>
                  <a:lnTo>
                    <a:pt x="243839" y="173735"/>
                  </a:lnTo>
                  <a:lnTo>
                    <a:pt x="254507" y="173735"/>
                  </a:lnTo>
                  <a:lnTo>
                    <a:pt x="265175" y="172211"/>
                  </a:lnTo>
                  <a:lnTo>
                    <a:pt x="274319" y="170687"/>
                  </a:lnTo>
                  <a:lnTo>
                    <a:pt x="284987" y="169163"/>
                  </a:lnTo>
                  <a:lnTo>
                    <a:pt x="294131" y="167639"/>
                  </a:lnTo>
                  <a:lnTo>
                    <a:pt x="303275" y="166115"/>
                  </a:lnTo>
                  <a:lnTo>
                    <a:pt x="312419" y="164591"/>
                  </a:lnTo>
                  <a:lnTo>
                    <a:pt x="321563" y="163067"/>
                  </a:lnTo>
                  <a:lnTo>
                    <a:pt x="330707" y="160019"/>
                  </a:lnTo>
                  <a:lnTo>
                    <a:pt x="338327" y="158495"/>
                  </a:lnTo>
                  <a:lnTo>
                    <a:pt x="345947" y="155447"/>
                  </a:lnTo>
                  <a:lnTo>
                    <a:pt x="353567" y="152399"/>
                  </a:lnTo>
                  <a:lnTo>
                    <a:pt x="361187" y="149351"/>
                  </a:lnTo>
                  <a:lnTo>
                    <a:pt x="368807" y="146303"/>
                  </a:lnTo>
                  <a:lnTo>
                    <a:pt x="374903" y="143255"/>
                  </a:lnTo>
                  <a:lnTo>
                    <a:pt x="380999" y="140207"/>
                  </a:lnTo>
                  <a:lnTo>
                    <a:pt x="387095" y="137159"/>
                  </a:lnTo>
                  <a:lnTo>
                    <a:pt x="393191" y="132587"/>
                  </a:lnTo>
                  <a:lnTo>
                    <a:pt x="397763" y="129539"/>
                  </a:lnTo>
                  <a:lnTo>
                    <a:pt x="402335" y="124967"/>
                  </a:lnTo>
                  <a:lnTo>
                    <a:pt x="406907" y="121919"/>
                  </a:lnTo>
                  <a:lnTo>
                    <a:pt x="409955" y="117347"/>
                  </a:lnTo>
                  <a:lnTo>
                    <a:pt x="414527" y="112775"/>
                  </a:lnTo>
                  <a:lnTo>
                    <a:pt x="417575" y="109727"/>
                  </a:lnTo>
                  <a:lnTo>
                    <a:pt x="419099" y="105155"/>
                  </a:lnTo>
                  <a:lnTo>
                    <a:pt x="420623" y="100583"/>
                  </a:lnTo>
                  <a:lnTo>
                    <a:pt x="422147" y="96011"/>
                  </a:lnTo>
                  <a:lnTo>
                    <a:pt x="423671" y="91439"/>
                  </a:lnTo>
                  <a:lnTo>
                    <a:pt x="423671" y="82295"/>
                  </a:lnTo>
                  <a:lnTo>
                    <a:pt x="422147" y="77723"/>
                  </a:lnTo>
                  <a:lnTo>
                    <a:pt x="420623" y="74675"/>
                  </a:lnTo>
                  <a:lnTo>
                    <a:pt x="419099" y="70103"/>
                  </a:lnTo>
                  <a:lnTo>
                    <a:pt x="417575" y="65531"/>
                  </a:lnTo>
                  <a:lnTo>
                    <a:pt x="414527" y="60959"/>
                  </a:lnTo>
                  <a:lnTo>
                    <a:pt x="409955" y="56387"/>
                  </a:lnTo>
                  <a:lnTo>
                    <a:pt x="406907" y="53339"/>
                  </a:lnTo>
                  <a:lnTo>
                    <a:pt x="402335" y="48767"/>
                  </a:lnTo>
                  <a:lnTo>
                    <a:pt x="397763" y="45719"/>
                  </a:lnTo>
                  <a:lnTo>
                    <a:pt x="393191" y="41147"/>
                  </a:lnTo>
                  <a:lnTo>
                    <a:pt x="387095" y="38099"/>
                  </a:lnTo>
                  <a:lnTo>
                    <a:pt x="380999" y="35051"/>
                  </a:lnTo>
                  <a:lnTo>
                    <a:pt x="374903" y="32003"/>
                  </a:lnTo>
                  <a:lnTo>
                    <a:pt x="368807" y="28955"/>
                  </a:lnTo>
                  <a:lnTo>
                    <a:pt x="361187" y="25907"/>
                  </a:lnTo>
                  <a:lnTo>
                    <a:pt x="353567" y="22859"/>
                  </a:lnTo>
                  <a:lnTo>
                    <a:pt x="345947" y="19811"/>
                  </a:lnTo>
                  <a:lnTo>
                    <a:pt x="338327" y="16763"/>
                  </a:lnTo>
                  <a:lnTo>
                    <a:pt x="330707" y="15239"/>
                  </a:lnTo>
                  <a:lnTo>
                    <a:pt x="321563" y="12191"/>
                  </a:lnTo>
                  <a:lnTo>
                    <a:pt x="312419" y="10667"/>
                  </a:lnTo>
                  <a:lnTo>
                    <a:pt x="303275" y="7619"/>
                  </a:lnTo>
                  <a:lnTo>
                    <a:pt x="294131" y="6095"/>
                  </a:lnTo>
                  <a:lnTo>
                    <a:pt x="284987" y="4571"/>
                  </a:lnTo>
                  <a:lnTo>
                    <a:pt x="274319" y="3047"/>
                  </a:lnTo>
                  <a:lnTo>
                    <a:pt x="265175" y="3047"/>
                  </a:lnTo>
                  <a:lnTo>
                    <a:pt x="254507" y="1523"/>
                  </a:lnTo>
                  <a:lnTo>
                    <a:pt x="243839" y="0"/>
                  </a:lnTo>
                  <a:lnTo>
                    <a:pt x="179831" y="0"/>
                  </a:lnTo>
                  <a:lnTo>
                    <a:pt x="169163" y="1523"/>
                  </a:lnTo>
                  <a:lnTo>
                    <a:pt x="158495" y="3047"/>
                  </a:lnTo>
                  <a:lnTo>
                    <a:pt x="149351" y="3047"/>
                  </a:lnTo>
                  <a:lnTo>
                    <a:pt x="138683" y="4571"/>
                  </a:lnTo>
                  <a:lnTo>
                    <a:pt x="129539" y="6095"/>
                  </a:lnTo>
                  <a:lnTo>
                    <a:pt x="120395" y="7619"/>
                  </a:lnTo>
                  <a:lnTo>
                    <a:pt x="111251" y="10667"/>
                  </a:lnTo>
                  <a:lnTo>
                    <a:pt x="102107" y="12191"/>
                  </a:lnTo>
                  <a:lnTo>
                    <a:pt x="92963" y="15239"/>
                  </a:lnTo>
                  <a:lnTo>
                    <a:pt x="85343" y="16763"/>
                  </a:lnTo>
                  <a:lnTo>
                    <a:pt x="76199" y="19811"/>
                  </a:lnTo>
                  <a:lnTo>
                    <a:pt x="68579" y="22859"/>
                  </a:lnTo>
                  <a:lnTo>
                    <a:pt x="62483" y="25907"/>
                  </a:lnTo>
                  <a:lnTo>
                    <a:pt x="54863" y="28955"/>
                  </a:lnTo>
                  <a:lnTo>
                    <a:pt x="48767" y="32003"/>
                  </a:lnTo>
                  <a:lnTo>
                    <a:pt x="42671" y="35051"/>
                  </a:lnTo>
                  <a:lnTo>
                    <a:pt x="36575" y="38099"/>
                  </a:lnTo>
                  <a:lnTo>
                    <a:pt x="30479" y="41147"/>
                  </a:lnTo>
                  <a:lnTo>
                    <a:pt x="25907" y="45719"/>
                  </a:lnTo>
                  <a:lnTo>
                    <a:pt x="19811" y="48767"/>
                  </a:lnTo>
                  <a:lnTo>
                    <a:pt x="16763" y="53339"/>
                  </a:lnTo>
                  <a:lnTo>
                    <a:pt x="12191" y="56387"/>
                  </a:lnTo>
                  <a:lnTo>
                    <a:pt x="9143" y="60959"/>
                  </a:lnTo>
                  <a:lnTo>
                    <a:pt x="6095" y="65531"/>
                  </a:lnTo>
                  <a:lnTo>
                    <a:pt x="4571" y="70103"/>
                  </a:lnTo>
                  <a:lnTo>
                    <a:pt x="1523" y="74675"/>
                  </a:lnTo>
                  <a:lnTo>
                    <a:pt x="0" y="77723"/>
                  </a:lnTo>
                  <a:lnTo>
                    <a:pt x="0" y="96011"/>
                  </a:lnTo>
                  <a:lnTo>
                    <a:pt x="1523" y="100583"/>
                  </a:lnTo>
                  <a:lnTo>
                    <a:pt x="4571" y="105155"/>
                  </a:lnTo>
                  <a:lnTo>
                    <a:pt x="6095" y="109727"/>
                  </a:lnTo>
                  <a:lnTo>
                    <a:pt x="9143" y="112775"/>
                  </a:lnTo>
                  <a:lnTo>
                    <a:pt x="12191" y="117347"/>
                  </a:lnTo>
                  <a:lnTo>
                    <a:pt x="16763" y="121919"/>
                  </a:lnTo>
                  <a:lnTo>
                    <a:pt x="19811" y="124967"/>
                  </a:lnTo>
                  <a:lnTo>
                    <a:pt x="25907" y="129539"/>
                  </a:lnTo>
                  <a:lnTo>
                    <a:pt x="30479" y="132587"/>
                  </a:lnTo>
                  <a:lnTo>
                    <a:pt x="36575" y="137159"/>
                  </a:lnTo>
                  <a:lnTo>
                    <a:pt x="42671" y="140207"/>
                  </a:lnTo>
                  <a:lnTo>
                    <a:pt x="48767" y="143255"/>
                  </a:lnTo>
                  <a:lnTo>
                    <a:pt x="54863" y="146303"/>
                  </a:lnTo>
                  <a:lnTo>
                    <a:pt x="62483" y="149351"/>
                  </a:lnTo>
                  <a:lnTo>
                    <a:pt x="68579" y="152399"/>
                  </a:lnTo>
                  <a:lnTo>
                    <a:pt x="76199" y="155447"/>
                  </a:lnTo>
                  <a:lnTo>
                    <a:pt x="85343" y="158495"/>
                  </a:lnTo>
                  <a:lnTo>
                    <a:pt x="92963" y="160019"/>
                  </a:lnTo>
                  <a:lnTo>
                    <a:pt x="102107" y="163067"/>
                  </a:lnTo>
                  <a:lnTo>
                    <a:pt x="111251" y="164591"/>
                  </a:lnTo>
                  <a:lnTo>
                    <a:pt x="120395" y="166115"/>
                  </a:lnTo>
                  <a:lnTo>
                    <a:pt x="129539" y="167639"/>
                  </a:lnTo>
                  <a:lnTo>
                    <a:pt x="138683" y="169163"/>
                  </a:lnTo>
                  <a:lnTo>
                    <a:pt x="149351" y="170687"/>
                  </a:lnTo>
                  <a:lnTo>
                    <a:pt x="158495" y="172211"/>
                  </a:lnTo>
                  <a:lnTo>
                    <a:pt x="169163" y="173735"/>
                  </a:lnTo>
                  <a:lnTo>
                    <a:pt x="179831" y="173735"/>
                  </a:lnTo>
                  <a:lnTo>
                    <a:pt x="190499" y="175259"/>
                  </a:lnTo>
                  <a:lnTo>
                    <a:pt x="211835" y="175259"/>
                  </a:lnTo>
                  <a:close/>
                </a:path>
              </a:pathLst>
            </a:custGeom>
            <a:ln w="3175">
              <a:solidFill>
                <a:srgbClr val="C3C3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18303" y="7906511"/>
              <a:ext cx="425450" cy="175260"/>
            </a:xfrm>
            <a:custGeom>
              <a:avLst/>
              <a:gdLst/>
              <a:ahLst/>
              <a:cxnLst/>
              <a:rect l="l" t="t" r="r" b="b"/>
              <a:pathLst>
                <a:path w="425450" h="175259">
                  <a:moveTo>
                    <a:pt x="234695" y="0"/>
                  </a:moveTo>
                  <a:lnTo>
                    <a:pt x="190499" y="0"/>
                  </a:lnTo>
                  <a:lnTo>
                    <a:pt x="179831" y="1523"/>
                  </a:lnTo>
                  <a:lnTo>
                    <a:pt x="169163" y="1523"/>
                  </a:lnTo>
                  <a:lnTo>
                    <a:pt x="160019" y="3047"/>
                  </a:lnTo>
                  <a:lnTo>
                    <a:pt x="149351" y="3047"/>
                  </a:lnTo>
                  <a:lnTo>
                    <a:pt x="140207" y="4571"/>
                  </a:lnTo>
                  <a:lnTo>
                    <a:pt x="129539" y="7619"/>
                  </a:lnTo>
                  <a:lnTo>
                    <a:pt x="102107" y="12191"/>
                  </a:lnTo>
                  <a:lnTo>
                    <a:pt x="94487" y="15239"/>
                  </a:lnTo>
                  <a:lnTo>
                    <a:pt x="85343" y="16763"/>
                  </a:lnTo>
                  <a:lnTo>
                    <a:pt x="54863" y="28955"/>
                  </a:lnTo>
                  <a:lnTo>
                    <a:pt x="36575" y="38099"/>
                  </a:lnTo>
                  <a:lnTo>
                    <a:pt x="30479" y="42671"/>
                  </a:lnTo>
                  <a:lnTo>
                    <a:pt x="25907" y="45719"/>
                  </a:lnTo>
                  <a:lnTo>
                    <a:pt x="21335" y="50291"/>
                  </a:lnTo>
                  <a:lnTo>
                    <a:pt x="16763" y="53339"/>
                  </a:lnTo>
                  <a:lnTo>
                    <a:pt x="10667" y="62483"/>
                  </a:lnTo>
                  <a:lnTo>
                    <a:pt x="7619" y="65531"/>
                  </a:lnTo>
                  <a:lnTo>
                    <a:pt x="4571" y="70103"/>
                  </a:lnTo>
                  <a:lnTo>
                    <a:pt x="0" y="83819"/>
                  </a:lnTo>
                  <a:lnTo>
                    <a:pt x="0" y="92963"/>
                  </a:lnTo>
                  <a:lnTo>
                    <a:pt x="1523" y="96011"/>
                  </a:lnTo>
                  <a:lnTo>
                    <a:pt x="4571" y="105155"/>
                  </a:lnTo>
                  <a:lnTo>
                    <a:pt x="10667" y="114299"/>
                  </a:lnTo>
                  <a:lnTo>
                    <a:pt x="13715" y="117347"/>
                  </a:lnTo>
                  <a:lnTo>
                    <a:pt x="16763" y="121919"/>
                  </a:lnTo>
                  <a:lnTo>
                    <a:pt x="21335" y="126491"/>
                  </a:lnTo>
                  <a:lnTo>
                    <a:pt x="30479" y="132587"/>
                  </a:lnTo>
                  <a:lnTo>
                    <a:pt x="36575" y="137159"/>
                  </a:lnTo>
                  <a:lnTo>
                    <a:pt x="54863" y="146303"/>
                  </a:lnTo>
                  <a:lnTo>
                    <a:pt x="85343" y="158495"/>
                  </a:lnTo>
                  <a:lnTo>
                    <a:pt x="94487" y="160019"/>
                  </a:lnTo>
                  <a:lnTo>
                    <a:pt x="102107" y="163067"/>
                  </a:lnTo>
                  <a:lnTo>
                    <a:pt x="111251" y="164591"/>
                  </a:lnTo>
                  <a:lnTo>
                    <a:pt x="120395" y="167639"/>
                  </a:lnTo>
                  <a:lnTo>
                    <a:pt x="129539" y="169163"/>
                  </a:lnTo>
                  <a:lnTo>
                    <a:pt x="140207" y="170687"/>
                  </a:lnTo>
                  <a:lnTo>
                    <a:pt x="149351" y="172211"/>
                  </a:lnTo>
                  <a:lnTo>
                    <a:pt x="160019" y="172211"/>
                  </a:lnTo>
                  <a:lnTo>
                    <a:pt x="169163" y="173735"/>
                  </a:lnTo>
                  <a:lnTo>
                    <a:pt x="179831" y="175259"/>
                  </a:lnTo>
                  <a:lnTo>
                    <a:pt x="211835" y="175259"/>
                  </a:lnTo>
                  <a:lnTo>
                    <a:pt x="243839" y="175259"/>
                  </a:lnTo>
                  <a:lnTo>
                    <a:pt x="265175" y="172211"/>
                  </a:lnTo>
                  <a:lnTo>
                    <a:pt x="275843" y="172211"/>
                  </a:lnTo>
                  <a:lnTo>
                    <a:pt x="284987" y="170687"/>
                  </a:lnTo>
                  <a:lnTo>
                    <a:pt x="295655" y="169163"/>
                  </a:lnTo>
                  <a:lnTo>
                    <a:pt x="304799" y="167639"/>
                  </a:lnTo>
                  <a:lnTo>
                    <a:pt x="313943" y="164591"/>
                  </a:lnTo>
                  <a:lnTo>
                    <a:pt x="321563" y="163067"/>
                  </a:lnTo>
                  <a:lnTo>
                    <a:pt x="330707" y="160019"/>
                  </a:lnTo>
                  <a:lnTo>
                    <a:pt x="338327" y="158495"/>
                  </a:lnTo>
                  <a:lnTo>
                    <a:pt x="347471" y="155447"/>
                  </a:lnTo>
                  <a:lnTo>
                    <a:pt x="362711" y="149351"/>
                  </a:lnTo>
                  <a:lnTo>
                    <a:pt x="368807" y="146303"/>
                  </a:lnTo>
                  <a:lnTo>
                    <a:pt x="376427" y="143255"/>
                  </a:lnTo>
                  <a:lnTo>
                    <a:pt x="388619" y="137159"/>
                  </a:lnTo>
                  <a:lnTo>
                    <a:pt x="393191" y="132587"/>
                  </a:lnTo>
                  <a:lnTo>
                    <a:pt x="399287" y="129539"/>
                  </a:lnTo>
                  <a:lnTo>
                    <a:pt x="403859" y="126491"/>
                  </a:lnTo>
                  <a:lnTo>
                    <a:pt x="408431" y="121919"/>
                  </a:lnTo>
                  <a:lnTo>
                    <a:pt x="411479" y="117347"/>
                  </a:lnTo>
                  <a:lnTo>
                    <a:pt x="414527" y="114299"/>
                  </a:lnTo>
                  <a:lnTo>
                    <a:pt x="420623" y="105155"/>
                  </a:lnTo>
                  <a:lnTo>
                    <a:pt x="423671" y="96011"/>
                  </a:lnTo>
                  <a:lnTo>
                    <a:pt x="423671" y="92963"/>
                  </a:lnTo>
                  <a:lnTo>
                    <a:pt x="425195" y="88391"/>
                  </a:lnTo>
                  <a:lnTo>
                    <a:pt x="423671" y="83819"/>
                  </a:lnTo>
                  <a:lnTo>
                    <a:pt x="423671" y="79247"/>
                  </a:lnTo>
                  <a:lnTo>
                    <a:pt x="420623" y="70103"/>
                  </a:lnTo>
                  <a:lnTo>
                    <a:pt x="417575" y="65531"/>
                  </a:lnTo>
                  <a:lnTo>
                    <a:pt x="414527" y="62483"/>
                  </a:lnTo>
                  <a:lnTo>
                    <a:pt x="408431" y="53339"/>
                  </a:lnTo>
                  <a:lnTo>
                    <a:pt x="403859" y="50291"/>
                  </a:lnTo>
                  <a:lnTo>
                    <a:pt x="399287" y="45719"/>
                  </a:lnTo>
                  <a:lnTo>
                    <a:pt x="393191" y="42671"/>
                  </a:lnTo>
                  <a:lnTo>
                    <a:pt x="388619" y="38099"/>
                  </a:lnTo>
                  <a:lnTo>
                    <a:pt x="376427" y="32003"/>
                  </a:lnTo>
                  <a:lnTo>
                    <a:pt x="368807" y="28955"/>
                  </a:lnTo>
                  <a:lnTo>
                    <a:pt x="362711" y="25907"/>
                  </a:lnTo>
                  <a:lnTo>
                    <a:pt x="347471" y="19811"/>
                  </a:lnTo>
                  <a:lnTo>
                    <a:pt x="338327" y="16763"/>
                  </a:lnTo>
                  <a:lnTo>
                    <a:pt x="330707" y="15239"/>
                  </a:lnTo>
                  <a:lnTo>
                    <a:pt x="321563" y="12191"/>
                  </a:lnTo>
                  <a:lnTo>
                    <a:pt x="313943" y="10667"/>
                  </a:lnTo>
                  <a:lnTo>
                    <a:pt x="295655" y="7619"/>
                  </a:lnTo>
                  <a:lnTo>
                    <a:pt x="284987" y="4571"/>
                  </a:lnTo>
                  <a:lnTo>
                    <a:pt x="275843" y="3047"/>
                  </a:lnTo>
                  <a:lnTo>
                    <a:pt x="265175" y="3047"/>
                  </a:lnTo>
                  <a:lnTo>
                    <a:pt x="254507" y="1523"/>
                  </a:lnTo>
                  <a:lnTo>
                    <a:pt x="243839" y="1523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798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18293" y="7906517"/>
              <a:ext cx="425450" cy="175260"/>
            </a:xfrm>
            <a:custGeom>
              <a:avLst/>
              <a:gdLst/>
              <a:ahLst/>
              <a:cxnLst/>
              <a:rect l="l" t="t" r="r" b="b"/>
              <a:pathLst>
                <a:path w="425450" h="175259">
                  <a:moveTo>
                    <a:pt x="211835" y="175257"/>
                  </a:moveTo>
                  <a:lnTo>
                    <a:pt x="243845" y="175257"/>
                  </a:lnTo>
                  <a:lnTo>
                    <a:pt x="254506" y="173741"/>
                  </a:lnTo>
                  <a:lnTo>
                    <a:pt x="265181" y="172210"/>
                  </a:lnTo>
                  <a:lnTo>
                    <a:pt x="275841" y="172210"/>
                  </a:lnTo>
                  <a:lnTo>
                    <a:pt x="284984" y="170694"/>
                  </a:lnTo>
                  <a:lnTo>
                    <a:pt x="295660" y="169163"/>
                  </a:lnTo>
                  <a:lnTo>
                    <a:pt x="304803" y="167648"/>
                  </a:lnTo>
                  <a:lnTo>
                    <a:pt x="313947" y="164601"/>
                  </a:lnTo>
                  <a:lnTo>
                    <a:pt x="321574" y="163070"/>
                  </a:lnTo>
                  <a:lnTo>
                    <a:pt x="330718" y="160023"/>
                  </a:lnTo>
                  <a:lnTo>
                    <a:pt x="368809" y="146305"/>
                  </a:lnTo>
                  <a:lnTo>
                    <a:pt x="376436" y="143258"/>
                  </a:lnTo>
                  <a:lnTo>
                    <a:pt x="382532" y="140212"/>
                  </a:lnTo>
                  <a:lnTo>
                    <a:pt x="388628" y="137165"/>
                  </a:lnTo>
                  <a:lnTo>
                    <a:pt x="393192" y="132587"/>
                  </a:lnTo>
                  <a:lnTo>
                    <a:pt x="399288" y="129540"/>
                  </a:lnTo>
                  <a:lnTo>
                    <a:pt x="403867" y="126493"/>
                  </a:lnTo>
                  <a:lnTo>
                    <a:pt x="408431" y="121931"/>
                  </a:lnTo>
                  <a:lnTo>
                    <a:pt x="411479" y="117353"/>
                  </a:lnTo>
                  <a:lnTo>
                    <a:pt x="414527" y="114307"/>
                  </a:lnTo>
                  <a:lnTo>
                    <a:pt x="417575" y="109729"/>
                  </a:lnTo>
                  <a:lnTo>
                    <a:pt x="420623" y="105166"/>
                  </a:lnTo>
                  <a:lnTo>
                    <a:pt x="422154" y="100588"/>
                  </a:lnTo>
                  <a:lnTo>
                    <a:pt x="423671" y="96011"/>
                  </a:lnTo>
                  <a:lnTo>
                    <a:pt x="423671" y="92964"/>
                  </a:lnTo>
                  <a:lnTo>
                    <a:pt x="425202" y="88401"/>
                  </a:lnTo>
                  <a:lnTo>
                    <a:pt x="423671" y="83824"/>
                  </a:lnTo>
                  <a:lnTo>
                    <a:pt x="423671" y="79246"/>
                  </a:lnTo>
                  <a:lnTo>
                    <a:pt x="422154" y="74683"/>
                  </a:lnTo>
                  <a:lnTo>
                    <a:pt x="420623" y="70106"/>
                  </a:lnTo>
                  <a:lnTo>
                    <a:pt x="417575" y="65543"/>
                  </a:lnTo>
                  <a:lnTo>
                    <a:pt x="414527" y="62481"/>
                  </a:lnTo>
                  <a:lnTo>
                    <a:pt x="411479" y="57919"/>
                  </a:lnTo>
                  <a:lnTo>
                    <a:pt x="408431" y="53341"/>
                  </a:lnTo>
                  <a:lnTo>
                    <a:pt x="403867" y="50294"/>
                  </a:lnTo>
                  <a:lnTo>
                    <a:pt x="399288" y="45732"/>
                  </a:lnTo>
                  <a:lnTo>
                    <a:pt x="393192" y="42669"/>
                  </a:lnTo>
                  <a:lnTo>
                    <a:pt x="388628" y="38107"/>
                  </a:lnTo>
                  <a:lnTo>
                    <a:pt x="382532" y="35060"/>
                  </a:lnTo>
                  <a:lnTo>
                    <a:pt x="376436" y="32014"/>
                  </a:lnTo>
                  <a:lnTo>
                    <a:pt x="368809" y="28967"/>
                  </a:lnTo>
                  <a:lnTo>
                    <a:pt x="362713" y="25905"/>
                  </a:lnTo>
                  <a:lnTo>
                    <a:pt x="355101" y="22858"/>
                  </a:lnTo>
                  <a:lnTo>
                    <a:pt x="347474" y="19811"/>
                  </a:lnTo>
                  <a:lnTo>
                    <a:pt x="338330" y="16764"/>
                  </a:lnTo>
                  <a:lnTo>
                    <a:pt x="330718" y="15249"/>
                  </a:lnTo>
                  <a:lnTo>
                    <a:pt x="321574" y="12202"/>
                  </a:lnTo>
                  <a:lnTo>
                    <a:pt x="313947" y="10671"/>
                  </a:lnTo>
                  <a:lnTo>
                    <a:pt x="304803" y="9155"/>
                  </a:lnTo>
                  <a:lnTo>
                    <a:pt x="295660" y="7624"/>
                  </a:lnTo>
                  <a:lnTo>
                    <a:pt x="284984" y="4577"/>
                  </a:lnTo>
                  <a:lnTo>
                    <a:pt x="275841" y="3046"/>
                  </a:lnTo>
                  <a:lnTo>
                    <a:pt x="265181" y="3046"/>
                  </a:lnTo>
                  <a:lnTo>
                    <a:pt x="254506" y="1531"/>
                  </a:lnTo>
                  <a:lnTo>
                    <a:pt x="243845" y="1531"/>
                  </a:lnTo>
                  <a:lnTo>
                    <a:pt x="234702" y="0"/>
                  </a:lnTo>
                  <a:lnTo>
                    <a:pt x="190500" y="0"/>
                  </a:lnTo>
                  <a:lnTo>
                    <a:pt x="179840" y="1531"/>
                  </a:lnTo>
                  <a:lnTo>
                    <a:pt x="169165" y="1531"/>
                  </a:lnTo>
                  <a:lnTo>
                    <a:pt x="160021" y="3046"/>
                  </a:lnTo>
                  <a:lnTo>
                    <a:pt x="149361" y="3046"/>
                  </a:lnTo>
                  <a:lnTo>
                    <a:pt x="140217" y="4577"/>
                  </a:lnTo>
                  <a:lnTo>
                    <a:pt x="129542" y="7624"/>
                  </a:lnTo>
                  <a:lnTo>
                    <a:pt x="120399" y="9155"/>
                  </a:lnTo>
                  <a:lnTo>
                    <a:pt x="111255" y="10671"/>
                  </a:lnTo>
                  <a:lnTo>
                    <a:pt x="102111" y="12202"/>
                  </a:lnTo>
                  <a:lnTo>
                    <a:pt x="94484" y="15249"/>
                  </a:lnTo>
                  <a:lnTo>
                    <a:pt x="85340" y="16764"/>
                  </a:lnTo>
                  <a:lnTo>
                    <a:pt x="77728" y="19811"/>
                  </a:lnTo>
                  <a:lnTo>
                    <a:pt x="70101" y="22858"/>
                  </a:lnTo>
                  <a:lnTo>
                    <a:pt x="62489" y="25905"/>
                  </a:lnTo>
                  <a:lnTo>
                    <a:pt x="54861" y="28967"/>
                  </a:lnTo>
                  <a:lnTo>
                    <a:pt x="48766" y="32014"/>
                  </a:lnTo>
                  <a:lnTo>
                    <a:pt x="42670" y="35060"/>
                  </a:lnTo>
                  <a:lnTo>
                    <a:pt x="36574" y="38107"/>
                  </a:lnTo>
                  <a:lnTo>
                    <a:pt x="30478" y="42669"/>
                  </a:lnTo>
                  <a:lnTo>
                    <a:pt x="25914" y="45732"/>
                  </a:lnTo>
                  <a:lnTo>
                    <a:pt x="21335" y="50294"/>
                  </a:lnTo>
                  <a:lnTo>
                    <a:pt x="16770" y="53341"/>
                  </a:lnTo>
                  <a:lnTo>
                    <a:pt x="13722" y="57919"/>
                  </a:lnTo>
                  <a:lnTo>
                    <a:pt x="10675" y="62481"/>
                  </a:lnTo>
                  <a:lnTo>
                    <a:pt x="7627" y="65543"/>
                  </a:lnTo>
                  <a:lnTo>
                    <a:pt x="4579" y="70106"/>
                  </a:lnTo>
                  <a:lnTo>
                    <a:pt x="3047" y="74683"/>
                  </a:lnTo>
                  <a:lnTo>
                    <a:pt x="1531" y="79246"/>
                  </a:lnTo>
                  <a:lnTo>
                    <a:pt x="0" y="83824"/>
                  </a:lnTo>
                  <a:lnTo>
                    <a:pt x="0" y="92964"/>
                  </a:lnTo>
                  <a:lnTo>
                    <a:pt x="1531" y="96011"/>
                  </a:lnTo>
                  <a:lnTo>
                    <a:pt x="3047" y="100588"/>
                  </a:lnTo>
                  <a:lnTo>
                    <a:pt x="4579" y="105166"/>
                  </a:lnTo>
                  <a:lnTo>
                    <a:pt x="7627" y="109729"/>
                  </a:lnTo>
                  <a:lnTo>
                    <a:pt x="10675" y="114307"/>
                  </a:lnTo>
                  <a:lnTo>
                    <a:pt x="13722" y="117353"/>
                  </a:lnTo>
                  <a:lnTo>
                    <a:pt x="16770" y="121931"/>
                  </a:lnTo>
                  <a:lnTo>
                    <a:pt x="21335" y="126493"/>
                  </a:lnTo>
                  <a:lnTo>
                    <a:pt x="25914" y="129540"/>
                  </a:lnTo>
                  <a:lnTo>
                    <a:pt x="30478" y="132587"/>
                  </a:lnTo>
                  <a:lnTo>
                    <a:pt x="36574" y="137165"/>
                  </a:lnTo>
                  <a:lnTo>
                    <a:pt x="42670" y="140212"/>
                  </a:lnTo>
                  <a:lnTo>
                    <a:pt x="48766" y="143258"/>
                  </a:lnTo>
                  <a:lnTo>
                    <a:pt x="54861" y="146305"/>
                  </a:lnTo>
                  <a:lnTo>
                    <a:pt x="62489" y="149352"/>
                  </a:lnTo>
                  <a:lnTo>
                    <a:pt x="70101" y="152399"/>
                  </a:lnTo>
                  <a:lnTo>
                    <a:pt x="77728" y="155445"/>
                  </a:lnTo>
                  <a:lnTo>
                    <a:pt x="85340" y="158492"/>
                  </a:lnTo>
                  <a:lnTo>
                    <a:pt x="94484" y="160023"/>
                  </a:lnTo>
                  <a:lnTo>
                    <a:pt x="102111" y="163070"/>
                  </a:lnTo>
                  <a:lnTo>
                    <a:pt x="111255" y="164601"/>
                  </a:lnTo>
                  <a:lnTo>
                    <a:pt x="120399" y="167648"/>
                  </a:lnTo>
                  <a:lnTo>
                    <a:pt x="129542" y="169163"/>
                  </a:lnTo>
                  <a:lnTo>
                    <a:pt x="140217" y="170694"/>
                  </a:lnTo>
                  <a:lnTo>
                    <a:pt x="149361" y="172210"/>
                  </a:lnTo>
                  <a:lnTo>
                    <a:pt x="160021" y="172210"/>
                  </a:lnTo>
                  <a:lnTo>
                    <a:pt x="169165" y="173741"/>
                  </a:lnTo>
                  <a:lnTo>
                    <a:pt x="179840" y="175257"/>
                  </a:lnTo>
                  <a:lnTo>
                    <a:pt x="211835" y="175257"/>
                  </a:lnTo>
                  <a:close/>
                </a:path>
              </a:pathLst>
            </a:custGeom>
            <a:ln w="3175">
              <a:solidFill>
                <a:srgbClr val="1E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76472" y="7459979"/>
              <a:ext cx="800100" cy="487680"/>
            </a:xfrm>
            <a:custGeom>
              <a:avLst/>
              <a:gdLst/>
              <a:ahLst/>
              <a:cxnLst/>
              <a:rect l="l" t="t" r="r" b="b"/>
              <a:pathLst>
                <a:path w="800100" h="487679">
                  <a:moveTo>
                    <a:pt x="800100" y="487680"/>
                  </a:moveTo>
                  <a:lnTo>
                    <a:pt x="772668" y="446532"/>
                  </a:lnTo>
                  <a:lnTo>
                    <a:pt x="763092" y="463638"/>
                  </a:lnTo>
                  <a:lnTo>
                    <a:pt x="3048" y="0"/>
                  </a:lnTo>
                  <a:lnTo>
                    <a:pt x="0" y="4572"/>
                  </a:lnTo>
                  <a:lnTo>
                    <a:pt x="760399" y="468426"/>
                  </a:lnTo>
                  <a:lnTo>
                    <a:pt x="751332" y="484632"/>
                  </a:lnTo>
                  <a:lnTo>
                    <a:pt x="800100" y="487680"/>
                  </a:lnTo>
                  <a:close/>
                </a:path>
              </a:pathLst>
            </a:custGeom>
            <a:solidFill>
              <a:srgbClr val="1E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400" y="5402579"/>
              <a:ext cx="304799" cy="30479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11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225296"/>
              <a:ext cx="304799" cy="3047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1758696"/>
              <a:ext cx="2212848" cy="27051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11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2730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215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mma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0719" y="5964429"/>
            <a:ext cx="4004310" cy="187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910" marR="36830" indent="-169545">
              <a:lnSpc>
                <a:spcPct val="100000"/>
              </a:lnSpc>
              <a:spcBef>
                <a:spcPts val="9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Best Practices guide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software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engineering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by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addressing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root causes</a:t>
            </a:r>
            <a:endParaRPr sz="1600">
              <a:latin typeface="Arial MT"/>
              <a:cs typeface="Arial MT"/>
            </a:endParaRPr>
          </a:p>
          <a:p>
            <a:pPr marL="168910" indent="-169545">
              <a:lnSpc>
                <a:spcPct val="100000"/>
              </a:lnSpc>
              <a:spcBef>
                <a:spcPts val="384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Best Practices reinforce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each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other</a:t>
            </a:r>
            <a:endParaRPr sz="1600">
              <a:latin typeface="Arial MT"/>
              <a:cs typeface="Arial MT"/>
            </a:endParaRPr>
          </a:p>
          <a:p>
            <a:pPr marL="168910" marR="5080" indent="-169545">
              <a:lnSpc>
                <a:spcPct val="100000"/>
              </a:lnSpc>
              <a:spcBef>
                <a:spcPts val="380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Process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guides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team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what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do, how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 do</a:t>
            </a:r>
            <a:r>
              <a:rPr sz="1600" dirty="0">
                <a:latin typeface="Arial MT"/>
                <a:cs typeface="Arial MT"/>
              </a:rPr>
              <a:t> it,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</a:t>
            </a:r>
            <a:r>
              <a:rPr sz="1600" spc="-10" dirty="0">
                <a:latin typeface="Arial MT"/>
                <a:cs typeface="Arial MT"/>
              </a:rPr>
              <a:t>when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dirty="0">
                <a:latin typeface="Arial MT"/>
                <a:cs typeface="Arial MT"/>
              </a:rPr>
              <a:t> it</a:t>
            </a:r>
            <a:endParaRPr sz="1600">
              <a:latin typeface="Arial MT"/>
              <a:cs typeface="Arial MT"/>
            </a:endParaRPr>
          </a:p>
          <a:p>
            <a:pPr marL="168910" marR="161290" indent="-169545">
              <a:lnSpc>
                <a:spcPct val="100000"/>
              </a:lnSpc>
              <a:spcBef>
                <a:spcPts val="385"/>
              </a:spcBef>
              <a:buSzPct val="53125"/>
              <a:buFont typeface="MS UI Gothic"/>
              <a:buChar char="■"/>
              <a:tabLst>
                <a:tab pos="169545" algn="l"/>
              </a:tabLst>
            </a:pPr>
            <a:r>
              <a:rPr sz="1600" spc="-5" dirty="0">
                <a:latin typeface="Arial MT"/>
                <a:cs typeface="Arial MT"/>
              </a:rPr>
              <a:t>The Rational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Unified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Process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means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achieving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Best Practices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73569" y="4548633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11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98904" y="1559052"/>
          <a:ext cx="4038600" cy="3048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  <a:gridCol w="3009900"/>
              </a:tblGrid>
              <a:tr h="14477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Artifacts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44450" marR="1212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b="1" spc="-5" dirty="0">
                          <a:latin typeface="Arial"/>
                          <a:cs typeface="Arial"/>
                        </a:rPr>
                        <a:t>Investment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Concept 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Statement</a:t>
                      </a:r>
                      <a:r>
                        <a:rPr sz="5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Business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Case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Outlines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project’s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purpose,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scope,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costs,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benefits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risks</a:t>
                      </a:r>
                      <a:r>
                        <a:rPr sz="5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used </a:t>
                      </a:r>
                      <a:r>
                        <a:rPr sz="550" spc="-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sponsors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stakeholders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make an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informed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decision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b="1" spc="-5" dirty="0">
                          <a:latin typeface="Arial"/>
                          <a:cs typeface="Arial"/>
                        </a:rPr>
                        <a:t>Vision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55244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Defines the stakeholders view of the product to be developed, contains an outline of the 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envisioned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core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requirements,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defines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boundary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primary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 features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system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is </a:t>
                      </a:r>
                      <a:r>
                        <a:rPr sz="55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used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basis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more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detailed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technical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requirements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ake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ho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5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Captures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all requests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made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on the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stakeholders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44450" marR="1581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b="1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hno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og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5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Questionnaire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1206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Assesses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impact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 all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development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projects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introducing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significant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architectural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high- </a:t>
                      </a:r>
                      <a:r>
                        <a:rPr sz="55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level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changes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b="1" spc="-1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5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5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Specifications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Defines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functional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requirements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system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 use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case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diagrams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44450" marR="47053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upp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550" b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ry 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Specifications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Defines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nonfunctional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requirements</a:t>
                      </a:r>
                      <a:r>
                        <a:rPr sz="5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system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marL="44450" marR="25272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oft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tu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re 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Document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1346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Provides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 comprehensive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architectural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overview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system,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using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 number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different </a:t>
                      </a:r>
                      <a:r>
                        <a:rPr sz="55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architectural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views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to depict different aspects of the system – use case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view,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logical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view,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 process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view,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deployment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view,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implementation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view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data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view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(as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needed)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b="1" spc="-5" dirty="0">
                          <a:latin typeface="Arial"/>
                          <a:cs typeface="Arial"/>
                        </a:rPr>
                        <a:t>User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Acceptance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5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Plan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20510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Documents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 plan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be used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direct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user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acceptance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testing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ensures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all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550" spc="-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detailed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requirements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defined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 Inception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tested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completely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ys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550" b="1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5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55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n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3136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Outlines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communicates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objectives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testing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effort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gain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acceptance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55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approval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stakeholders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b="1" spc="-5" dirty="0">
                          <a:latin typeface="Arial"/>
                          <a:cs typeface="Arial"/>
                        </a:rPr>
                        <a:t>Corporate</a:t>
                      </a:r>
                      <a:r>
                        <a:rPr sz="5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Report</a:t>
                      </a:r>
                      <a:r>
                        <a:rPr sz="5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Card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1727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Provides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measurement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explanation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variances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between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actual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expected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project </a:t>
                      </a:r>
                      <a:r>
                        <a:rPr sz="550" spc="-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performance</a:t>
                      </a:r>
                      <a:r>
                        <a:rPr sz="5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informs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management</a:t>
                      </a:r>
                      <a:r>
                        <a:rPr sz="5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issues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(High Risk,</a:t>
                      </a:r>
                      <a:r>
                        <a:rPr sz="5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High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Impact)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b="1" spc="-5" dirty="0">
                          <a:latin typeface="Arial"/>
                          <a:cs typeface="Arial"/>
                        </a:rPr>
                        <a:t>Issues</a:t>
                      </a:r>
                      <a:r>
                        <a:rPr sz="5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List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il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5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1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ll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w-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ct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ss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ue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b="1" spc="-10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5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List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939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Details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list</a:t>
                      </a:r>
                      <a:r>
                        <a:rPr sz="5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known and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open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risks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to the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project,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sorted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 decreasing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order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importance </a:t>
                      </a:r>
                      <a:r>
                        <a:rPr sz="55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associated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with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specific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mitigation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strategies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contingency</a:t>
                      </a:r>
                      <a:r>
                        <a:rPr sz="5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plans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b="1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5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5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5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Iteration Plan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450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Details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specific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tasks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must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be completed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by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each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team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member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 order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to complete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550" spc="-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project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121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b="1" spc="-5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5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10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5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" dirty="0">
                          <a:latin typeface="Arial"/>
                          <a:cs typeface="Arial"/>
                        </a:rPr>
                        <a:t>Review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1003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Establishes</a:t>
                      </a:r>
                      <a:r>
                        <a:rPr sz="5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criteria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5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determining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whether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 project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5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5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ready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5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move from</a:t>
                      </a:r>
                      <a:r>
                        <a:rPr sz="5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one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phase </a:t>
                      </a:r>
                      <a:r>
                        <a:rPr sz="55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next</a:t>
                      </a:r>
                      <a:r>
                        <a:rPr sz="5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phase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Sample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RUP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Artifacts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Definition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225296"/>
              <a:ext cx="304799" cy="3047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73569" y="8725916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12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825751" y="5769864"/>
          <a:ext cx="4114799" cy="2988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790"/>
                <a:gridCol w="331470"/>
                <a:gridCol w="331469"/>
                <a:gridCol w="332105"/>
                <a:gridCol w="1341120"/>
                <a:gridCol w="1172845"/>
              </a:tblGrid>
              <a:tr h="14477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Phase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endParaRPr sz="650">
                        <a:latin typeface="Cambria"/>
                        <a:cs typeface="Cambria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</a:t>
                      </a:r>
                      <a:endParaRPr sz="650">
                        <a:latin typeface="Cambria"/>
                        <a:cs typeface="Cambria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</a:t>
                      </a:r>
                      <a:endParaRPr sz="650">
                        <a:latin typeface="Cambria"/>
                        <a:cs typeface="Cambria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Artifact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6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Inception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Investment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Concept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Statement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ness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ponsor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600" spc="-7" baseline="20833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)</a:t>
                      </a:r>
                      <a:endParaRPr sz="600" baseline="20833">
                        <a:latin typeface="Arial MT"/>
                        <a:cs typeface="Arial MT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sz="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Inception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ness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ase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ness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ponsor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600" spc="-7" baseline="20833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)</a:t>
                      </a:r>
                      <a:endParaRPr sz="600" baseline="20833">
                        <a:latin typeface="Arial MT"/>
                        <a:cs typeface="Arial MT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sz="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Inception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350" spc="-2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75" spc="-660" baseline="8547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5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350" spc="-2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350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t</a:t>
                      </a:r>
                      <a:endParaRPr sz="3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Vision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ness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Lead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600" spc="-7" baseline="20833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)</a:t>
                      </a:r>
                      <a:endParaRPr sz="600" baseline="20833">
                        <a:latin typeface="Arial MT"/>
                        <a:cs typeface="Arial MT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7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echno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ogy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ect 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Inception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400" spc="-10" dirty="0">
                          <a:latin typeface="Arial MT"/>
                          <a:cs typeface="Arial MT"/>
                        </a:rPr>
                        <a:t>Vision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takeho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der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equests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ness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Lead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Inception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350" spc="-2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75" spc="-660" baseline="-128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5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350" spc="-2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350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t</a:t>
                      </a:r>
                      <a:endParaRPr sz="35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 marR="502920" indent="-1727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egated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Governance 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Questionnaire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7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echno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ogy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ect 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Elaboration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Use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Case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Specifications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ness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Lead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600" spc="-7" baseline="20833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)</a:t>
                      </a:r>
                      <a:endParaRPr sz="600" baseline="20833">
                        <a:latin typeface="Arial MT"/>
                        <a:cs typeface="Arial MT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7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echno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ogy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ect 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Elaboration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Arial MT"/>
                          <a:cs typeface="Arial MT"/>
                        </a:rPr>
                        <a:t>Vision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upp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00" spc="-2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entary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pec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cat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ness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Lead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600" spc="-7" baseline="20833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baseline="20833" dirty="0">
                          <a:latin typeface="Arial MT"/>
                          <a:cs typeface="Arial MT"/>
                        </a:rPr>
                        <a:t>)</a:t>
                      </a:r>
                      <a:endParaRPr sz="600" baseline="20833">
                        <a:latin typeface="Arial MT"/>
                        <a:cs typeface="Arial MT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7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echno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ogy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ect 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Elaboration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oft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rch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tecture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ocu</a:t>
                      </a:r>
                      <a:r>
                        <a:rPr sz="600" spc="-2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ent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1549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spc="-7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echno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ogy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ect 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anager  Architect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Construction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ser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cceptance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7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est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sz="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Construction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System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20" dirty="0">
                          <a:latin typeface="Arial MT"/>
                          <a:cs typeface="Arial MT"/>
                        </a:rPr>
                        <a:t>Test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Plan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Ongoing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Issues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st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Ongoing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sk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st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Ongoing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ect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/ Iterat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Ongoing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409"/>
                        </a:lnSpc>
                        <a:spcBef>
                          <a:spcPts val="10"/>
                        </a:spcBef>
                      </a:pPr>
                      <a:r>
                        <a:rPr sz="350" spc="-10" dirty="0">
                          <a:latin typeface="Times New Roman"/>
                          <a:cs typeface="Times New Roman"/>
                        </a:rPr>
                        <a:t>Light</a:t>
                      </a: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70"/>
                        </a:lnSpc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hase</a:t>
                      </a:r>
                      <a:r>
                        <a:rPr sz="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ssess</a:t>
                      </a:r>
                      <a:r>
                        <a:rPr sz="600" spc="-2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ent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ev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ew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Manager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7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Ongoing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6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orporate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eport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ard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ness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ect 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ana</a:t>
                      </a:r>
                      <a:r>
                        <a:rPr sz="600" spc="-229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600" i="1" spc="-22" baseline="4861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600" spc="-21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00" i="1" spc="-82" baseline="48611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600" spc="-6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600" i="1" spc="-7" baseline="4861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600" i="1" spc="7" baseline="48611" dirty="0">
                          <a:latin typeface="Times New Roman"/>
                          <a:cs typeface="Times New Roman"/>
                        </a:rPr>
                        <a:t>pp</a:t>
                      </a:r>
                      <a:r>
                        <a:rPr sz="600" i="1" baseline="4861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600" i="1" spc="7" baseline="4861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600" i="1" baseline="48611" dirty="0">
                          <a:latin typeface="Times New Roman"/>
                          <a:cs typeface="Times New Roman"/>
                        </a:rPr>
                        <a:t>ver</a:t>
                      </a:r>
                      <a:endParaRPr sz="600" baseline="48611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RU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5402579"/>
              <a:ext cx="304799" cy="3047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00200" y="1225296"/>
          <a:ext cx="4544059" cy="3416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"/>
                <a:gridCol w="1174750"/>
                <a:gridCol w="3298189"/>
              </a:tblGrid>
              <a:tr h="298703">
                <a:tc gridSpan="3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1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Sample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Key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Roles/Owners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6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RUP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Artifacts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86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5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ey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</a:tr>
              <a:tr h="310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ess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r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 marR="83820" indent="-114300">
                        <a:lnSpc>
                          <a:spcPts val="650"/>
                        </a:lnSpc>
                        <a:spcBef>
                          <a:spcPts val="165"/>
                        </a:spcBef>
                        <a:buFont typeface="MS UI Gothic"/>
                        <a:buChar char="▪"/>
                        <a:tabLst>
                          <a:tab pos="218440" algn="l"/>
                        </a:tabLst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Establishes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 project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 funding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periodically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review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spending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progress</a:t>
                      </a:r>
                      <a:r>
                        <a:rPr sz="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against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Investment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Opportunity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expectations.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 They consistently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champion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 associated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changes,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well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communicate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 progress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Corporate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leaders.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6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Business</a:t>
                      </a:r>
                      <a:r>
                        <a:rPr sz="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Lead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 marR="53340" indent="-14478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MS UI Gothic"/>
                        <a:buChar char="▪"/>
                        <a:tabLst>
                          <a:tab pos="248920" algn="l"/>
                        </a:tabLst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Provides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leadership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overall business perspective. This role is responsible for </a:t>
                      </a:r>
                      <a:r>
                        <a:rPr sz="600" spc="-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managing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risk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working with</a:t>
                      </a:r>
                      <a:r>
                        <a:rPr sz="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team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6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ensure appropriate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communication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of risk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mitigation.</a:t>
                      </a:r>
                      <a:endParaRPr sz="600">
                        <a:latin typeface="Arial MT"/>
                        <a:cs typeface="Arial MT"/>
                      </a:endParaRPr>
                    </a:p>
                    <a:p>
                      <a:pPr marL="248285" marR="79375" indent="-144780" algn="just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MS UI Gothic"/>
                        <a:buChar char="▪"/>
                        <a:tabLst>
                          <a:tab pos="248920" algn="l"/>
                        </a:tabLst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Represents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team to stakeholders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management 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influences the strategic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600" spc="-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tactical business decisions pertaining to 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product. This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role’s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overall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goal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is to </a:t>
                      </a:r>
                      <a:r>
                        <a:rPr sz="600" spc="-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ensure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expectations</a:t>
                      </a:r>
                      <a:r>
                        <a:rPr sz="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achieved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on time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on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budget.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0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Business</a:t>
                      </a:r>
                      <a:r>
                        <a:rPr sz="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Manager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 marR="62230" indent="-11430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MS UI Gothic"/>
                        <a:buChar char="▪"/>
                        <a:tabLst>
                          <a:tab pos="218440" algn="l"/>
                        </a:tabLst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Allocates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resources,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shapes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priorities,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coordinates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interactions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customers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users,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generally keeps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team focused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on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right goal. 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manager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also </a:t>
                      </a:r>
                      <a:r>
                        <a:rPr sz="600" spc="-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establishes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set of practices that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ensure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integrity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quality of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artifacts. In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addition, the Business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Manager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plans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conducts 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formal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review of the use-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case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model.</a:t>
                      </a:r>
                      <a:endParaRPr sz="600">
                        <a:latin typeface="Arial MT"/>
                        <a:cs typeface="Arial MT"/>
                      </a:endParaRPr>
                    </a:p>
                    <a:p>
                      <a:pPr marL="217804" marR="126364" indent="-114300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MS UI Gothic"/>
                        <a:buChar char="▪"/>
                        <a:tabLst>
                          <a:tab pos="218440" algn="l"/>
                        </a:tabLst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Leads 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coordinates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requirements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elicitation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use-case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modeling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by outlining the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system's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functionality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delimiting 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system;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for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example,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establishing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what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actors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use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cases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exist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how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they interact.</a:t>
                      </a:r>
                      <a:r>
                        <a:rPr sz="6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In addition,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this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role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details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specification </a:t>
                      </a:r>
                      <a:r>
                        <a:rPr sz="600" spc="-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part of the organization by describing 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workflow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one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or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several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business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use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 cases.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9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Technology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Manager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 marR="62230" indent="-114300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MS UI Gothic"/>
                        <a:buChar char="▪"/>
                        <a:tabLst>
                          <a:tab pos="218440" algn="l"/>
                        </a:tabLst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Allocates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resources,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shapes</a:t>
                      </a:r>
                      <a:r>
                        <a:rPr sz="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priorities,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coordinates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interactions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customers</a:t>
                      </a:r>
                      <a:r>
                        <a:rPr sz="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users,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generally keeps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team focused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on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right goal. The technology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manager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also establishes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set of practices that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ensure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integrity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quality of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 </a:t>
                      </a:r>
                      <a:r>
                        <a:rPr sz="600" spc="-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artifacts.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Architect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 indent="-114935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MS UI Gothic"/>
                        <a:buChar char="▪"/>
                        <a:tabLst>
                          <a:tab pos="218440" algn="l"/>
                        </a:tabLst>
                      </a:pPr>
                      <a:r>
                        <a:rPr sz="600" spc="-5" dirty="0">
                          <a:latin typeface="Arial MT"/>
                          <a:cs typeface="Arial MT"/>
                        </a:rPr>
                        <a:t>Leads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coordinates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technical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activities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artifacts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throughout</a:t>
                      </a:r>
                      <a:r>
                        <a:rPr sz="6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project.</a:t>
                      </a:r>
                      <a:endParaRPr sz="600">
                        <a:latin typeface="Arial MT"/>
                        <a:cs typeface="Arial MT"/>
                      </a:endParaRPr>
                    </a:p>
                    <a:p>
                      <a:pPr marL="217804" marR="49530" indent="-114300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MS UI Gothic"/>
                        <a:buChar char="▪"/>
                        <a:tabLst>
                          <a:tab pos="218440" algn="l"/>
                          <a:tab pos="3134360" algn="l"/>
                        </a:tabLst>
                      </a:pPr>
                      <a:r>
                        <a:rPr sz="6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software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architect establishes the overall structure for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each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architectural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view: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decomposition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of the 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view,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grouping of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elements, and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 interfaces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between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these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major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groupings.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Therefore, in contrast to the other roles, the </a:t>
                      </a:r>
                      <a:r>
                        <a:rPr sz="600" spc="-5" dirty="0">
                          <a:latin typeface="Arial MT"/>
                          <a:cs typeface="Arial MT"/>
                        </a:rPr>
                        <a:t>software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architect's view is </a:t>
                      </a:r>
                      <a:r>
                        <a:rPr sz="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one</a:t>
                      </a:r>
                      <a:r>
                        <a:rPr sz="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of breadth</a:t>
                      </a:r>
                      <a:r>
                        <a:rPr sz="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as opposed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to one</a:t>
                      </a:r>
                      <a:r>
                        <a:rPr sz="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600" dirty="0">
                          <a:latin typeface="Arial MT"/>
                          <a:cs typeface="Arial MT"/>
                        </a:rPr>
                        <a:t>of depth.	</a:t>
                      </a:r>
                      <a:r>
                        <a:rPr sz="750" spc="-7" baseline="-16666" dirty="0">
                          <a:latin typeface="Arial MT"/>
                          <a:cs typeface="Arial MT"/>
                        </a:rPr>
                        <a:t>12</a:t>
                      </a:r>
                      <a:r>
                        <a:rPr sz="750" baseline="-16666" dirty="0">
                          <a:latin typeface="Arial MT"/>
                          <a:cs typeface="Arial MT"/>
                        </a:rPr>
                        <a:t>1</a:t>
                      </a:r>
                      <a:endParaRPr sz="750" baseline="-16666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225296"/>
            <a:ext cx="304799" cy="3047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12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36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mma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ub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’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2619" y="5894101"/>
            <a:ext cx="3122930" cy="17672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70"/>
              </a:spcBef>
              <a:buSzPct val="53125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600" spc="-10" dirty="0">
                <a:latin typeface="Arial MT"/>
                <a:cs typeface="Arial MT"/>
              </a:rPr>
              <a:t>RUP </a:t>
            </a:r>
            <a:r>
              <a:rPr sz="1600" spc="-5" dirty="0">
                <a:latin typeface="Arial MT"/>
                <a:cs typeface="Arial MT"/>
              </a:rPr>
              <a:t>focuses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on:</a:t>
            </a:r>
            <a:endParaRPr sz="16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Iterative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Controlled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endParaRPr sz="1400">
              <a:latin typeface="Arial MT"/>
              <a:cs typeface="Arial MT"/>
            </a:endParaRPr>
          </a:p>
          <a:p>
            <a:pPr marL="517525" marR="160020" lvl="1" indent="-228600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Use </a:t>
            </a:r>
            <a:r>
              <a:rPr sz="1400" spc="-5" dirty="0">
                <a:latin typeface="Arial MT"/>
                <a:cs typeface="Arial MT"/>
              </a:rPr>
              <a:t>Case Models </a:t>
            </a:r>
            <a:r>
              <a:rPr sz="1400" dirty="0">
                <a:latin typeface="Arial MT"/>
                <a:cs typeface="Arial MT"/>
              </a:rPr>
              <a:t>for Business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Requirements</a:t>
            </a:r>
            <a:endParaRPr sz="1400">
              <a:latin typeface="Arial MT"/>
              <a:cs typeface="Arial MT"/>
            </a:endParaRPr>
          </a:p>
          <a:p>
            <a:pPr marL="518159" lvl="1" indent="-229235">
              <a:lnSpc>
                <a:spcPct val="100000"/>
              </a:lnSpc>
              <a:spcBef>
                <a:spcPts val="335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spc="-5" dirty="0">
                <a:latin typeface="Arial MT"/>
                <a:cs typeface="Arial MT"/>
              </a:rPr>
              <a:t>Component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Architecture</a:t>
            </a:r>
            <a:endParaRPr sz="1400">
              <a:latin typeface="Arial MT"/>
              <a:cs typeface="Arial MT"/>
            </a:endParaRPr>
          </a:p>
          <a:p>
            <a:pPr marL="517525" marR="64135" lvl="1" indent="-228600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400" dirty="0">
                <a:latin typeface="Arial MT"/>
                <a:cs typeface="Arial MT"/>
              </a:rPr>
              <a:t>Risk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Identification,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Management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&amp;Mitigation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12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0200" y="1225296"/>
            <a:ext cx="4572000" cy="2071370"/>
            <a:chOff x="1600200" y="1225296"/>
            <a:chExt cx="4572000" cy="2071370"/>
          </a:xfrm>
        </p:grpSpPr>
        <p:sp>
          <p:nvSpPr>
            <p:cNvPr id="5" name="object 5"/>
            <p:cNvSpPr/>
            <p:nvPr/>
          </p:nvSpPr>
          <p:spPr>
            <a:xfrm>
              <a:off x="1600200" y="1225296"/>
              <a:ext cx="4572000" cy="304800"/>
            </a:xfrm>
            <a:custGeom>
              <a:avLst/>
              <a:gdLst/>
              <a:ahLst/>
              <a:cxnLst/>
              <a:rect l="l" t="t" r="r" b="b"/>
              <a:pathLst>
                <a:path w="4572000" h="304800">
                  <a:moveTo>
                    <a:pt x="457199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1999" y="3047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1427" y="2673096"/>
              <a:ext cx="2666999" cy="1341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380" y="2670047"/>
              <a:ext cx="2673096" cy="1417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78380" y="2670047"/>
              <a:ext cx="2673350" cy="142240"/>
            </a:xfrm>
            <a:custGeom>
              <a:avLst/>
              <a:gdLst/>
              <a:ahLst/>
              <a:cxnLst/>
              <a:rect l="l" t="t" r="r" b="b"/>
              <a:pathLst>
                <a:path w="2673350" h="142239">
                  <a:moveTo>
                    <a:pt x="2647188" y="0"/>
                  </a:moveTo>
                  <a:lnTo>
                    <a:pt x="24384" y="0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4572" y="12192"/>
                  </a:lnTo>
                  <a:lnTo>
                    <a:pt x="1524" y="1524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0396"/>
                  </a:lnTo>
                  <a:lnTo>
                    <a:pt x="1524" y="124968"/>
                  </a:lnTo>
                  <a:lnTo>
                    <a:pt x="1524" y="126492"/>
                  </a:lnTo>
                  <a:lnTo>
                    <a:pt x="4572" y="129540"/>
                  </a:lnTo>
                  <a:lnTo>
                    <a:pt x="7620" y="134112"/>
                  </a:lnTo>
                  <a:lnTo>
                    <a:pt x="10668" y="137160"/>
                  </a:lnTo>
                  <a:lnTo>
                    <a:pt x="19812" y="140208"/>
                  </a:lnTo>
                  <a:lnTo>
                    <a:pt x="25908" y="141732"/>
                  </a:lnTo>
                  <a:lnTo>
                    <a:pt x="2647188" y="141732"/>
                  </a:lnTo>
                  <a:lnTo>
                    <a:pt x="2651760" y="140208"/>
                  </a:lnTo>
                  <a:lnTo>
                    <a:pt x="2653284" y="140208"/>
                  </a:lnTo>
                  <a:lnTo>
                    <a:pt x="2656332" y="138684"/>
                  </a:lnTo>
                  <a:lnTo>
                    <a:pt x="2657856" y="138684"/>
                  </a:lnTo>
                  <a:lnTo>
                    <a:pt x="2660904" y="137160"/>
                  </a:lnTo>
                  <a:lnTo>
                    <a:pt x="2662428" y="137160"/>
                  </a:lnTo>
                  <a:lnTo>
                    <a:pt x="2665476" y="134112"/>
                  </a:lnTo>
                  <a:lnTo>
                    <a:pt x="18288" y="134112"/>
                  </a:lnTo>
                  <a:lnTo>
                    <a:pt x="13716" y="131064"/>
                  </a:lnTo>
                  <a:lnTo>
                    <a:pt x="15240" y="131064"/>
                  </a:lnTo>
                  <a:lnTo>
                    <a:pt x="10668" y="129540"/>
                  </a:lnTo>
                  <a:lnTo>
                    <a:pt x="12192" y="129540"/>
                  </a:lnTo>
                  <a:lnTo>
                    <a:pt x="9144" y="126492"/>
                  </a:lnTo>
                  <a:lnTo>
                    <a:pt x="7620" y="123444"/>
                  </a:lnTo>
                  <a:lnTo>
                    <a:pt x="6604" y="120396"/>
                  </a:lnTo>
                  <a:lnTo>
                    <a:pt x="6096" y="120396"/>
                  </a:lnTo>
                  <a:lnTo>
                    <a:pt x="6096" y="21336"/>
                  </a:lnTo>
                  <a:lnTo>
                    <a:pt x="6604" y="21336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0668" y="12192"/>
                  </a:lnTo>
                  <a:lnTo>
                    <a:pt x="15240" y="10668"/>
                  </a:lnTo>
                  <a:lnTo>
                    <a:pt x="13716" y="10668"/>
                  </a:lnTo>
                  <a:lnTo>
                    <a:pt x="18288" y="7620"/>
                  </a:lnTo>
                  <a:lnTo>
                    <a:pt x="2665476" y="7620"/>
                  </a:lnTo>
                  <a:lnTo>
                    <a:pt x="2662428" y="4572"/>
                  </a:lnTo>
                  <a:lnTo>
                    <a:pt x="2660904" y="4572"/>
                  </a:lnTo>
                  <a:lnTo>
                    <a:pt x="2657856" y="3048"/>
                  </a:lnTo>
                  <a:lnTo>
                    <a:pt x="2653284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  <a:path w="2673350" h="142239">
                  <a:moveTo>
                    <a:pt x="16764" y="132588"/>
                  </a:moveTo>
                  <a:lnTo>
                    <a:pt x="18288" y="134112"/>
                  </a:lnTo>
                  <a:lnTo>
                    <a:pt x="21336" y="134112"/>
                  </a:lnTo>
                  <a:lnTo>
                    <a:pt x="16764" y="132588"/>
                  </a:lnTo>
                  <a:close/>
                </a:path>
                <a:path w="2673350" h="142239">
                  <a:moveTo>
                    <a:pt x="2654808" y="132588"/>
                  </a:moveTo>
                  <a:lnTo>
                    <a:pt x="2651760" y="134112"/>
                  </a:lnTo>
                  <a:lnTo>
                    <a:pt x="2654808" y="134112"/>
                  </a:lnTo>
                  <a:lnTo>
                    <a:pt x="2654808" y="132588"/>
                  </a:lnTo>
                  <a:close/>
                </a:path>
                <a:path w="2673350" h="142239">
                  <a:moveTo>
                    <a:pt x="2673096" y="118872"/>
                  </a:moveTo>
                  <a:lnTo>
                    <a:pt x="2667000" y="118872"/>
                  </a:lnTo>
                  <a:lnTo>
                    <a:pt x="2665476" y="123444"/>
                  </a:lnTo>
                  <a:lnTo>
                    <a:pt x="2663952" y="126492"/>
                  </a:lnTo>
                  <a:lnTo>
                    <a:pt x="2660904" y="129540"/>
                  </a:lnTo>
                  <a:lnTo>
                    <a:pt x="2657856" y="131064"/>
                  </a:lnTo>
                  <a:lnTo>
                    <a:pt x="2654808" y="134112"/>
                  </a:lnTo>
                  <a:lnTo>
                    <a:pt x="2665476" y="134112"/>
                  </a:lnTo>
                  <a:lnTo>
                    <a:pt x="2668524" y="129540"/>
                  </a:lnTo>
                  <a:lnTo>
                    <a:pt x="2671572" y="126492"/>
                  </a:lnTo>
                  <a:lnTo>
                    <a:pt x="2671572" y="124968"/>
                  </a:lnTo>
                  <a:lnTo>
                    <a:pt x="2673096" y="120396"/>
                  </a:lnTo>
                  <a:lnTo>
                    <a:pt x="2673096" y="118872"/>
                  </a:lnTo>
                  <a:close/>
                </a:path>
                <a:path w="2673350" h="142239">
                  <a:moveTo>
                    <a:pt x="6096" y="118872"/>
                  </a:moveTo>
                  <a:lnTo>
                    <a:pt x="6096" y="120396"/>
                  </a:lnTo>
                  <a:lnTo>
                    <a:pt x="6604" y="120396"/>
                  </a:lnTo>
                  <a:lnTo>
                    <a:pt x="6096" y="118872"/>
                  </a:lnTo>
                  <a:close/>
                </a:path>
                <a:path w="2673350" h="142239">
                  <a:moveTo>
                    <a:pt x="2665476" y="21336"/>
                  </a:moveTo>
                  <a:lnTo>
                    <a:pt x="2667000" y="25908"/>
                  </a:lnTo>
                  <a:lnTo>
                    <a:pt x="2667000" y="115824"/>
                  </a:lnTo>
                  <a:lnTo>
                    <a:pt x="2665476" y="120396"/>
                  </a:lnTo>
                  <a:lnTo>
                    <a:pt x="2667000" y="118872"/>
                  </a:lnTo>
                  <a:lnTo>
                    <a:pt x="2673096" y="118872"/>
                  </a:lnTo>
                  <a:lnTo>
                    <a:pt x="2673096" y="22860"/>
                  </a:lnTo>
                  <a:lnTo>
                    <a:pt x="2667000" y="22860"/>
                  </a:lnTo>
                  <a:lnTo>
                    <a:pt x="2665476" y="21336"/>
                  </a:lnTo>
                  <a:close/>
                </a:path>
                <a:path w="2673350" h="142239">
                  <a:moveTo>
                    <a:pt x="6604" y="21336"/>
                  </a:moveTo>
                  <a:lnTo>
                    <a:pt x="6096" y="21336"/>
                  </a:lnTo>
                  <a:lnTo>
                    <a:pt x="6096" y="22860"/>
                  </a:lnTo>
                  <a:lnTo>
                    <a:pt x="6604" y="21336"/>
                  </a:lnTo>
                  <a:close/>
                </a:path>
                <a:path w="2673350" h="142239">
                  <a:moveTo>
                    <a:pt x="2665476" y="7620"/>
                  </a:moveTo>
                  <a:lnTo>
                    <a:pt x="2654808" y="7620"/>
                  </a:lnTo>
                  <a:lnTo>
                    <a:pt x="2657856" y="10668"/>
                  </a:ln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73096" y="22860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68524" y="12192"/>
                  </a:lnTo>
                  <a:lnTo>
                    <a:pt x="2665476" y="7620"/>
                  </a:lnTo>
                  <a:close/>
                </a:path>
                <a:path w="2673350" h="142239">
                  <a:moveTo>
                    <a:pt x="21336" y="7620"/>
                  </a:moveTo>
                  <a:lnTo>
                    <a:pt x="18288" y="7620"/>
                  </a:lnTo>
                  <a:lnTo>
                    <a:pt x="16764" y="9144"/>
                  </a:lnTo>
                  <a:lnTo>
                    <a:pt x="21336" y="7620"/>
                  </a:lnTo>
                  <a:close/>
                </a:path>
                <a:path w="2673350" h="142239">
                  <a:moveTo>
                    <a:pt x="2654808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4808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1427" y="2827020"/>
              <a:ext cx="2666999" cy="1417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2823971"/>
              <a:ext cx="2673096" cy="1478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78380" y="2823971"/>
              <a:ext cx="2673350" cy="147955"/>
            </a:xfrm>
            <a:custGeom>
              <a:avLst/>
              <a:gdLst/>
              <a:ahLst/>
              <a:cxnLst/>
              <a:rect l="l" t="t" r="r" b="b"/>
              <a:pathLst>
                <a:path w="2673350" h="147955">
                  <a:moveTo>
                    <a:pt x="2651760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4572" y="10668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6492"/>
                  </a:lnTo>
                  <a:lnTo>
                    <a:pt x="1524" y="131064"/>
                  </a:lnTo>
                  <a:lnTo>
                    <a:pt x="1524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10668" y="143256"/>
                  </a:lnTo>
                  <a:lnTo>
                    <a:pt x="12192" y="143256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1760" y="147828"/>
                  </a:lnTo>
                  <a:lnTo>
                    <a:pt x="2656332" y="146304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9144" y="132588"/>
                  </a:lnTo>
                  <a:lnTo>
                    <a:pt x="7620" y="129540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9144" y="15240"/>
                  </a:lnTo>
                  <a:lnTo>
                    <a:pt x="15240" y="9144"/>
                  </a:lnTo>
                  <a:lnTo>
                    <a:pt x="18288" y="7620"/>
                  </a:lnTo>
                  <a:lnTo>
                    <a:pt x="22860" y="6096"/>
                  </a:lnTo>
                  <a:lnTo>
                    <a:pt x="2663190" y="6096"/>
                  </a:lnTo>
                  <a:lnTo>
                    <a:pt x="2656332" y="1524"/>
                  </a:lnTo>
                  <a:lnTo>
                    <a:pt x="2651760" y="0"/>
                  </a:lnTo>
                  <a:close/>
                </a:path>
                <a:path w="2673350" h="147955">
                  <a:moveTo>
                    <a:pt x="2670048" y="132588"/>
                  </a:moveTo>
                  <a:lnTo>
                    <a:pt x="2663952" y="132588"/>
                  </a:ln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8524" y="135636"/>
                  </a:lnTo>
                  <a:lnTo>
                    <a:pt x="2670048" y="132588"/>
                  </a:lnTo>
                  <a:close/>
                </a:path>
                <a:path w="2673350" h="147955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2588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73096" y="124968"/>
                  </a:lnTo>
                  <a:close/>
                </a:path>
                <a:path w="2673350" h="147955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7955">
                  <a:moveTo>
                    <a:pt x="2663190" y="6096"/>
                  </a:moveTo>
                  <a:lnTo>
                    <a:pt x="2650236" y="6096"/>
                  </a:lnTo>
                  <a:lnTo>
                    <a:pt x="2654808" y="7620"/>
                  </a:lnTo>
                  <a:lnTo>
                    <a:pt x="2653284" y="7620"/>
                  </a:ln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70048" y="15240"/>
                  </a:lnTo>
                  <a:lnTo>
                    <a:pt x="2668524" y="12192"/>
                  </a:lnTo>
                  <a:lnTo>
                    <a:pt x="2668524" y="10668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1427" y="3150108"/>
              <a:ext cx="2666999" cy="1432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8380" y="3147059"/>
              <a:ext cx="2673096" cy="1493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78380" y="3147059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60">
                  <a:moveTo>
                    <a:pt x="2651760" y="147828"/>
                  </a:moveTo>
                  <a:lnTo>
                    <a:pt x="21336" y="147828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3350" h="149860">
                  <a:moveTo>
                    <a:pt x="2645664" y="0"/>
                  </a:moveTo>
                  <a:lnTo>
                    <a:pt x="25908" y="0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10668" y="6096"/>
                  </a:lnTo>
                  <a:lnTo>
                    <a:pt x="7620" y="7620"/>
                  </a:lnTo>
                  <a:lnTo>
                    <a:pt x="7620" y="9144"/>
                  </a:lnTo>
                  <a:lnTo>
                    <a:pt x="4572" y="12192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7620" y="141732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16764" y="147828"/>
                  </a:lnTo>
                  <a:lnTo>
                    <a:pt x="2656332" y="147828"/>
                  </a:lnTo>
                  <a:lnTo>
                    <a:pt x="2656332" y="146304"/>
                  </a:lnTo>
                  <a:lnTo>
                    <a:pt x="2660904" y="144780"/>
                  </a:lnTo>
                  <a:lnTo>
                    <a:pt x="2663190" y="143256"/>
                  </a:lnTo>
                  <a:lnTo>
                    <a:pt x="25908" y="143256"/>
                  </a:lnTo>
                  <a:lnTo>
                    <a:pt x="21336" y="141732"/>
                  </a:lnTo>
                  <a:lnTo>
                    <a:pt x="18288" y="141732"/>
                  </a:lnTo>
                  <a:lnTo>
                    <a:pt x="15240" y="138684"/>
                  </a:lnTo>
                  <a:lnTo>
                    <a:pt x="12192" y="137160"/>
                  </a:lnTo>
                  <a:lnTo>
                    <a:pt x="9144" y="134112"/>
                  </a:lnTo>
                  <a:lnTo>
                    <a:pt x="8128" y="131064"/>
                  </a:lnTo>
                  <a:lnTo>
                    <a:pt x="7620" y="131064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6604" y="22860"/>
                  </a:lnTo>
                  <a:lnTo>
                    <a:pt x="9144" y="15240"/>
                  </a:lnTo>
                  <a:lnTo>
                    <a:pt x="10160" y="15240"/>
                  </a:lnTo>
                  <a:lnTo>
                    <a:pt x="12192" y="12192"/>
                  </a:lnTo>
                  <a:lnTo>
                    <a:pt x="13716" y="12192"/>
                  </a:lnTo>
                  <a:lnTo>
                    <a:pt x="15240" y="10668"/>
                  </a:lnTo>
                  <a:lnTo>
                    <a:pt x="18288" y="9144"/>
                  </a:lnTo>
                  <a:lnTo>
                    <a:pt x="22860" y="7620"/>
                  </a:lnTo>
                  <a:lnTo>
                    <a:pt x="2663190" y="7620"/>
                  </a:lnTo>
                  <a:lnTo>
                    <a:pt x="2660904" y="6096"/>
                  </a:lnTo>
                  <a:lnTo>
                    <a:pt x="2660904" y="4572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  <a:path w="2673350" h="149860">
                  <a:moveTo>
                    <a:pt x="2657856" y="138684"/>
                  </a:moveTo>
                  <a:lnTo>
                    <a:pt x="2653284" y="141732"/>
                  </a:lnTo>
                  <a:lnTo>
                    <a:pt x="2650236" y="141732"/>
                  </a:lnTo>
                  <a:lnTo>
                    <a:pt x="2645664" y="143256"/>
                  </a:lnTo>
                  <a:lnTo>
                    <a:pt x="2663190" y="143256"/>
                  </a:lnTo>
                  <a:lnTo>
                    <a:pt x="2665476" y="141732"/>
                  </a:lnTo>
                  <a:lnTo>
                    <a:pt x="2666492" y="140208"/>
                  </a:lnTo>
                  <a:lnTo>
                    <a:pt x="2657856" y="140208"/>
                  </a:lnTo>
                  <a:lnTo>
                    <a:pt x="2657856" y="138684"/>
                  </a:lnTo>
                  <a:close/>
                </a:path>
                <a:path w="2673350" h="149860">
                  <a:moveTo>
                    <a:pt x="2665476" y="129540"/>
                  </a:moveTo>
                  <a:lnTo>
                    <a:pt x="2662428" y="134112"/>
                  </a:lnTo>
                  <a:lnTo>
                    <a:pt x="2663952" y="134112"/>
                  </a:lnTo>
                  <a:lnTo>
                    <a:pt x="2657856" y="140208"/>
                  </a:lnTo>
                  <a:lnTo>
                    <a:pt x="2666492" y="140208"/>
                  </a:lnTo>
                  <a:lnTo>
                    <a:pt x="2668524" y="137160"/>
                  </a:lnTo>
                  <a:lnTo>
                    <a:pt x="2670048" y="132588"/>
                  </a:lnTo>
                  <a:lnTo>
                    <a:pt x="2671572" y="132588"/>
                  </a:lnTo>
                  <a:lnTo>
                    <a:pt x="2672080" y="131064"/>
                  </a:lnTo>
                  <a:lnTo>
                    <a:pt x="2665476" y="131064"/>
                  </a:lnTo>
                  <a:lnTo>
                    <a:pt x="2665476" y="129540"/>
                  </a:lnTo>
                  <a:close/>
                </a:path>
                <a:path w="2673350" h="149860">
                  <a:moveTo>
                    <a:pt x="7620" y="129540"/>
                  </a:moveTo>
                  <a:lnTo>
                    <a:pt x="7620" y="131064"/>
                  </a:lnTo>
                  <a:lnTo>
                    <a:pt x="8128" y="131064"/>
                  </a:lnTo>
                  <a:lnTo>
                    <a:pt x="7620" y="129540"/>
                  </a:lnTo>
                  <a:close/>
                </a:path>
                <a:path w="2673350" h="149860">
                  <a:moveTo>
                    <a:pt x="2665476" y="22860"/>
                  </a:move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6492"/>
                  </a:lnTo>
                  <a:lnTo>
                    <a:pt x="2665476" y="131064"/>
                  </a:lnTo>
                  <a:lnTo>
                    <a:pt x="2672080" y="131064"/>
                  </a:lnTo>
                  <a:lnTo>
                    <a:pt x="2673096" y="128016"/>
                  </a:lnTo>
                  <a:lnTo>
                    <a:pt x="2673096" y="24384"/>
                  </a:lnTo>
                  <a:lnTo>
                    <a:pt x="2667000" y="24384"/>
                  </a:lnTo>
                  <a:lnTo>
                    <a:pt x="2665476" y="22860"/>
                  </a:lnTo>
                  <a:close/>
                </a:path>
                <a:path w="2673350" h="149860">
                  <a:moveTo>
                    <a:pt x="6604" y="22860"/>
                  </a:moveTo>
                  <a:lnTo>
                    <a:pt x="6096" y="22860"/>
                  </a:lnTo>
                  <a:lnTo>
                    <a:pt x="6096" y="24384"/>
                  </a:lnTo>
                  <a:lnTo>
                    <a:pt x="6604" y="22860"/>
                  </a:lnTo>
                  <a:close/>
                </a:path>
                <a:path w="2673350" h="149860">
                  <a:moveTo>
                    <a:pt x="2662428" y="15240"/>
                  </a:moveTo>
                  <a:lnTo>
                    <a:pt x="2665476" y="19812"/>
                  </a:lnTo>
                  <a:lnTo>
                    <a:pt x="2667000" y="24384"/>
                  </a:lnTo>
                  <a:lnTo>
                    <a:pt x="2673096" y="24384"/>
                  </a:lnTo>
                  <a:lnTo>
                    <a:pt x="2673096" y="21336"/>
                  </a:lnTo>
                  <a:lnTo>
                    <a:pt x="2671572" y="16764"/>
                  </a:lnTo>
                  <a:lnTo>
                    <a:pt x="2663952" y="16764"/>
                  </a:lnTo>
                  <a:lnTo>
                    <a:pt x="2662428" y="15240"/>
                  </a:lnTo>
                  <a:close/>
                </a:path>
                <a:path w="2673350" h="149860">
                  <a:moveTo>
                    <a:pt x="10160" y="15240"/>
                  </a:moveTo>
                  <a:lnTo>
                    <a:pt x="9144" y="15240"/>
                  </a:lnTo>
                  <a:lnTo>
                    <a:pt x="9144" y="16764"/>
                  </a:lnTo>
                  <a:lnTo>
                    <a:pt x="10160" y="15240"/>
                  </a:lnTo>
                  <a:close/>
                </a:path>
                <a:path w="2673350" h="149860">
                  <a:moveTo>
                    <a:pt x="2668524" y="12192"/>
                  </a:moveTo>
                  <a:lnTo>
                    <a:pt x="2660904" y="12192"/>
                  </a:lnTo>
                  <a:lnTo>
                    <a:pt x="2663952" y="16764"/>
                  </a:lnTo>
                  <a:lnTo>
                    <a:pt x="2670048" y="16764"/>
                  </a:lnTo>
                  <a:lnTo>
                    <a:pt x="2668524" y="12192"/>
                  </a:lnTo>
                  <a:close/>
                </a:path>
                <a:path w="2673350" h="149860">
                  <a:moveTo>
                    <a:pt x="13716" y="12192"/>
                  </a:moveTo>
                  <a:lnTo>
                    <a:pt x="12192" y="12192"/>
                  </a:lnTo>
                  <a:lnTo>
                    <a:pt x="12192" y="13716"/>
                  </a:lnTo>
                  <a:lnTo>
                    <a:pt x="13716" y="12192"/>
                  </a:lnTo>
                  <a:close/>
                </a:path>
                <a:path w="2673350" h="149860">
                  <a:moveTo>
                    <a:pt x="2663190" y="7620"/>
                  </a:moveTo>
                  <a:lnTo>
                    <a:pt x="2650236" y="7620"/>
                  </a:lnTo>
                  <a:lnTo>
                    <a:pt x="2654808" y="9144"/>
                  </a:lnTo>
                  <a:lnTo>
                    <a:pt x="2653284" y="9144"/>
                  </a:lnTo>
                  <a:lnTo>
                    <a:pt x="2657856" y="10668"/>
                  </a:lnTo>
                  <a:lnTo>
                    <a:pt x="2660904" y="13716"/>
                  </a:lnTo>
                  <a:lnTo>
                    <a:pt x="2660904" y="12192"/>
                  </a:lnTo>
                  <a:lnTo>
                    <a:pt x="2668524" y="12192"/>
                  </a:lnTo>
                  <a:lnTo>
                    <a:pt x="2665476" y="9144"/>
                  </a:lnTo>
                  <a:lnTo>
                    <a:pt x="266319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1427" y="2988564"/>
              <a:ext cx="2666999" cy="1417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8380" y="2985515"/>
              <a:ext cx="2673096" cy="1493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78380" y="2985515"/>
              <a:ext cx="2673350" cy="149860"/>
            </a:xfrm>
            <a:custGeom>
              <a:avLst/>
              <a:gdLst/>
              <a:ahLst/>
              <a:cxnLst/>
              <a:rect l="l" t="t" r="r" b="b"/>
              <a:pathLst>
                <a:path w="2673350" h="149860">
                  <a:moveTo>
                    <a:pt x="2656332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5240" y="3048"/>
                  </a:lnTo>
                  <a:lnTo>
                    <a:pt x="12192" y="4572"/>
                  </a:lnTo>
                  <a:lnTo>
                    <a:pt x="10668" y="4572"/>
                  </a:lnTo>
                  <a:lnTo>
                    <a:pt x="7620" y="7620"/>
                  </a:lnTo>
                  <a:lnTo>
                    <a:pt x="1524" y="16764"/>
                  </a:lnTo>
                  <a:lnTo>
                    <a:pt x="0" y="21336"/>
                  </a:lnTo>
                  <a:lnTo>
                    <a:pt x="0" y="128016"/>
                  </a:lnTo>
                  <a:lnTo>
                    <a:pt x="1524" y="132588"/>
                  </a:lnTo>
                  <a:lnTo>
                    <a:pt x="4572" y="137160"/>
                  </a:lnTo>
                  <a:lnTo>
                    <a:pt x="7620" y="140208"/>
                  </a:lnTo>
                  <a:lnTo>
                    <a:pt x="7620" y="141732"/>
                  </a:lnTo>
                  <a:lnTo>
                    <a:pt x="10668" y="143256"/>
                  </a:lnTo>
                  <a:lnTo>
                    <a:pt x="10668" y="144780"/>
                  </a:lnTo>
                  <a:lnTo>
                    <a:pt x="12192" y="144780"/>
                  </a:lnTo>
                  <a:lnTo>
                    <a:pt x="15240" y="146304"/>
                  </a:lnTo>
                  <a:lnTo>
                    <a:pt x="16764" y="146304"/>
                  </a:lnTo>
                  <a:lnTo>
                    <a:pt x="25908" y="149352"/>
                  </a:lnTo>
                  <a:lnTo>
                    <a:pt x="2647188" y="149352"/>
                  </a:lnTo>
                  <a:lnTo>
                    <a:pt x="2660904" y="144780"/>
                  </a:lnTo>
                  <a:lnTo>
                    <a:pt x="2660904" y="143256"/>
                  </a:lnTo>
                  <a:lnTo>
                    <a:pt x="2663190" y="141732"/>
                  </a:lnTo>
                  <a:lnTo>
                    <a:pt x="22860" y="141732"/>
                  </a:lnTo>
                  <a:lnTo>
                    <a:pt x="18288" y="140208"/>
                  </a:lnTo>
                  <a:lnTo>
                    <a:pt x="15240" y="138684"/>
                  </a:lnTo>
                  <a:lnTo>
                    <a:pt x="13716" y="137160"/>
                  </a:lnTo>
                  <a:lnTo>
                    <a:pt x="12192" y="137160"/>
                  </a:lnTo>
                  <a:lnTo>
                    <a:pt x="10160" y="134112"/>
                  </a:lnTo>
                  <a:lnTo>
                    <a:pt x="9144" y="134112"/>
                  </a:lnTo>
                  <a:lnTo>
                    <a:pt x="6604" y="126492"/>
                  </a:lnTo>
                  <a:lnTo>
                    <a:pt x="6096" y="126492"/>
                  </a:lnTo>
                  <a:lnTo>
                    <a:pt x="6096" y="22860"/>
                  </a:lnTo>
                  <a:lnTo>
                    <a:pt x="7620" y="18288"/>
                  </a:lnTo>
                  <a:lnTo>
                    <a:pt x="8128" y="18288"/>
                  </a:lnTo>
                  <a:lnTo>
                    <a:pt x="9144" y="15240"/>
                  </a:lnTo>
                  <a:lnTo>
                    <a:pt x="12192" y="12192"/>
                  </a:lnTo>
                  <a:lnTo>
                    <a:pt x="15240" y="10668"/>
                  </a:lnTo>
                  <a:lnTo>
                    <a:pt x="18288" y="7620"/>
                  </a:lnTo>
                  <a:lnTo>
                    <a:pt x="21336" y="7620"/>
                  </a:lnTo>
                  <a:lnTo>
                    <a:pt x="27432" y="6096"/>
                  </a:lnTo>
                  <a:lnTo>
                    <a:pt x="2663190" y="6096"/>
                  </a:lnTo>
                  <a:lnTo>
                    <a:pt x="2660904" y="4572"/>
                  </a:lnTo>
                  <a:lnTo>
                    <a:pt x="2656332" y="3048"/>
                  </a:lnTo>
                  <a:lnTo>
                    <a:pt x="2656332" y="1524"/>
                  </a:lnTo>
                  <a:close/>
                </a:path>
                <a:path w="2673350" h="149860">
                  <a:moveTo>
                    <a:pt x="2660904" y="135636"/>
                  </a:moveTo>
                  <a:lnTo>
                    <a:pt x="2657856" y="138684"/>
                  </a:lnTo>
                  <a:lnTo>
                    <a:pt x="2653284" y="140208"/>
                  </a:lnTo>
                  <a:lnTo>
                    <a:pt x="2654808" y="140208"/>
                  </a:lnTo>
                  <a:lnTo>
                    <a:pt x="2650236" y="141732"/>
                  </a:lnTo>
                  <a:lnTo>
                    <a:pt x="2663190" y="141732"/>
                  </a:lnTo>
                  <a:lnTo>
                    <a:pt x="2665476" y="140208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0904" y="135636"/>
                  </a:lnTo>
                  <a:close/>
                </a:path>
                <a:path w="2673350" h="149860">
                  <a:moveTo>
                    <a:pt x="12192" y="135636"/>
                  </a:moveTo>
                  <a:lnTo>
                    <a:pt x="12192" y="137160"/>
                  </a:lnTo>
                  <a:lnTo>
                    <a:pt x="13716" y="137160"/>
                  </a:lnTo>
                  <a:lnTo>
                    <a:pt x="12192" y="135636"/>
                  </a:lnTo>
                  <a:close/>
                </a:path>
                <a:path w="2673350" h="149860">
                  <a:moveTo>
                    <a:pt x="2670048" y="132588"/>
                  </a:moveTo>
                  <a:lnTo>
                    <a:pt x="2663952" y="132588"/>
                  </a:lnTo>
                  <a:lnTo>
                    <a:pt x="2660904" y="137160"/>
                  </a:lnTo>
                  <a:lnTo>
                    <a:pt x="2668524" y="137160"/>
                  </a:lnTo>
                  <a:lnTo>
                    <a:pt x="2670048" y="132588"/>
                  </a:lnTo>
                  <a:close/>
                </a:path>
                <a:path w="2673350" h="149860">
                  <a:moveTo>
                    <a:pt x="9144" y="132588"/>
                  </a:moveTo>
                  <a:lnTo>
                    <a:pt x="9144" y="134112"/>
                  </a:lnTo>
                  <a:lnTo>
                    <a:pt x="10160" y="134112"/>
                  </a:lnTo>
                  <a:lnTo>
                    <a:pt x="9144" y="132588"/>
                  </a:lnTo>
                  <a:close/>
                </a:path>
                <a:path w="2673350" h="149860">
                  <a:moveTo>
                    <a:pt x="2673096" y="124968"/>
                  </a:moveTo>
                  <a:lnTo>
                    <a:pt x="2667000" y="124968"/>
                  </a:lnTo>
                  <a:lnTo>
                    <a:pt x="2665476" y="129540"/>
                  </a:lnTo>
                  <a:lnTo>
                    <a:pt x="2662428" y="134112"/>
                  </a:lnTo>
                  <a:lnTo>
                    <a:pt x="2663952" y="132588"/>
                  </a:lnTo>
                  <a:lnTo>
                    <a:pt x="2671572" y="132588"/>
                  </a:lnTo>
                  <a:lnTo>
                    <a:pt x="2673096" y="128016"/>
                  </a:lnTo>
                  <a:lnTo>
                    <a:pt x="2673096" y="124968"/>
                  </a:lnTo>
                  <a:close/>
                </a:path>
                <a:path w="2673350" h="149860">
                  <a:moveTo>
                    <a:pt x="6096" y="124968"/>
                  </a:moveTo>
                  <a:lnTo>
                    <a:pt x="6096" y="126492"/>
                  </a:lnTo>
                  <a:lnTo>
                    <a:pt x="6604" y="126492"/>
                  </a:lnTo>
                  <a:lnTo>
                    <a:pt x="6096" y="124968"/>
                  </a:lnTo>
                  <a:close/>
                </a:path>
                <a:path w="267335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5476" y="22860"/>
                  </a:lnTo>
                  <a:lnTo>
                    <a:pt x="2667000" y="27432"/>
                  </a:lnTo>
                  <a:lnTo>
                    <a:pt x="2667000" y="121920"/>
                  </a:lnTo>
                  <a:lnTo>
                    <a:pt x="2665476" y="126492"/>
                  </a:lnTo>
                  <a:lnTo>
                    <a:pt x="2667000" y="124968"/>
                  </a:lnTo>
                  <a:lnTo>
                    <a:pt x="2673096" y="124968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3350" h="149860">
                  <a:moveTo>
                    <a:pt x="8128" y="18288"/>
                  </a:moveTo>
                  <a:lnTo>
                    <a:pt x="7620" y="18288"/>
                  </a:lnTo>
                  <a:lnTo>
                    <a:pt x="7620" y="19812"/>
                  </a:lnTo>
                  <a:lnTo>
                    <a:pt x="8128" y="18288"/>
                  </a:lnTo>
                  <a:close/>
                </a:path>
                <a:path w="267335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3952" y="15240"/>
                  </a:lnTo>
                  <a:lnTo>
                    <a:pt x="2662428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1572" y="16764"/>
                  </a:lnTo>
                  <a:lnTo>
                    <a:pt x="2670048" y="16764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3350" h="149860">
                  <a:moveTo>
                    <a:pt x="2663190" y="6096"/>
                  </a:moveTo>
                  <a:lnTo>
                    <a:pt x="2645664" y="6096"/>
                  </a:lnTo>
                  <a:lnTo>
                    <a:pt x="2650236" y="7620"/>
                  </a:lnTo>
                  <a:lnTo>
                    <a:pt x="2653284" y="7620"/>
                  </a:lnTo>
                  <a:lnTo>
                    <a:pt x="2657856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190" y="6096"/>
                  </a:lnTo>
                  <a:close/>
                </a:path>
                <a:path w="2673350" h="149860">
                  <a:moveTo>
                    <a:pt x="2645664" y="0"/>
                  </a:moveTo>
                  <a:lnTo>
                    <a:pt x="25908" y="0"/>
                  </a:lnTo>
                  <a:lnTo>
                    <a:pt x="21336" y="1524"/>
                  </a:lnTo>
                  <a:lnTo>
                    <a:pt x="2651760" y="1524"/>
                  </a:lnTo>
                  <a:lnTo>
                    <a:pt x="2645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und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82952" y="2499359"/>
            <a:ext cx="2674620" cy="147955"/>
            <a:chOff x="2282952" y="2499359"/>
            <a:chExt cx="2674620" cy="14795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0" y="2502408"/>
              <a:ext cx="2666999" cy="1417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2952" y="2499359"/>
              <a:ext cx="2674620" cy="1478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82952" y="2499359"/>
              <a:ext cx="2674620" cy="147955"/>
            </a:xfrm>
            <a:custGeom>
              <a:avLst/>
              <a:gdLst/>
              <a:ahLst/>
              <a:cxnLst/>
              <a:rect l="l" t="t" r="r" b="b"/>
              <a:pathLst>
                <a:path w="2674620" h="147955">
                  <a:moveTo>
                    <a:pt x="13716" y="12192"/>
                  </a:moveTo>
                  <a:lnTo>
                    <a:pt x="4572" y="12192"/>
                  </a:lnTo>
                  <a:lnTo>
                    <a:pt x="3048" y="15240"/>
                  </a:lnTo>
                  <a:lnTo>
                    <a:pt x="3048" y="16764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3048" y="131064"/>
                  </a:lnTo>
                  <a:lnTo>
                    <a:pt x="3048" y="132588"/>
                  </a:lnTo>
                  <a:lnTo>
                    <a:pt x="4572" y="135636"/>
                  </a:lnTo>
                  <a:lnTo>
                    <a:pt x="4572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12192" y="143256"/>
                  </a:lnTo>
                  <a:lnTo>
                    <a:pt x="16764" y="146304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57856" y="146304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2192" y="135636"/>
                  </a:lnTo>
                  <a:lnTo>
                    <a:pt x="13716" y="135636"/>
                  </a:lnTo>
                  <a:lnTo>
                    <a:pt x="10668" y="132588"/>
                  </a:lnTo>
                  <a:lnTo>
                    <a:pt x="9144" y="129540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7955">
                  <a:moveTo>
                    <a:pt x="2667000" y="124968"/>
                  </a:moveTo>
                  <a:lnTo>
                    <a:pt x="2665476" y="129540"/>
                  </a:lnTo>
                  <a:lnTo>
                    <a:pt x="2663952" y="132588"/>
                  </a:lnTo>
                  <a:lnTo>
                    <a:pt x="2660904" y="135636"/>
                  </a:lnTo>
                  <a:lnTo>
                    <a:pt x="2662428" y="135636"/>
                  </a:ln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70048" y="137160"/>
                  </a:lnTo>
                  <a:lnTo>
                    <a:pt x="2670048" y="135636"/>
                  </a:lnTo>
                  <a:lnTo>
                    <a:pt x="2671572" y="132588"/>
                  </a:lnTo>
                  <a:lnTo>
                    <a:pt x="2671572" y="131064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7955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7955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5908"/>
                  </a:lnTo>
                  <a:lnTo>
                    <a:pt x="2671572" y="16764"/>
                  </a:lnTo>
                  <a:lnTo>
                    <a:pt x="2671572" y="15240"/>
                  </a:lnTo>
                  <a:lnTo>
                    <a:pt x="2670048" y="12192"/>
                  </a:lnTo>
                  <a:close/>
                </a:path>
                <a:path w="2674620" h="147955">
                  <a:moveTo>
                    <a:pt x="2653284" y="0"/>
                  </a:moveTo>
                  <a:lnTo>
                    <a:pt x="21336" y="0"/>
                  </a:lnTo>
                  <a:lnTo>
                    <a:pt x="16764" y="1524"/>
                  </a:lnTo>
                  <a:lnTo>
                    <a:pt x="12192" y="4572"/>
                  </a:lnTo>
                  <a:lnTo>
                    <a:pt x="9144" y="7620"/>
                  </a:lnTo>
                  <a:lnTo>
                    <a:pt x="7620" y="7620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9144"/>
                  </a:lnTo>
                  <a:lnTo>
                    <a:pt x="15240" y="9144"/>
                  </a:lnTo>
                  <a:lnTo>
                    <a:pt x="24384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1524"/>
                  </a:lnTo>
                  <a:lnTo>
                    <a:pt x="2653284" y="0"/>
                  </a:lnTo>
                  <a:close/>
                </a:path>
                <a:path w="2674620" h="147955">
                  <a:moveTo>
                    <a:pt x="2663952" y="6096"/>
                  </a:moveTo>
                  <a:lnTo>
                    <a:pt x="2650236" y="6096"/>
                  </a:lnTo>
                  <a:lnTo>
                    <a:pt x="2659380" y="9144"/>
                  </a:ln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7000" y="7620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25979" y="2332221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19300" y="1720596"/>
            <a:ext cx="3014980" cy="2024380"/>
            <a:chOff x="2019300" y="1720596"/>
            <a:chExt cx="3014980" cy="2024380"/>
          </a:xfrm>
        </p:grpSpPr>
        <p:sp>
          <p:nvSpPr>
            <p:cNvPr id="25" name="object 25"/>
            <p:cNvSpPr/>
            <p:nvPr/>
          </p:nvSpPr>
          <p:spPr>
            <a:xfrm>
              <a:off x="2057400" y="2270760"/>
              <a:ext cx="190500" cy="201295"/>
            </a:xfrm>
            <a:custGeom>
              <a:avLst/>
              <a:gdLst/>
              <a:ahLst/>
              <a:cxnLst/>
              <a:rect l="l" t="t" r="r" b="b"/>
              <a:pathLst>
                <a:path w="190500" h="201294">
                  <a:moveTo>
                    <a:pt x="190499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90499" y="201167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54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47900" y="2270759"/>
              <a:ext cx="2552700" cy="201295"/>
            </a:xfrm>
            <a:custGeom>
              <a:avLst/>
              <a:gdLst/>
              <a:ahLst/>
              <a:cxnLst/>
              <a:rect l="l" t="t" r="r" b="b"/>
              <a:pathLst>
                <a:path w="2552700" h="201294">
                  <a:moveTo>
                    <a:pt x="2552700" y="100584"/>
                  </a:moveTo>
                  <a:lnTo>
                    <a:pt x="2395728" y="0"/>
                  </a:lnTo>
                  <a:lnTo>
                    <a:pt x="0" y="0"/>
                  </a:lnTo>
                  <a:lnTo>
                    <a:pt x="0" y="201168"/>
                  </a:lnTo>
                  <a:lnTo>
                    <a:pt x="2395728" y="201168"/>
                  </a:lnTo>
                  <a:lnTo>
                    <a:pt x="2552700" y="100584"/>
                  </a:lnTo>
                  <a:close/>
                </a:path>
              </a:pathLst>
            </a:custGeom>
            <a:solidFill>
              <a:srgbClr val="6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9300" y="1720596"/>
              <a:ext cx="2971784" cy="5288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6000" y="3293364"/>
              <a:ext cx="2666999" cy="1417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2952" y="3290315"/>
              <a:ext cx="2674620" cy="1493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282952" y="3290315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60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60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60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60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60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60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60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60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60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60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60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60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60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60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60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60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60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47900" y="3625596"/>
              <a:ext cx="114299" cy="1142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6000" y="3445764"/>
              <a:ext cx="2666999" cy="1417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2952" y="3442715"/>
              <a:ext cx="2674620" cy="1493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282952" y="3442715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60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60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60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60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60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60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60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60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60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60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60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60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60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60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60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60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60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3598164"/>
              <a:ext cx="2666999" cy="1417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9152" y="3595115"/>
              <a:ext cx="2674620" cy="14935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359152" y="3595115"/>
              <a:ext cx="2674620" cy="149860"/>
            </a:xfrm>
            <a:custGeom>
              <a:avLst/>
              <a:gdLst/>
              <a:ahLst/>
              <a:cxnLst/>
              <a:rect l="l" t="t" r="r" b="b"/>
              <a:pathLst>
                <a:path w="2674620" h="149860">
                  <a:moveTo>
                    <a:pt x="2651760" y="147828"/>
                  </a:moveTo>
                  <a:lnTo>
                    <a:pt x="22860" y="147828"/>
                  </a:lnTo>
                  <a:lnTo>
                    <a:pt x="27432" y="149352"/>
                  </a:lnTo>
                  <a:lnTo>
                    <a:pt x="2647188" y="149352"/>
                  </a:lnTo>
                  <a:lnTo>
                    <a:pt x="2651760" y="147828"/>
                  </a:lnTo>
                  <a:close/>
                </a:path>
                <a:path w="2674620" h="149860">
                  <a:moveTo>
                    <a:pt x="13106" y="136245"/>
                  </a:moveTo>
                  <a:lnTo>
                    <a:pt x="13716" y="137160"/>
                  </a:lnTo>
                  <a:lnTo>
                    <a:pt x="6096" y="137160"/>
                  </a:lnTo>
                  <a:lnTo>
                    <a:pt x="7620" y="140208"/>
                  </a:lnTo>
                  <a:lnTo>
                    <a:pt x="9144" y="140208"/>
                  </a:lnTo>
                  <a:lnTo>
                    <a:pt x="9144" y="141732"/>
                  </a:lnTo>
                  <a:lnTo>
                    <a:pt x="12192" y="143256"/>
                  </a:lnTo>
                  <a:lnTo>
                    <a:pt x="12192" y="144780"/>
                  </a:lnTo>
                  <a:lnTo>
                    <a:pt x="21336" y="147828"/>
                  </a:lnTo>
                  <a:lnTo>
                    <a:pt x="2653284" y="147828"/>
                  </a:lnTo>
                  <a:lnTo>
                    <a:pt x="2662428" y="144780"/>
                  </a:lnTo>
                  <a:lnTo>
                    <a:pt x="2662428" y="143256"/>
                  </a:lnTo>
                  <a:lnTo>
                    <a:pt x="2663952" y="141732"/>
                  </a:lnTo>
                  <a:lnTo>
                    <a:pt x="24384" y="141732"/>
                  </a:lnTo>
                  <a:lnTo>
                    <a:pt x="15240" y="138684"/>
                  </a:lnTo>
                  <a:lnTo>
                    <a:pt x="16764" y="138684"/>
                  </a:lnTo>
                  <a:lnTo>
                    <a:pt x="13106" y="136245"/>
                  </a:lnTo>
                  <a:close/>
                </a:path>
                <a:path w="2674620" h="149860">
                  <a:moveTo>
                    <a:pt x="2661513" y="136245"/>
                  </a:moveTo>
                  <a:lnTo>
                    <a:pt x="2657856" y="138684"/>
                  </a:lnTo>
                  <a:lnTo>
                    <a:pt x="2659380" y="138684"/>
                  </a:lnTo>
                  <a:lnTo>
                    <a:pt x="2650236" y="141732"/>
                  </a:lnTo>
                  <a:lnTo>
                    <a:pt x="2663952" y="141732"/>
                  </a:lnTo>
                  <a:lnTo>
                    <a:pt x="2668524" y="137160"/>
                  </a:lnTo>
                  <a:lnTo>
                    <a:pt x="2660904" y="137160"/>
                  </a:lnTo>
                  <a:lnTo>
                    <a:pt x="2661513" y="136245"/>
                  </a:lnTo>
                  <a:close/>
                </a:path>
                <a:path w="2674620" h="149860">
                  <a:moveTo>
                    <a:pt x="13716" y="12192"/>
                  </a:moveTo>
                  <a:lnTo>
                    <a:pt x="4572" y="12192"/>
                  </a:lnTo>
                  <a:lnTo>
                    <a:pt x="1524" y="21336"/>
                  </a:lnTo>
                  <a:lnTo>
                    <a:pt x="0" y="27432"/>
                  </a:lnTo>
                  <a:lnTo>
                    <a:pt x="0" y="121920"/>
                  </a:lnTo>
                  <a:lnTo>
                    <a:pt x="1524" y="126492"/>
                  </a:lnTo>
                  <a:lnTo>
                    <a:pt x="1524" y="128016"/>
                  </a:lnTo>
                  <a:lnTo>
                    <a:pt x="4572" y="137160"/>
                  </a:lnTo>
                  <a:lnTo>
                    <a:pt x="13716" y="137160"/>
                  </a:lnTo>
                  <a:lnTo>
                    <a:pt x="12192" y="135636"/>
                  </a:lnTo>
                  <a:lnTo>
                    <a:pt x="12700" y="135636"/>
                  </a:lnTo>
                  <a:lnTo>
                    <a:pt x="11684" y="134112"/>
                  </a:lnTo>
                  <a:lnTo>
                    <a:pt x="10668" y="134112"/>
                  </a:lnTo>
                  <a:lnTo>
                    <a:pt x="8128" y="126492"/>
                  </a:lnTo>
                  <a:lnTo>
                    <a:pt x="7620" y="126492"/>
                  </a:lnTo>
                  <a:lnTo>
                    <a:pt x="7620" y="22860"/>
                  </a:lnTo>
                  <a:lnTo>
                    <a:pt x="9144" y="18288"/>
                  </a:lnTo>
                  <a:lnTo>
                    <a:pt x="9652" y="18288"/>
                  </a:lnTo>
                  <a:lnTo>
                    <a:pt x="10668" y="15240"/>
                  </a:lnTo>
                  <a:lnTo>
                    <a:pt x="13716" y="12192"/>
                  </a:lnTo>
                  <a:close/>
                </a:path>
                <a:path w="2674620" h="149860">
                  <a:moveTo>
                    <a:pt x="12192" y="135636"/>
                  </a:moveTo>
                  <a:lnTo>
                    <a:pt x="13716" y="137160"/>
                  </a:lnTo>
                  <a:lnTo>
                    <a:pt x="13106" y="136245"/>
                  </a:lnTo>
                  <a:lnTo>
                    <a:pt x="12192" y="135636"/>
                  </a:lnTo>
                  <a:close/>
                </a:path>
                <a:path w="2674620" h="149860">
                  <a:moveTo>
                    <a:pt x="2662428" y="135636"/>
                  </a:moveTo>
                  <a:lnTo>
                    <a:pt x="2661513" y="136245"/>
                  </a:lnTo>
                  <a:lnTo>
                    <a:pt x="2660904" y="137160"/>
                  </a:lnTo>
                  <a:lnTo>
                    <a:pt x="2662428" y="135636"/>
                  </a:lnTo>
                  <a:close/>
                </a:path>
                <a:path w="2674620" h="149860">
                  <a:moveTo>
                    <a:pt x="2670556" y="135636"/>
                  </a:moveTo>
                  <a:lnTo>
                    <a:pt x="2662428" y="135636"/>
                  </a:lnTo>
                  <a:lnTo>
                    <a:pt x="2660904" y="137160"/>
                  </a:lnTo>
                  <a:lnTo>
                    <a:pt x="2670048" y="137160"/>
                  </a:lnTo>
                  <a:lnTo>
                    <a:pt x="2670556" y="135636"/>
                  </a:lnTo>
                  <a:close/>
                </a:path>
                <a:path w="2674620" h="149860">
                  <a:moveTo>
                    <a:pt x="12700" y="135636"/>
                  </a:moveTo>
                  <a:lnTo>
                    <a:pt x="12192" y="135636"/>
                  </a:lnTo>
                  <a:lnTo>
                    <a:pt x="13106" y="136245"/>
                  </a:lnTo>
                  <a:lnTo>
                    <a:pt x="12700" y="135636"/>
                  </a:lnTo>
                  <a:close/>
                </a:path>
                <a:path w="2674620" h="149860">
                  <a:moveTo>
                    <a:pt x="2663952" y="132588"/>
                  </a:moveTo>
                  <a:lnTo>
                    <a:pt x="2661513" y="136245"/>
                  </a:lnTo>
                  <a:lnTo>
                    <a:pt x="2662428" y="135636"/>
                  </a:lnTo>
                  <a:lnTo>
                    <a:pt x="2670556" y="135636"/>
                  </a:lnTo>
                  <a:lnTo>
                    <a:pt x="2671064" y="134112"/>
                  </a:lnTo>
                  <a:lnTo>
                    <a:pt x="2663952" y="134112"/>
                  </a:lnTo>
                  <a:lnTo>
                    <a:pt x="2663952" y="132588"/>
                  </a:lnTo>
                  <a:close/>
                </a:path>
                <a:path w="2674620" h="149860">
                  <a:moveTo>
                    <a:pt x="10668" y="132588"/>
                  </a:moveTo>
                  <a:lnTo>
                    <a:pt x="10668" y="134112"/>
                  </a:lnTo>
                  <a:lnTo>
                    <a:pt x="11684" y="134112"/>
                  </a:lnTo>
                  <a:lnTo>
                    <a:pt x="10668" y="132588"/>
                  </a:lnTo>
                  <a:close/>
                </a:path>
                <a:path w="2674620" h="149860">
                  <a:moveTo>
                    <a:pt x="2667000" y="124968"/>
                  </a:moveTo>
                  <a:lnTo>
                    <a:pt x="2663952" y="134112"/>
                  </a:lnTo>
                  <a:lnTo>
                    <a:pt x="2671064" y="134112"/>
                  </a:lnTo>
                  <a:lnTo>
                    <a:pt x="2673096" y="128016"/>
                  </a:lnTo>
                  <a:lnTo>
                    <a:pt x="2673096" y="126492"/>
                  </a:lnTo>
                  <a:lnTo>
                    <a:pt x="2667000" y="126492"/>
                  </a:lnTo>
                  <a:lnTo>
                    <a:pt x="2667000" y="124968"/>
                  </a:lnTo>
                  <a:close/>
                </a:path>
                <a:path w="2674620" h="149860">
                  <a:moveTo>
                    <a:pt x="7620" y="124968"/>
                  </a:moveTo>
                  <a:lnTo>
                    <a:pt x="7620" y="126492"/>
                  </a:lnTo>
                  <a:lnTo>
                    <a:pt x="8128" y="126492"/>
                  </a:lnTo>
                  <a:lnTo>
                    <a:pt x="7620" y="124968"/>
                  </a:lnTo>
                  <a:close/>
                </a:path>
                <a:path w="2674620" h="149860">
                  <a:moveTo>
                    <a:pt x="2672080" y="18288"/>
                  </a:moveTo>
                  <a:lnTo>
                    <a:pt x="2665476" y="18288"/>
                  </a:lnTo>
                  <a:lnTo>
                    <a:pt x="2667000" y="22860"/>
                  </a:lnTo>
                  <a:lnTo>
                    <a:pt x="2667000" y="126492"/>
                  </a:lnTo>
                  <a:lnTo>
                    <a:pt x="2673096" y="126492"/>
                  </a:lnTo>
                  <a:lnTo>
                    <a:pt x="2674620" y="121920"/>
                  </a:lnTo>
                  <a:lnTo>
                    <a:pt x="2674620" y="27432"/>
                  </a:lnTo>
                  <a:lnTo>
                    <a:pt x="2673096" y="21336"/>
                  </a:lnTo>
                  <a:lnTo>
                    <a:pt x="2672080" y="18288"/>
                  </a:lnTo>
                  <a:close/>
                </a:path>
                <a:path w="2674620" h="149860">
                  <a:moveTo>
                    <a:pt x="9652" y="18288"/>
                  </a:moveTo>
                  <a:lnTo>
                    <a:pt x="9144" y="18288"/>
                  </a:lnTo>
                  <a:lnTo>
                    <a:pt x="9144" y="19812"/>
                  </a:lnTo>
                  <a:lnTo>
                    <a:pt x="9652" y="18288"/>
                  </a:lnTo>
                  <a:close/>
                </a:path>
                <a:path w="2674620" h="149860">
                  <a:moveTo>
                    <a:pt x="2670048" y="12192"/>
                  </a:moveTo>
                  <a:lnTo>
                    <a:pt x="2660904" y="12192"/>
                  </a:lnTo>
                  <a:lnTo>
                    <a:pt x="2663952" y="15240"/>
                  </a:lnTo>
                  <a:lnTo>
                    <a:pt x="2665476" y="19812"/>
                  </a:lnTo>
                  <a:lnTo>
                    <a:pt x="2665476" y="18288"/>
                  </a:lnTo>
                  <a:lnTo>
                    <a:pt x="2672080" y="18288"/>
                  </a:lnTo>
                  <a:lnTo>
                    <a:pt x="2670048" y="12192"/>
                  </a:lnTo>
                  <a:close/>
                </a:path>
                <a:path w="2674620" h="149860">
                  <a:moveTo>
                    <a:pt x="2657856" y="1524"/>
                  </a:moveTo>
                  <a:lnTo>
                    <a:pt x="16764" y="1524"/>
                  </a:lnTo>
                  <a:lnTo>
                    <a:pt x="16764" y="3048"/>
                  </a:lnTo>
                  <a:lnTo>
                    <a:pt x="12192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6764" y="10668"/>
                  </a:lnTo>
                  <a:lnTo>
                    <a:pt x="15240" y="10668"/>
                  </a:lnTo>
                  <a:lnTo>
                    <a:pt x="19812" y="7620"/>
                  </a:lnTo>
                  <a:lnTo>
                    <a:pt x="22860" y="7620"/>
                  </a:lnTo>
                  <a:lnTo>
                    <a:pt x="27432" y="6096"/>
                  </a:lnTo>
                  <a:lnTo>
                    <a:pt x="2663952" y="6096"/>
                  </a:lnTo>
                  <a:lnTo>
                    <a:pt x="2662428" y="4572"/>
                  </a:lnTo>
                  <a:lnTo>
                    <a:pt x="2657856" y="3048"/>
                  </a:lnTo>
                  <a:lnTo>
                    <a:pt x="2657856" y="1524"/>
                  </a:lnTo>
                  <a:close/>
                </a:path>
                <a:path w="2674620" h="149860">
                  <a:moveTo>
                    <a:pt x="2666492" y="9144"/>
                  </a:moveTo>
                  <a:lnTo>
                    <a:pt x="2657856" y="9144"/>
                  </a:lnTo>
                  <a:lnTo>
                    <a:pt x="2662428" y="12192"/>
                  </a:lnTo>
                  <a:lnTo>
                    <a:pt x="2668524" y="12192"/>
                  </a:lnTo>
                  <a:lnTo>
                    <a:pt x="2666492" y="9144"/>
                  </a:lnTo>
                  <a:close/>
                </a:path>
                <a:path w="2674620" h="149860">
                  <a:moveTo>
                    <a:pt x="2663952" y="6096"/>
                  </a:moveTo>
                  <a:lnTo>
                    <a:pt x="2647188" y="6096"/>
                  </a:lnTo>
                  <a:lnTo>
                    <a:pt x="2651760" y="7620"/>
                  </a:lnTo>
                  <a:lnTo>
                    <a:pt x="2654808" y="7620"/>
                  </a:lnTo>
                  <a:lnTo>
                    <a:pt x="2659380" y="10668"/>
                  </a:lnTo>
                  <a:lnTo>
                    <a:pt x="2657856" y="9144"/>
                  </a:lnTo>
                  <a:lnTo>
                    <a:pt x="2666492" y="9144"/>
                  </a:lnTo>
                  <a:lnTo>
                    <a:pt x="2665476" y="7620"/>
                  </a:lnTo>
                  <a:lnTo>
                    <a:pt x="2663952" y="6096"/>
                  </a:lnTo>
                  <a:close/>
                </a:path>
                <a:path w="2674620" h="149860">
                  <a:moveTo>
                    <a:pt x="2647188" y="0"/>
                  </a:moveTo>
                  <a:lnTo>
                    <a:pt x="27432" y="0"/>
                  </a:lnTo>
                  <a:lnTo>
                    <a:pt x="22860" y="1524"/>
                  </a:lnTo>
                  <a:lnTo>
                    <a:pt x="2651760" y="1524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125979" y="2311402"/>
            <a:ext cx="214757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750" b="1" dirty="0">
                <a:latin typeface="Arial"/>
                <a:cs typeface="Arial"/>
              </a:rPr>
              <a:t>2   </a:t>
            </a:r>
            <a:r>
              <a:rPr sz="750" b="1" spc="30" dirty="0">
                <a:latin typeface="Arial"/>
                <a:cs typeface="Arial"/>
              </a:rPr>
              <a:t> </a:t>
            </a: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Verdana"/>
              <a:cs typeface="Verdana"/>
            </a:endParaRPr>
          </a:p>
          <a:p>
            <a:pPr marL="212725">
              <a:lnSpc>
                <a:spcPct val="100000"/>
              </a:lnSpc>
            </a:pP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endParaRPr sz="550">
              <a:latin typeface="Verdana"/>
              <a:cs typeface="Verdana"/>
            </a:endParaRPr>
          </a:p>
          <a:p>
            <a:pPr marL="207010" marR="579755">
              <a:lnSpc>
                <a:spcPct val="187300"/>
              </a:lnSpc>
              <a:spcBef>
                <a:spcPts val="85"/>
              </a:spcBef>
            </a:pP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So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tware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nginee ing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 pline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 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Challenges</a:t>
            </a:r>
            <a:endParaRPr sz="550">
              <a:latin typeface="Verdana"/>
              <a:cs typeface="Verdana"/>
            </a:endParaRPr>
          </a:p>
          <a:p>
            <a:pPr marL="207010" marR="172720">
              <a:lnSpc>
                <a:spcPct val="192700"/>
              </a:lnSpc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Refining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Discipline </a:t>
            </a:r>
            <a:r>
              <a:rPr sz="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Human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Side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5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550">
              <a:latin typeface="Verdana"/>
              <a:cs typeface="Verdana"/>
            </a:endParaRPr>
          </a:p>
          <a:p>
            <a:pPr marL="212725" marR="5080">
              <a:lnSpc>
                <a:spcPts val="1200"/>
              </a:lnSpc>
              <a:spcBef>
                <a:spcPts val="55"/>
              </a:spcBef>
            </a:pP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2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8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gi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5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ala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5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l  Rational</a:t>
            </a:r>
            <a:r>
              <a:rPr sz="5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Unified</a:t>
            </a:r>
            <a:r>
              <a:rPr sz="5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5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endParaRPr sz="550">
              <a:latin typeface="Verdana"/>
              <a:cs typeface="Verdana"/>
            </a:endParaRPr>
          </a:p>
          <a:p>
            <a:pPr marL="288925">
              <a:lnSpc>
                <a:spcPct val="100000"/>
              </a:lnSpc>
              <a:spcBef>
                <a:spcPts val="409"/>
              </a:spcBef>
            </a:pP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Agile</a:t>
            </a:r>
            <a:r>
              <a:rPr sz="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sz="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50" spc="40" dirty="0">
                <a:solidFill>
                  <a:srgbClr val="FFFFFF"/>
                </a:solidFill>
                <a:latin typeface="Verdana"/>
                <a:cs typeface="Verdana"/>
              </a:rPr>
              <a:t>Engineering</a:t>
            </a:r>
            <a:endParaRPr sz="55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06295" y="1231392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12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12391" y="5429505"/>
            <a:ext cx="4546600" cy="239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472440" indent="-180340">
              <a:lnSpc>
                <a:spcPct val="100000"/>
              </a:lnSpc>
              <a:spcBef>
                <a:spcPts val="5"/>
              </a:spcBef>
              <a:buSzPct val="53571"/>
              <a:buFont typeface="MS UI Gothic"/>
              <a:buChar char="■"/>
              <a:tabLst>
                <a:tab pos="472440" algn="l"/>
              </a:tabLst>
            </a:pPr>
            <a:r>
              <a:rPr sz="1400" dirty="0">
                <a:latin typeface="Arial MT"/>
                <a:cs typeface="Arial MT"/>
              </a:rPr>
              <a:t>Agility</a:t>
            </a:r>
            <a:endParaRPr sz="1400">
              <a:latin typeface="Arial MT"/>
              <a:cs typeface="Arial MT"/>
            </a:endParaRPr>
          </a:p>
          <a:p>
            <a:pPr marL="682625" marR="429895" lvl="1" indent="-149860">
              <a:lnSpc>
                <a:spcPct val="130000"/>
              </a:lnSpc>
              <a:spcBef>
                <a:spcPts val="30"/>
              </a:spcBef>
              <a:buSzPct val="54166"/>
              <a:buFont typeface="MS UI Gothic"/>
              <a:buChar char="■"/>
              <a:tabLst>
                <a:tab pos="683260" algn="l"/>
              </a:tabLst>
            </a:pPr>
            <a:r>
              <a:rPr sz="1200" spc="-5" dirty="0">
                <a:latin typeface="Arial MT"/>
                <a:cs typeface="Arial MT"/>
              </a:rPr>
              <a:t>“Ability</a:t>
            </a:r>
            <a:r>
              <a:rPr sz="1200" dirty="0">
                <a:latin typeface="Arial MT"/>
                <a:cs typeface="Arial MT"/>
              </a:rPr>
              <a:t> to </a:t>
            </a:r>
            <a:r>
              <a:rPr sz="1200" spc="-5" dirty="0">
                <a:latin typeface="Arial MT"/>
                <a:cs typeface="Arial MT"/>
              </a:rPr>
              <a:t>create 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respond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change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order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profit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turbulent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business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environment”</a:t>
            </a:r>
            <a:endParaRPr sz="1200">
              <a:latin typeface="Arial MT"/>
              <a:cs typeface="Arial MT"/>
            </a:endParaRPr>
          </a:p>
          <a:p>
            <a:pPr marL="472440" indent="-180340">
              <a:lnSpc>
                <a:spcPct val="100000"/>
              </a:lnSpc>
              <a:spcBef>
                <a:spcPts val="470"/>
              </a:spcBef>
              <a:buSzPct val="53571"/>
              <a:buFont typeface="MS UI Gothic"/>
              <a:buChar char="■"/>
              <a:tabLst>
                <a:tab pos="472440" algn="l"/>
              </a:tabLst>
            </a:pPr>
            <a:r>
              <a:rPr sz="1400" spc="-5" dirty="0">
                <a:latin typeface="Arial MT"/>
                <a:cs typeface="Arial MT"/>
              </a:rPr>
              <a:t>Agile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Values</a:t>
            </a:r>
            <a:endParaRPr sz="1400">
              <a:latin typeface="Arial MT"/>
              <a:cs typeface="Arial MT"/>
            </a:endParaRPr>
          </a:p>
          <a:p>
            <a:pPr marL="682625" lvl="1" indent="-150495">
              <a:lnSpc>
                <a:spcPct val="100000"/>
              </a:lnSpc>
              <a:spcBef>
                <a:spcPts val="465"/>
              </a:spcBef>
              <a:buSzPct val="54166"/>
              <a:buFont typeface="MS UI Gothic"/>
              <a:buChar char="■"/>
              <a:tabLst>
                <a:tab pos="683260" algn="l"/>
              </a:tabLst>
            </a:pPr>
            <a:r>
              <a:rPr sz="1200" spc="-5" dirty="0">
                <a:latin typeface="Arial MT"/>
                <a:cs typeface="Arial MT"/>
              </a:rPr>
              <a:t>Individual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interactions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vs.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tools</a:t>
            </a:r>
            <a:endParaRPr sz="1200">
              <a:latin typeface="Arial MT"/>
              <a:cs typeface="Arial MT"/>
            </a:endParaRPr>
          </a:p>
          <a:p>
            <a:pPr marL="682625" lvl="1" indent="-150495">
              <a:lnSpc>
                <a:spcPct val="100000"/>
              </a:lnSpc>
              <a:spcBef>
                <a:spcPts val="434"/>
              </a:spcBef>
              <a:buSzPct val="54166"/>
              <a:buFont typeface="MS UI Gothic"/>
              <a:buChar char="■"/>
              <a:tabLst>
                <a:tab pos="683260" algn="l"/>
              </a:tabLst>
            </a:pPr>
            <a:r>
              <a:rPr sz="1200" spc="-5" dirty="0">
                <a:latin typeface="Arial MT"/>
                <a:cs typeface="Arial MT"/>
              </a:rPr>
              <a:t>Working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vs.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comprehensive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documentation</a:t>
            </a:r>
            <a:endParaRPr sz="1200">
              <a:latin typeface="Arial MT"/>
              <a:cs typeface="Arial MT"/>
            </a:endParaRPr>
          </a:p>
          <a:p>
            <a:pPr marL="682625" lvl="1" indent="-150495">
              <a:lnSpc>
                <a:spcPct val="100000"/>
              </a:lnSpc>
              <a:spcBef>
                <a:spcPts val="430"/>
              </a:spcBef>
              <a:buSzPct val="54166"/>
              <a:buFont typeface="MS UI Gothic"/>
              <a:buChar char="■"/>
              <a:tabLst>
                <a:tab pos="683260" algn="l"/>
              </a:tabLst>
            </a:pPr>
            <a:r>
              <a:rPr sz="1200" spc="-5" dirty="0">
                <a:latin typeface="Arial MT"/>
                <a:cs typeface="Arial MT"/>
              </a:rPr>
              <a:t>Customer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collaboration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vs.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negotiation</a:t>
            </a:r>
            <a:endParaRPr sz="1200">
              <a:latin typeface="Arial MT"/>
              <a:cs typeface="Arial MT"/>
            </a:endParaRPr>
          </a:p>
          <a:p>
            <a:pPr marL="682625" lvl="1" indent="-150495">
              <a:lnSpc>
                <a:spcPct val="100000"/>
              </a:lnSpc>
              <a:spcBef>
                <a:spcPts val="430"/>
              </a:spcBef>
              <a:buSzPct val="54166"/>
              <a:buFont typeface="MS UI Gothic"/>
              <a:buChar char="■"/>
              <a:tabLst>
                <a:tab pos="683260" algn="l"/>
              </a:tabLst>
            </a:pPr>
            <a:r>
              <a:rPr sz="1200" spc="-5" dirty="0">
                <a:latin typeface="Arial MT"/>
                <a:cs typeface="Arial MT"/>
              </a:rPr>
              <a:t>Responding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change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vs.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following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plan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12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317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sys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  <a:p>
            <a:pPr marL="433705" marR="416559" indent="-180340">
              <a:lnSpc>
                <a:spcPct val="130000"/>
              </a:lnSpc>
              <a:spcBef>
                <a:spcPts val="545"/>
              </a:spcBef>
              <a:buSzPct val="53571"/>
              <a:buFont typeface="MS UI Gothic"/>
              <a:buChar char="■"/>
              <a:tabLst>
                <a:tab pos="434340" algn="l"/>
              </a:tabLst>
            </a:pPr>
            <a:r>
              <a:rPr sz="1400" spc="-5" dirty="0">
                <a:latin typeface="Arial MT"/>
                <a:cs typeface="Arial MT"/>
              </a:rPr>
              <a:t>Agile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Software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Ecosystems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(ASDEs)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vs.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Traditional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Software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Methodologies</a:t>
            </a:r>
            <a:endParaRPr sz="1400">
              <a:latin typeface="Arial MT"/>
              <a:cs typeface="Arial MT"/>
            </a:endParaRPr>
          </a:p>
          <a:p>
            <a:pPr marL="644525" lvl="1" indent="-150495">
              <a:lnSpc>
                <a:spcPct val="100000"/>
              </a:lnSpc>
              <a:spcBef>
                <a:spcPts val="500"/>
              </a:spcBef>
              <a:buSzPct val="53571"/>
              <a:buFont typeface="MS UI Gothic"/>
              <a:buChar char="■"/>
              <a:tabLst>
                <a:tab pos="645160" algn="l"/>
              </a:tabLst>
            </a:pPr>
            <a:r>
              <a:rPr sz="1400" spc="-5" dirty="0">
                <a:latin typeface="Arial MT"/>
                <a:cs typeface="Arial MT"/>
              </a:rPr>
              <a:t>“Chaordic”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perspective</a:t>
            </a:r>
            <a:endParaRPr sz="1400">
              <a:latin typeface="Arial MT"/>
              <a:cs typeface="Arial MT"/>
            </a:endParaRPr>
          </a:p>
          <a:p>
            <a:pPr marL="854710" marR="614045" lvl="2" indent="-120650">
              <a:lnSpc>
                <a:spcPct val="130000"/>
              </a:lnSpc>
              <a:spcBef>
                <a:spcPts val="35"/>
              </a:spcBef>
              <a:buSzPct val="54166"/>
              <a:buFont typeface="MS UI Gothic"/>
              <a:buChar char="■"/>
              <a:tabLst>
                <a:tab pos="855344" algn="l"/>
              </a:tabLst>
            </a:pPr>
            <a:r>
              <a:rPr sz="1200" spc="-5" dirty="0">
                <a:latin typeface="Arial MT"/>
                <a:cs typeface="Arial MT"/>
              </a:rPr>
              <a:t>Product goals are achievable but </a:t>
            </a:r>
            <a:r>
              <a:rPr sz="1200" dirty="0">
                <a:latin typeface="Arial MT"/>
                <a:cs typeface="Arial MT"/>
              </a:rPr>
              <a:t>they </a:t>
            </a:r>
            <a:r>
              <a:rPr sz="1200" spc="-5" dirty="0">
                <a:latin typeface="Arial MT"/>
                <a:cs typeface="Arial MT"/>
              </a:rPr>
              <a:t>are not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predictable</a:t>
            </a:r>
            <a:endParaRPr sz="1200">
              <a:latin typeface="Arial MT"/>
              <a:cs typeface="Arial MT"/>
            </a:endParaRPr>
          </a:p>
          <a:p>
            <a:pPr marL="854710" marR="495300" lvl="2" indent="-120650">
              <a:lnSpc>
                <a:spcPct val="130000"/>
              </a:lnSpc>
              <a:buSzPct val="54166"/>
              <a:buFont typeface="MS UI Gothic"/>
              <a:buChar char="■"/>
              <a:tabLst>
                <a:tab pos="855344" algn="l"/>
              </a:tabLst>
            </a:pPr>
            <a:r>
              <a:rPr sz="1200" spc="-5" dirty="0">
                <a:latin typeface="Arial MT"/>
                <a:cs typeface="Arial MT"/>
              </a:rPr>
              <a:t>Processes can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aid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consistency but</a:t>
            </a:r>
            <a:r>
              <a:rPr sz="1200" dirty="0">
                <a:latin typeface="Arial MT"/>
                <a:cs typeface="Arial MT"/>
              </a:rPr>
              <a:t> they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not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repeatable</a:t>
            </a:r>
            <a:endParaRPr sz="1200">
              <a:latin typeface="Arial MT"/>
              <a:cs typeface="Arial MT"/>
            </a:endParaRPr>
          </a:p>
          <a:p>
            <a:pPr marL="644525" lvl="1" indent="-150495">
              <a:lnSpc>
                <a:spcPct val="100000"/>
              </a:lnSpc>
              <a:spcBef>
                <a:spcPts val="470"/>
              </a:spcBef>
              <a:buSzPct val="53571"/>
              <a:buFont typeface="MS UI Gothic"/>
              <a:buChar char="■"/>
              <a:tabLst>
                <a:tab pos="645160" algn="l"/>
              </a:tabLst>
            </a:pPr>
            <a:r>
              <a:rPr sz="1400" spc="-5" dirty="0">
                <a:latin typeface="Arial MT"/>
                <a:cs typeface="Arial MT"/>
              </a:rPr>
              <a:t>Collaborative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values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 </a:t>
            </a:r>
            <a:r>
              <a:rPr sz="1400" dirty="0">
                <a:latin typeface="Arial MT"/>
                <a:cs typeface="Arial MT"/>
              </a:rPr>
              <a:t>principles</a:t>
            </a:r>
            <a:endParaRPr sz="1400">
              <a:latin typeface="Arial MT"/>
              <a:cs typeface="Arial MT"/>
            </a:endParaRPr>
          </a:p>
          <a:p>
            <a:pPr marL="644525" lvl="1" indent="-150495">
              <a:lnSpc>
                <a:spcPct val="100000"/>
              </a:lnSpc>
              <a:spcBef>
                <a:spcPts val="505"/>
              </a:spcBef>
              <a:buSzPct val="53571"/>
              <a:buFont typeface="MS UI Gothic"/>
              <a:buChar char="■"/>
              <a:tabLst>
                <a:tab pos="645160" algn="l"/>
              </a:tabLst>
            </a:pPr>
            <a:r>
              <a:rPr sz="1400" spc="-5" dirty="0">
                <a:latin typeface="Arial MT"/>
                <a:cs typeface="Arial MT"/>
              </a:rPr>
              <a:t>Barely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sufficient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methodology</a:t>
            </a:r>
            <a:endParaRPr sz="1400">
              <a:latin typeface="Arial MT"/>
              <a:cs typeface="Arial MT"/>
            </a:endParaRPr>
          </a:p>
          <a:p>
            <a:pPr marL="434340" indent="-180340">
              <a:lnSpc>
                <a:spcPct val="100000"/>
              </a:lnSpc>
              <a:spcBef>
                <a:spcPts val="505"/>
              </a:spcBef>
              <a:buSzPct val="53571"/>
              <a:buFont typeface="MS UI Gothic"/>
              <a:buChar char="■"/>
              <a:tabLst>
                <a:tab pos="434340" algn="l"/>
              </a:tabLst>
            </a:pPr>
            <a:r>
              <a:rPr sz="1400" dirty="0">
                <a:latin typeface="Arial MT"/>
                <a:cs typeface="Arial MT"/>
              </a:rPr>
              <a:t>Agilists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 </a:t>
            </a:r>
            <a:r>
              <a:rPr sz="1400" spc="-5" dirty="0">
                <a:latin typeface="Arial MT"/>
                <a:cs typeface="Arial MT"/>
              </a:rPr>
              <a:t>proponents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ASDEs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73569" y="8725916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12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5979" y="62260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7400" y="6164579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0054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13279" y="61915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47900" y="61645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65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80919" y="6202173"/>
            <a:ext cx="17094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2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1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60"/>
              </a:spcBef>
            </a:pP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Agenda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5979" y="59974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57400" y="5935979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377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13279" y="59629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47900" y="59359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5EA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80919" y="5972049"/>
            <a:ext cx="165988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45" dirty="0">
                <a:latin typeface="Verdana"/>
                <a:cs typeface="Verdana"/>
              </a:rPr>
              <a:t>Instructor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and</a:t>
            </a:r>
            <a:r>
              <a:rPr sz="650" spc="-15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Course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45" dirty="0">
                <a:latin typeface="Verdana"/>
                <a:cs typeface="Verdana"/>
              </a:rPr>
              <a:t>Introduction</a:t>
            </a:r>
            <a:endParaRPr sz="65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1827" y="6387083"/>
            <a:ext cx="274320" cy="18745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125979" y="66832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57400" y="6621780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13279" y="66487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47900" y="66217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80919" y="6659373"/>
            <a:ext cx="119507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35" dirty="0">
                <a:latin typeface="Verdana"/>
                <a:cs typeface="Verdana"/>
              </a:rPr>
              <a:t>Summary</a:t>
            </a:r>
            <a:r>
              <a:rPr sz="65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and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Conclusion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25979" y="64546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57400" y="6393179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CC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13279" y="64201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47900" y="63931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280919" y="6430773"/>
            <a:ext cx="199072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50" dirty="0">
                <a:latin typeface="Verdana"/>
                <a:cs typeface="Verdana"/>
              </a:rPr>
              <a:t>Towards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a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Pattern-Driven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20" dirty="0">
                <a:latin typeface="Verdana"/>
                <a:cs typeface="Verdana"/>
              </a:rPr>
              <a:t>SE</a:t>
            </a:r>
            <a:r>
              <a:rPr sz="65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Methodology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80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457200" indent="-233679">
              <a:lnSpc>
                <a:spcPct val="100000"/>
              </a:lnSpc>
              <a:spcBef>
                <a:spcPts val="5"/>
              </a:spcBef>
              <a:buSzPct val="53571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400" spc="-5" dirty="0">
                <a:latin typeface="Arial MT"/>
                <a:cs typeface="Arial MT"/>
              </a:rPr>
              <a:t>Generic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products</a:t>
            </a:r>
            <a:endParaRPr sz="1400">
              <a:latin typeface="Arial MT"/>
              <a:cs typeface="Arial MT"/>
            </a:endParaRPr>
          </a:p>
          <a:p>
            <a:pPr marL="741680" marR="581025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200" spc="-5" dirty="0">
                <a:latin typeface="Arial MT"/>
                <a:cs typeface="Arial MT"/>
              </a:rPr>
              <a:t>Stand-alone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systems which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are produced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by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development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organization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open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market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5" dirty="0">
                <a:latin typeface="Arial MT"/>
                <a:cs typeface="Arial MT"/>
              </a:rPr>
              <a:t> any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customer</a:t>
            </a:r>
            <a:endParaRPr sz="1200">
              <a:latin typeface="Arial MT"/>
              <a:cs typeface="Arial MT"/>
            </a:endParaRPr>
          </a:p>
          <a:p>
            <a:pPr marL="457200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400" dirty="0">
                <a:latin typeface="Arial MT"/>
                <a:cs typeface="Arial MT"/>
              </a:rPr>
              <a:t>Bespoke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(customized)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products</a:t>
            </a:r>
            <a:endParaRPr sz="1400">
              <a:latin typeface="Arial MT"/>
              <a:cs typeface="Arial MT"/>
            </a:endParaRPr>
          </a:p>
          <a:p>
            <a:pPr marL="741680" marR="615315" lvl="1" indent="-228600">
              <a:lnSpc>
                <a:spcPct val="100000"/>
              </a:lnSpc>
              <a:spcBef>
                <a:spcPts val="300"/>
              </a:spcBef>
              <a:buSzPct val="54166"/>
              <a:buFont typeface="MS UI Gothic"/>
              <a:buChar char="■"/>
              <a:tabLst>
                <a:tab pos="741680" algn="l"/>
                <a:tab pos="742315" algn="l"/>
              </a:tabLst>
            </a:pPr>
            <a:r>
              <a:rPr sz="1200" spc="-5" dirty="0">
                <a:latin typeface="Arial MT"/>
                <a:cs typeface="Arial MT"/>
              </a:rPr>
              <a:t>Systems which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commissioned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specific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customer </a:t>
            </a:r>
            <a:r>
              <a:rPr sz="1200" spc="-5" dirty="0">
                <a:latin typeface="Arial MT"/>
                <a:cs typeface="Arial MT"/>
              </a:rPr>
              <a:t>and developed specially by </a:t>
            </a:r>
            <a:r>
              <a:rPr sz="1200" dirty="0">
                <a:latin typeface="Arial MT"/>
                <a:cs typeface="Arial MT"/>
              </a:rPr>
              <a:t>some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contractor</a:t>
            </a:r>
            <a:endParaRPr sz="1200">
              <a:latin typeface="Arial MT"/>
              <a:cs typeface="Arial MT"/>
            </a:endParaRPr>
          </a:p>
          <a:p>
            <a:pPr marL="456565" marR="715645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456565" algn="l"/>
                <a:tab pos="457200" algn="l"/>
              </a:tabLst>
            </a:pPr>
            <a:r>
              <a:rPr sz="1400" spc="-5" dirty="0">
                <a:latin typeface="Arial MT"/>
                <a:cs typeface="Arial MT"/>
              </a:rPr>
              <a:t>Most </a:t>
            </a:r>
            <a:r>
              <a:rPr sz="1400" dirty="0">
                <a:latin typeface="Arial MT"/>
                <a:cs typeface="Arial MT"/>
              </a:rPr>
              <a:t>software </a:t>
            </a:r>
            <a:r>
              <a:rPr sz="1400" spc="-5" dirty="0">
                <a:latin typeface="Arial MT"/>
                <a:cs typeface="Arial MT"/>
              </a:rPr>
              <a:t>expenditure </a:t>
            </a:r>
            <a:r>
              <a:rPr sz="1400" dirty="0">
                <a:latin typeface="Arial MT"/>
                <a:cs typeface="Arial MT"/>
              </a:rPr>
              <a:t>is </a:t>
            </a:r>
            <a:r>
              <a:rPr sz="1400" spc="-5" dirty="0">
                <a:latin typeface="Arial MT"/>
                <a:cs typeface="Arial MT"/>
              </a:rPr>
              <a:t>on generic </a:t>
            </a:r>
            <a:r>
              <a:rPr sz="1400" dirty="0">
                <a:latin typeface="Arial MT"/>
                <a:cs typeface="Arial MT"/>
              </a:rPr>
              <a:t> products </a:t>
            </a:r>
            <a:r>
              <a:rPr sz="1400" spc="-5" dirty="0">
                <a:latin typeface="Arial MT"/>
                <a:cs typeface="Arial MT"/>
              </a:rPr>
              <a:t>but most development </a:t>
            </a:r>
            <a:r>
              <a:rPr sz="1400" dirty="0">
                <a:latin typeface="Arial MT"/>
                <a:cs typeface="Arial MT"/>
              </a:rPr>
              <a:t>effort is </a:t>
            </a:r>
            <a:r>
              <a:rPr sz="1400" spc="-5" dirty="0">
                <a:latin typeface="Arial MT"/>
                <a:cs typeface="Arial MT"/>
              </a:rPr>
              <a:t>on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bespoke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systems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12391" y="5438649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0719" y="5897983"/>
            <a:ext cx="1873250" cy="20523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26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System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software</a:t>
            </a:r>
            <a:endParaRPr sz="14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7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App</a:t>
            </a:r>
            <a:r>
              <a:rPr sz="1400" dirty="0">
                <a:latin typeface="Arial MT"/>
                <a:cs typeface="Arial MT"/>
              </a:rPr>
              <a:t>li</a:t>
            </a:r>
            <a:r>
              <a:rPr sz="1400" spc="5" dirty="0">
                <a:latin typeface="Arial MT"/>
                <a:cs typeface="Arial MT"/>
              </a:rPr>
              <a:t>c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s</a:t>
            </a:r>
            <a:r>
              <a:rPr sz="1400" spc="-5" dirty="0">
                <a:latin typeface="Arial MT"/>
                <a:cs typeface="Arial MT"/>
              </a:rPr>
              <a:t>o</a:t>
            </a:r>
            <a:r>
              <a:rPr sz="1400" spc="5" dirty="0">
                <a:latin typeface="Arial MT"/>
                <a:cs typeface="Arial MT"/>
              </a:rPr>
              <a:t>ft</a:t>
            </a:r>
            <a:r>
              <a:rPr sz="1400" spc="-20" dirty="0">
                <a:latin typeface="Arial MT"/>
                <a:cs typeface="Arial MT"/>
              </a:rPr>
              <a:t>w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re</a:t>
            </a:r>
            <a:endParaRPr sz="1400">
              <a:latin typeface="Arial MT"/>
              <a:cs typeface="Arial MT"/>
            </a:endParaRPr>
          </a:p>
          <a:p>
            <a:pPr marL="172085" marR="5080" indent="-172720">
              <a:lnSpc>
                <a:spcPts val="1510"/>
              </a:lnSpc>
              <a:spcBef>
                <a:spcPts val="36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Eng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nee</a:t>
            </a:r>
            <a:r>
              <a:rPr sz="1400" dirty="0">
                <a:latin typeface="Arial MT"/>
                <a:cs typeface="Arial MT"/>
              </a:rPr>
              <a:t>ri</a:t>
            </a:r>
            <a:r>
              <a:rPr sz="1400" spc="-5" dirty="0">
                <a:latin typeface="Arial MT"/>
                <a:cs typeface="Arial MT"/>
              </a:rPr>
              <a:t>ng</a:t>
            </a:r>
            <a:r>
              <a:rPr sz="1400" spc="5" dirty="0">
                <a:latin typeface="Arial MT"/>
                <a:cs typeface="Arial MT"/>
              </a:rPr>
              <a:t>/sc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en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5" dirty="0">
                <a:latin typeface="Arial MT"/>
                <a:cs typeface="Arial MT"/>
              </a:rPr>
              <a:t>f</a:t>
            </a:r>
            <a:r>
              <a:rPr sz="1400" dirty="0">
                <a:latin typeface="Arial MT"/>
                <a:cs typeface="Arial MT"/>
              </a:rPr>
              <a:t>ic  software</a:t>
            </a:r>
            <a:endParaRPr sz="14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4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Embedded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software</a:t>
            </a:r>
            <a:endParaRPr sz="14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7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r</a:t>
            </a:r>
            <a:r>
              <a:rPr sz="1400" spc="-5" dirty="0">
                <a:latin typeface="Arial MT"/>
                <a:cs typeface="Arial MT"/>
              </a:rPr>
              <a:t>odu</a:t>
            </a:r>
            <a:r>
              <a:rPr sz="1400" spc="5" dirty="0">
                <a:latin typeface="Arial MT"/>
                <a:cs typeface="Arial MT"/>
              </a:rPr>
              <a:t>ct</a:t>
            </a:r>
            <a:r>
              <a:rPr sz="1400" dirty="0">
                <a:latin typeface="Arial MT"/>
                <a:cs typeface="Arial MT"/>
              </a:rPr>
              <a:t>-li</a:t>
            </a:r>
            <a:r>
              <a:rPr sz="1400" spc="-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s</a:t>
            </a:r>
            <a:r>
              <a:rPr sz="1400" spc="-5" dirty="0">
                <a:latin typeface="Arial MT"/>
                <a:cs typeface="Arial MT"/>
              </a:rPr>
              <a:t>o</a:t>
            </a:r>
            <a:r>
              <a:rPr sz="1400" spc="5" dirty="0">
                <a:latin typeface="Arial MT"/>
                <a:cs typeface="Arial MT"/>
              </a:rPr>
              <a:t>ft</a:t>
            </a:r>
            <a:r>
              <a:rPr sz="1400" spc="-20" dirty="0">
                <a:latin typeface="Arial MT"/>
                <a:cs typeface="Arial MT"/>
              </a:rPr>
              <a:t>w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re</a:t>
            </a:r>
            <a:endParaRPr sz="1400">
              <a:latin typeface="Arial MT"/>
              <a:cs typeface="Arial MT"/>
            </a:endParaRPr>
          </a:p>
          <a:p>
            <a:pPr marL="172085" marR="442595" indent="-172720">
              <a:lnSpc>
                <a:spcPts val="1510"/>
              </a:lnSpc>
              <a:spcBef>
                <a:spcPts val="36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dirty="0">
                <a:latin typeface="Arial MT"/>
                <a:cs typeface="Arial MT"/>
              </a:rPr>
              <a:t>WebApps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(Web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applications)</a:t>
            </a:r>
            <a:endParaRPr sz="14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15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AI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software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4352" y="5402579"/>
              <a:ext cx="307847" cy="3078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12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1968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55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619" y="1802387"/>
            <a:ext cx="3657600" cy="1585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marR="116839" indent="-172720">
              <a:lnSpc>
                <a:spcPct val="100000"/>
              </a:lnSpc>
              <a:spcBef>
                <a:spcPts val="9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Describe the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limitations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legacy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best practice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SDLC methodologies</a:t>
            </a:r>
            <a:endParaRPr sz="1600">
              <a:latin typeface="Arial MT"/>
              <a:cs typeface="Arial MT"/>
            </a:endParaRPr>
          </a:p>
          <a:p>
            <a:pPr marL="172085" marR="5080" indent="-172720">
              <a:lnSpc>
                <a:spcPct val="100000"/>
              </a:lnSpc>
              <a:spcBef>
                <a:spcPts val="384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Suggest the improved approach that </a:t>
            </a:r>
            <a:r>
              <a:rPr sz="1600" dirty="0">
                <a:latin typeface="Arial MT"/>
                <a:cs typeface="Arial MT"/>
              </a:rPr>
              <a:t>is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covered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course</a:t>
            </a:r>
            <a:endParaRPr sz="1600">
              <a:latin typeface="Arial MT"/>
              <a:cs typeface="Arial MT"/>
            </a:endParaRPr>
          </a:p>
          <a:p>
            <a:pPr marL="172085" marR="93980" indent="-172720">
              <a:lnSpc>
                <a:spcPct val="100000"/>
              </a:lnSpc>
              <a:spcBef>
                <a:spcPts val="38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600" dirty="0">
                <a:latin typeface="Arial MT"/>
                <a:cs typeface="Arial MT"/>
              </a:rPr>
              <a:t>Discuss </a:t>
            </a:r>
            <a:r>
              <a:rPr sz="1600" spc="-5" dirty="0">
                <a:latin typeface="Arial MT"/>
                <a:cs typeface="Arial MT"/>
              </a:rPr>
              <a:t>the approach to follow for the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class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project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6295" y="1231392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12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Limitations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Legacy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Methodologies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4519" y="5865369"/>
            <a:ext cx="3895090" cy="258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marR="974090" indent="-172720">
              <a:lnSpc>
                <a:spcPct val="100000"/>
              </a:lnSpc>
              <a:spcBef>
                <a:spcPts val="9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Focused on software solutions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development</a:t>
            </a:r>
            <a:endParaRPr sz="16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384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Driven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by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processes</a:t>
            </a:r>
            <a:endParaRPr sz="1600">
              <a:latin typeface="Arial MT"/>
              <a:cs typeface="Arial MT"/>
            </a:endParaRPr>
          </a:p>
          <a:p>
            <a:pPr marL="371475" marR="406400" lvl="1" indent="-143510">
              <a:lnSpc>
                <a:spcPct val="100000"/>
              </a:lnSpc>
              <a:spcBef>
                <a:spcPts val="330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400" spc="-5" dirty="0">
                <a:latin typeface="Arial MT"/>
                <a:cs typeface="Arial MT"/>
              </a:rPr>
              <a:t>Not driven by </a:t>
            </a:r>
            <a:r>
              <a:rPr sz="1400" dirty="0">
                <a:latin typeface="Arial MT"/>
                <a:cs typeface="Arial MT"/>
              </a:rPr>
              <a:t>architecture </a:t>
            </a:r>
            <a:r>
              <a:rPr sz="1400" spc="-5" dirty="0">
                <a:latin typeface="Arial MT"/>
                <a:cs typeface="Arial MT"/>
              </a:rPr>
              <a:t>and/or </a:t>
            </a:r>
            <a:r>
              <a:rPr sz="1400" dirty="0">
                <a:latin typeface="Arial MT"/>
                <a:cs typeface="Arial MT"/>
              </a:rPr>
              <a:t>best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practices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altogether </a:t>
            </a:r>
            <a:r>
              <a:rPr sz="1400" dirty="0">
                <a:latin typeface="Arial MT"/>
                <a:cs typeface="Arial MT"/>
              </a:rPr>
              <a:t>(other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initially)</a:t>
            </a:r>
            <a:endParaRPr sz="14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39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Focus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scope,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time,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cost,</a:t>
            </a:r>
            <a:r>
              <a:rPr sz="1600" spc="-5" dirty="0">
                <a:latin typeface="Arial MT"/>
                <a:cs typeface="Arial MT"/>
              </a:rPr>
              <a:t> and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quality</a:t>
            </a:r>
            <a:endParaRPr sz="16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330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400" dirty="0">
                <a:latin typeface="Arial MT"/>
                <a:cs typeface="Arial MT"/>
              </a:rPr>
              <a:t>customer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sparsely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considered</a:t>
            </a:r>
            <a:endParaRPr sz="14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39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600" spc="-5" dirty="0">
                <a:latin typeface="Arial MT"/>
                <a:cs typeface="Arial MT"/>
              </a:rPr>
              <a:t>Metaphor:</a:t>
            </a:r>
            <a:endParaRPr sz="1600">
              <a:latin typeface="Arial MT"/>
              <a:cs typeface="Arial MT"/>
            </a:endParaRPr>
          </a:p>
          <a:p>
            <a:pPr marL="371475" marR="404495" lvl="1" indent="-143510">
              <a:lnSpc>
                <a:spcPct val="100000"/>
              </a:lnSpc>
              <a:spcBef>
                <a:spcPts val="330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400" dirty="0">
                <a:latin typeface="Arial MT"/>
                <a:cs typeface="Arial MT"/>
              </a:rPr>
              <a:t>“an algorithm </a:t>
            </a:r>
            <a:r>
              <a:rPr sz="1400" spc="-5" dirty="0">
                <a:latin typeface="Arial MT"/>
                <a:cs typeface="Arial MT"/>
              </a:rPr>
              <a:t>without </a:t>
            </a:r>
            <a:r>
              <a:rPr sz="1400" dirty="0">
                <a:latin typeface="Arial MT"/>
                <a:cs typeface="Arial MT"/>
              </a:rPr>
              <a:t>a centralized data </a:t>
            </a:r>
            <a:r>
              <a:rPr sz="1400" spc="-3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structure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operate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on”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12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RU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519" y="1682601"/>
            <a:ext cx="3657600" cy="28124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434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dirty="0">
                <a:latin typeface="Arial MT"/>
                <a:cs typeface="Arial MT"/>
              </a:rPr>
              <a:t>Focused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software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solutions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development</a:t>
            </a:r>
            <a:endParaRPr sz="14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33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Driven by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best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practices</a:t>
            </a:r>
            <a:endParaRPr sz="14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295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200" spc="-10" dirty="0">
                <a:latin typeface="Arial MT"/>
                <a:cs typeface="Arial MT"/>
              </a:rPr>
              <a:t>Driven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workflows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(and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tools)</a:t>
            </a:r>
            <a:endParaRPr sz="12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33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Focus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on</a:t>
            </a:r>
            <a:r>
              <a:rPr sz="1400" dirty="0">
                <a:latin typeface="Arial MT"/>
                <a:cs typeface="Arial MT"/>
              </a:rPr>
              <a:t> scope,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time,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cost</a:t>
            </a:r>
            <a:endParaRPr sz="14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295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200" spc="-5" dirty="0">
                <a:latin typeface="Arial MT"/>
                <a:cs typeface="Arial MT"/>
              </a:rPr>
              <a:t>Customer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assesses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quality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drive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change</a:t>
            </a:r>
            <a:endParaRPr sz="12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290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200" spc="-5" dirty="0">
                <a:latin typeface="Arial MT"/>
                <a:cs typeface="Arial MT"/>
              </a:rPr>
              <a:t>Deliver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quality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 on-time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</a:t>
            </a:r>
            <a:r>
              <a:rPr sz="1200" spc="-5" dirty="0">
                <a:latin typeface="Arial MT"/>
                <a:cs typeface="Arial MT"/>
              </a:rPr>
              <a:t> on-budget</a:t>
            </a:r>
            <a:endParaRPr sz="1200">
              <a:latin typeface="Arial MT"/>
              <a:cs typeface="Arial MT"/>
            </a:endParaRPr>
          </a:p>
          <a:p>
            <a:pPr marL="570865" marR="230504" lvl="2" indent="-114300">
              <a:lnSpc>
                <a:spcPct val="100000"/>
              </a:lnSpc>
              <a:spcBef>
                <a:spcPts val="245"/>
              </a:spcBef>
              <a:buFont typeface="MS UI Gothic"/>
              <a:buChar char="▪"/>
              <a:tabLst>
                <a:tab pos="571500" algn="l"/>
              </a:tabLst>
            </a:pPr>
            <a:r>
              <a:rPr sz="1000" spc="-5" dirty="0">
                <a:latin typeface="Arial MT"/>
                <a:cs typeface="Arial MT"/>
              </a:rPr>
              <a:t>By enforcing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 best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practice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process </a:t>
            </a:r>
            <a:r>
              <a:rPr sz="1000" spc="-10" dirty="0">
                <a:latin typeface="Arial MT"/>
                <a:cs typeface="Arial MT"/>
              </a:rPr>
              <a:t>that</a:t>
            </a:r>
            <a:r>
              <a:rPr sz="1000" spc="-5" dirty="0">
                <a:latin typeface="Arial MT"/>
                <a:cs typeface="Arial MT"/>
              </a:rPr>
              <a:t> manages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change</a:t>
            </a:r>
            <a:endParaRPr sz="1000">
              <a:latin typeface="Arial MT"/>
              <a:cs typeface="Arial MT"/>
            </a:endParaRPr>
          </a:p>
          <a:p>
            <a:pPr marL="570865" marR="134620" lvl="2" indent="-114300">
              <a:lnSpc>
                <a:spcPct val="100000"/>
              </a:lnSpc>
              <a:spcBef>
                <a:spcPts val="240"/>
              </a:spcBef>
              <a:buFont typeface="MS UI Gothic"/>
              <a:buChar char="▪"/>
              <a:tabLst>
                <a:tab pos="571500" algn="l"/>
              </a:tabLst>
            </a:pPr>
            <a:r>
              <a:rPr sz="1000" spc="-5" dirty="0">
                <a:latin typeface="Arial MT"/>
                <a:cs typeface="Arial MT"/>
              </a:rPr>
              <a:t>By </a:t>
            </a:r>
            <a:r>
              <a:rPr sz="1000" spc="-10" dirty="0">
                <a:latin typeface="Arial MT"/>
                <a:cs typeface="Arial MT"/>
              </a:rPr>
              <a:t>following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PDCA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approach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were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individuals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play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various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roles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overall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process</a:t>
            </a:r>
            <a:endParaRPr sz="1000">
              <a:latin typeface="Arial MT"/>
              <a:cs typeface="Arial MT"/>
            </a:endParaRPr>
          </a:p>
          <a:p>
            <a:pPr marL="172085" marR="51435" indent="-172720">
              <a:lnSpc>
                <a:spcPct val="100000"/>
              </a:lnSpc>
              <a:spcBef>
                <a:spcPts val="32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Gap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between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Architecture-Driven approach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Use-Case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Driven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Modeling</a:t>
            </a:r>
            <a:endParaRPr sz="14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295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“top-down”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architectural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approach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75093" y="8727440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1883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Ill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RU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“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”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04047" y="5935027"/>
            <a:ext cx="4001135" cy="1988185"/>
            <a:chOff x="1904047" y="5935027"/>
            <a:chExt cx="4001135" cy="1988185"/>
          </a:xfrm>
        </p:grpSpPr>
        <p:sp>
          <p:nvSpPr>
            <p:cNvPr id="14" name="object 14"/>
            <p:cNvSpPr/>
            <p:nvPr/>
          </p:nvSpPr>
          <p:spPr>
            <a:xfrm>
              <a:off x="1905000" y="5935980"/>
              <a:ext cx="3999229" cy="1986280"/>
            </a:xfrm>
            <a:custGeom>
              <a:avLst/>
              <a:gdLst/>
              <a:ahLst/>
              <a:cxnLst/>
              <a:rect l="l" t="t" r="r" b="b"/>
              <a:pathLst>
                <a:path w="3999229" h="1986279">
                  <a:moveTo>
                    <a:pt x="3998975" y="0"/>
                  </a:moveTo>
                  <a:lnTo>
                    <a:pt x="0" y="0"/>
                  </a:lnTo>
                  <a:lnTo>
                    <a:pt x="0" y="1985771"/>
                  </a:lnTo>
                  <a:lnTo>
                    <a:pt x="3998975" y="1985771"/>
                  </a:lnTo>
                  <a:lnTo>
                    <a:pt x="3998975" y="0"/>
                  </a:lnTo>
                  <a:close/>
                </a:path>
              </a:pathLst>
            </a:custGeom>
            <a:solidFill>
              <a:srgbClr val="DE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05000" y="5935980"/>
              <a:ext cx="3999229" cy="1986280"/>
            </a:xfrm>
            <a:custGeom>
              <a:avLst/>
              <a:gdLst/>
              <a:ahLst/>
              <a:cxnLst/>
              <a:rect l="l" t="t" r="r" b="b"/>
              <a:pathLst>
                <a:path w="3999229" h="1986279">
                  <a:moveTo>
                    <a:pt x="0" y="1985771"/>
                  </a:moveTo>
                  <a:lnTo>
                    <a:pt x="3998975" y="1985771"/>
                  </a:lnTo>
                  <a:lnTo>
                    <a:pt x="3998975" y="0"/>
                  </a:lnTo>
                  <a:lnTo>
                    <a:pt x="0" y="0"/>
                  </a:lnTo>
                  <a:lnTo>
                    <a:pt x="0" y="1985771"/>
                  </a:lnTo>
                  <a:close/>
                </a:path>
              </a:pathLst>
            </a:custGeom>
            <a:ln w="3175">
              <a:solidFill>
                <a:srgbClr val="1E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5867" y="7295400"/>
              <a:ext cx="413384" cy="277495"/>
            </a:xfrm>
            <a:custGeom>
              <a:avLst/>
              <a:gdLst/>
              <a:ahLst/>
              <a:cxnLst/>
              <a:rect l="l" t="t" r="r" b="b"/>
              <a:pathLst>
                <a:path w="413385" h="277495">
                  <a:moveTo>
                    <a:pt x="413004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0" y="277368"/>
                  </a:lnTo>
                  <a:lnTo>
                    <a:pt x="413004" y="277368"/>
                  </a:lnTo>
                  <a:lnTo>
                    <a:pt x="413004" y="266700"/>
                  </a:lnTo>
                  <a:lnTo>
                    <a:pt x="41300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25211" y="7284720"/>
              <a:ext cx="413384" cy="277495"/>
            </a:xfrm>
            <a:custGeom>
              <a:avLst/>
              <a:gdLst/>
              <a:ahLst/>
              <a:cxnLst/>
              <a:rect l="l" t="t" r="r" b="b"/>
              <a:pathLst>
                <a:path w="413385" h="277495">
                  <a:moveTo>
                    <a:pt x="41300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413003" y="277367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96A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23688" y="7281671"/>
              <a:ext cx="416559" cy="282575"/>
            </a:xfrm>
            <a:custGeom>
              <a:avLst/>
              <a:gdLst/>
              <a:ahLst/>
              <a:cxnLst/>
              <a:rect l="l" t="t" r="r" b="b"/>
              <a:pathLst>
                <a:path w="416560" h="282575">
                  <a:moveTo>
                    <a:pt x="416052" y="0"/>
                  </a:moveTo>
                  <a:lnTo>
                    <a:pt x="414528" y="0"/>
                  </a:lnTo>
                  <a:lnTo>
                    <a:pt x="414782" y="508"/>
                  </a:lnTo>
                  <a:lnTo>
                    <a:pt x="411480" y="508"/>
                  </a:lnTo>
                  <a:lnTo>
                    <a:pt x="411480" y="5588"/>
                  </a:lnTo>
                  <a:lnTo>
                    <a:pt x="411480" y="277368"/>
                  </a:lnTo>
                  <a:lnTo>
                    <a:pt x="4572" y="277368"/>
                  </a:lnTo>
                  <a:lnTo>
                    <a:pt x="4572" y="5588"/>
                  </a:lnTo>
                  <a:lnTo>
                    <a:pt x="411480" y="5588"/>
                  </a:lnTo>
                  <a:lnTo>
                    <a:pt x="411480" y="508"/>
                  </a:lnTo>
                  <a:lnTo>
                    <a:pt x="2032" y="508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280416"/>
                  </a:lnTo>
                  <a:lnTo>
                    <a:pt x="762" y="280416"/>
                  </a:lnTo>
                  <a:lnTo>
                    <a:pt x="762" y="281178"/>
                  </a:lnTo>
                  <a:lnTo>
                    <a:pt x="0" y="280416"/>
                  </a:lnTo>
                  <a:lnTo>
                    <a:pt x="0" y="281940"/>
                  </a:lnTo>
                  <a:lnTo>
                    <a:pt x="762" y="281940"/>
                  </a:lnTo>
                  <a:lnTo>
                    <a:pt x="762" y="282448"/>
                  </a:lnTo>
                  <a:lnTo>
                    <a:pt x="413004" y="282448"/>
                  </a:lnTo>
                  <a:lnTo>
                    <a:pt x="414528" y="282448"/>
                  </a:lnTo>
                  <a:lnTo>
                    <a:pt x="415290" y="282448"/>
                  </a:lnTo>
                  <a:lnTo>
                    <a:pt x="415290" y="281940"/>
                  </a:lnTo>
                  <a:lnTo>
                    <a:pt x="416052" y="281940"/>
                  </a:lnTo>
                  <a:lnTo>
                    <a:pt x="416052" y="280416"/>
                  </a:lnTo>
                  <a:lnTo>
                    <a:pt x="415290" y="281178"/>
                  </a:lnTo>
                  <a:lnTo>
                    <a:pt x="415290" y="279908"/>
                  </a:lnTo>
                  <a:lnTo>
                    <a:pt x="416052" y="279908"/>
                  </a:lnTo>
                  <a:lnTo>
                    <a:pt x="416052" y="3048"/>
                  </a:lnTo>
                  <a:lnTo>
                    <a:pt x="415417" y="3048"/>
                  </a:lnTo>
                  <a:lnTo>
                    <a:pt x="415417" y="1778"/>
                  </a:lnTo>
                  <a:lnTo>
                    <a:pt x="416052" y="3048"/>
                  </a:lnTo>
                  <a:lnTo>
                    <a:pt x="416052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128" y="7315200"/>
              <a:ext cx="135636" cy="23164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124450" y="7278551"/>
            <a:ext cx="422275" cy="281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2885" marR="106680" indent="-47625">
              <a:lnSpc>
                <a:spcPct val="135000"/>
              </a:lnSpc>
              <a:spcBef>
                <a:spcPts val="90"/>
              </a:spcBef>
            </a:pPr>
            <a:r>
              <a:rPr sz="400" b="1" spc="25" dirty="0">
                <a:solidFill>
                  <a:srgbClr val="111314"/>
                </a:solidFill>
                <a:latin typeface="Arial"/>
                <a:cs typeface="Arial"/>
              </a:rPr>
              <a:t>OK </a:t>
            </a:r>
            <a:r>
              <a:rPr sz="400" b="1" spc="30" dirty="0">
                <a:solidFill>
                  <a:srgbClr val="111314"/>
                </a:solidFill>
                <a:latin typeface="Arial"/>
                <a:cs typeface="Arial"/>
              </a:rPr>
              <a:t> O</a:t>
            </a:r>
            <a:r>
              <a:rPr sz="400" b="1" spc="25" dirty="0">
                <a:solidFill>
                  <a:srgbClr val="111314"/>
                </a:solidFill>
                <a:latin typeface="Arial"/>
                <a:cs typeface="Arial"/>
              </a:rPr>
              <a:t>K</a:t>
            </a:r>
            <a:endParaRPr sz="40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spcBef>
                <a:spcPts val="240"/>
              </a:spcBef>
            </a:pPr>
            <a:r>
              <a:rPr sz="400" b="1" spc="10" dirty="0">
                <a:solidFill>
                  <a:srgbClr val="111314"/>
                </a:solidFill>
                <a:latin typeface="Arial"/>
                <a:cs typeface="Arial"/>
              </a:rPr>
              <a:t>Fail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79648" y="6679628"/>
            <a:ext cx="2319020" cy="594995"/>
            <a:chOff x="3279648" y="6679628"/>
            <a:chExt cx="2319020" cy="594995"/>
          </a:xfrm>
        </p:grpSpPr>
        <p:sp>
          <p:nvSpPr>
            <p:cNvPr id="22" name="object 22"/>
            <p:cNvSpPr/>
            <p:nvPr/>
          </p:nvSpPr>
          <p:spPr>
            <a:xfrm>
              <a:off x="3764267" y="6799579"/>
              <a:ext cx="1586865" cy="453390"/>
            </a:xfrm>
            <a:custGeom>
              <a:avLst/>
              <a:gdLst/>
              <a:ahLst/>
              <a:cxnLst/>
              <a:rect l="l" t="t" r="r" b="b"/>
              <a:pathLst>
                <a:path w="1586864" h="453390">
                  <a:moveTo>
                    <a:pt x="349135" y="196850"/>
                  </a:moveTo>
                  <a:lnTo>
                    <a:pt x="0" y="196850"/>
                  </a:lnTo>
                  <a:lnTo>
                    <a:pt x="0" y="200660"/>
                  </a:lnTo>
                  <a:lnTo>
                    <a:pt x="0" y="204470"/>
                  </a:lnTo>
                  <a:lnTo>
                    <a:pt x="348919" y="204470"/>
                  </a:lnTo>
                  <a:lnTo>
                    <a:pt x="348919" y="200660"/>
                  </a:lnTo>
                  <a:lnTo>
                    <a:pt x="349135" y="200660"/>
                  </a:lnTo>
                  <a:lnTo>
                    <a:pt x="349135" y="196850"/>
                  </a:lnTo>
                  <a:close/>
                </a:path>
                <a:path w="1586864" h="453390">
                  <a:moveTo>
                    <a:pt x="350520" y="331228"/>
                  </a:moveTo>
                  <a:lnTo>
                    <a:pt x="345948" y="331228"/>
                  </a:lnTo>
                  <a:lnTo>
                    <a:pt x="345948" y="412000"/>
                  </a:lnTo>
                  <a:lnTo>
                    <a:pt x="350520" y="412000"/>
                  </a:lnTo>
                  <a:lnTo>
                    <a:pt x="350520" y="331228"/>
                  </a:lnTo>
                  <a:close/>
                </a:path>
                <a:path w="1586864" h="453390">
                  <a:moveTo>
                    <a:pt x="950976" y="306844"/>
                  </a:moveTo>
                  <a:lnTo>
                    <a:pt x="947928" y="306844"/>
                  </a:lnTo>
                  <a:lnTo>
                    <a:pt x="947928" y="453148"/>
                  </a:lnTo>
                  <a:lnTo>
                    <a:pt x="950976" y="453148"/>
                  </a:lnTo>
                  <a:lnTo>
                    <a:pt x="950976" y="306844"/>
                  </a:lnTo>
                  <a:close/>
                </a:path>
                <a:path w="1586864" h="453390">
                  <a:moveTo>
                    <a:pt x="950988" y="87376"/>
                  </a:moveTo>
                  <a:lnTo>
                    <a:pt x="949464" y="87376"/>
                  </a:lnTo>
                  <a:lnTo>
                    <a:pt x="949591" y="87630"/>
                  </a:lnTo>
                  <a:lnTo>
                    <a:pt x="0" y="87630"/>
                  </a:lnTo>
                  <a:lnTo>
                    <a:pt x="0" y="90170"/>
                  </a:lnTo>
                  <a:lnTo>
                    <a:pt x="0" y="91440"/>
                  </a:lnTo>
                  <a:lnTo>
                    <a:pt x="947928" y="91440"/>
                  </a:lnTo>
                  <a:lnTo>
                    <a:pt x="947928" y="136156"/>
                  </a:lnTo>
                  <a:lnTo>
                    <a:pt x="950976" y="136156"/>
                  </a:lnTo>
                  <a:lnTo>
                    <a:pt x="950976" y="90436"/>
                  </a:lnTo>
                  <a:lnTo>
                    <a:pt x="950607" y="90436"/>
                  </a:lnTo>
                  <a:lnTo>
                    <a:pt x="950607" y="90170"/>
                  </a:lnTo>
                  <a:lnTo>
                    <a:pt x="950226" y="90170"/>
                  </a:lnTo>
                  <a:lnTo>
                    <a:pt x="950226" y="88900"/>
                  </a:lnTo>
                  <a:lnTo>
                    <a:pt x="950988" y="90424"/>
                  </a:lnTo>
                  <a:lnTo>
                    <a:pt x="950988" y="87376"/>
                  </a:lnTo>
                  <a:close/>
                </a:path>
                <a:path w="1586864" h="453390">
                  <a:moveTo>
                    <a:pt x="1586484" y="218452"/>
                  </a:moveTo>
                  <a:lnTo>
                    <a:pt x="1581912" y="218452"/>
                  </a:lnTo>
                  <a:lnTo>
                    <a:pt x="1581912" y="392188"/>
                  </a:lnTo>
                  <a:lnTo>
                    <a:pt x="1586484" y="392188"/>
                  </a:lnTo>
                  <a:lnTo>
                    <a:pt x="1586484" y="218452"/>
                  </a:lnTo>
                  <a:close/>
                </a:path>
                <a:path w="1586864" h="453390">
                  <a:moveTo>
                    <a:pt x="1586496" y="508"/>
                  </a:moveTo>
                  <a:lnTo>
                    <a:pt x="1585671" y="508"/>
                  </a:lnTo>
                  <a:lnTo>
                    <a:pt x="158567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581912" y="5080"/>
                  </a:lnTo>
                  <a:lnTo>
                    <a:pt x="1581912" y="119392"/>
                  </a:lnTo>
                  <a:lnTo>
                    <a:pt x="1586484" y="119392"/>
                  </a:lnTo>
                  <a:lnTo>
                    <a:pt x="1586484" y="3568"/>
                  </a:lnTo>
                  <a:lnTo>
                    <a:pt x="1585671" y="3568"/>
                  </a:lnTo>
                  <a:lnTo>
                    <a:pt x="1585671" y="1905"/>
                  </a:lnTo>
                  <a:lnTo>
                    <a:pt x="1586496" y="3556"/>
                  </a:lnTo>
                  <a:lnTo>
                    <a:pt x="1586496" y="50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2128" y="6996684"/>
              <a:ext cx="74675" cy="27736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866388" y="7033260"/>
              <a:ext cx="478790" cy="97790"/>
            </a:xfrm>
            <a:custGeom>
              <a:avLst/>
              <a:gdLst/>
              <a:ahLst/>
              <a:cxnLst/>
              <a:rect l="l" t="t" r="r" b="b"/>
              <a:pathLst>
                <a:path w="478789" h="97790">
                  <a:moveTo>
                    <a:pt x="478535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478535" y="97535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66388" y="7033260"/>
              <a:ext cx="478790" cy="97790"/>
            </a:xfrm>
            <a:custGeom>
              <a:avLst/>
              <a:gdLst/>
              <a:ahLst/>
              <a:cxnLst/>
              <a:rect l="l" t="t" r="r" b="b"/>
              <a:pathLst>
                <a:path w="478789" h="97790">
                  <a:moveTo>
                    <a:pt x="0" y="97535"/>
                  </a:moveTo>
                  <a:lnTo>
                    <a:pt x="478535" y="97535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9753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88779" y="6748284"/>
              <a:ext cx="483234" cy="321945"/>
            </a:xfrm>
            <a:custGeom>
              <a:avLst/>
              <a:gdLst/>
              <a:ahLst/>
              <a:cxnLst/>
              <a:rect l="l" t="t" r="r" b="b"/>
              <a:pathLst>
                <a:path w="483235" h="321945">
                  <a:moveTo>
                    <a:pt x="483108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0" y="321564"/>
                  </a:lnTo>
                  <a:lnTo>
                    <a:pt x="483108" y="321564"/>
                  </a:lnTo>
                  <a:lnTo>
                    <a:pt x="483108" y="312420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81172" y="6742176"/>
              <a:ext cx="483234" cy="318770"/>
            </a:xfrm>
            <a:custGeom>
              <a:avLst/>
              <a:gdLst/>
              <a:ahLst/>
              <a:cxnLst/>
              <a:rect l="l" t="t" r="r" b="b"/>
              <a:pathLst>
                <a:path w="483235" h="318770">
                  <a:moveTo>
                    <a:pt x="483107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483107" y="318515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62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9648" y="6740651"/>
              <a:ext cx="486409" cy="323215"/>
            </a:xfrm>
            <a:custGeom>
              <a:avLst/>
              <a:gdLst/>
              <a:ahLst/>
              <a:cxnLst/>
              <a:rect l="l" t="t" r="r" b="b"/>
              <a:pathLst>
                <a:path w="486410" h="323215">
                  <a:moveTo>
                    <a:pt x="486156" y="0"/>
                  </a:moveTo>
                  <a:lnTo>
                    <a:pt x="484632" y="0"/>
                  </a:lnTo>
                  <a:lnTo>
                    <a:pt x="485140" y="508"/>
                  </a:lnTo>
                  <a:lnTo>
                    <a:pt x="483108" y="508"/>
                  </a:lnTo>
                  <a:lnTo>
                    <a:pt x="483108" y="3048"/>
                  </a:lnTo>
                  <a:lnTo>
                    <a:pt x="483108" y="318008"/>
                  </a:lnTo>
                  <a:lnTo>
                    <a:pt x="4572" y="318008"/>
                  </a:lnTo>
                  <a:lnTo>
                    <a:pt x="4572" y="3048"/>
                  </a:lnTo>
                  <a:lnTo>
                    <a:pt x="483108" y="3048"/>
                  </a:lnTo>
                  <a:lnTo>
                    <a:pt x="483108" y="508"/>
                  </a:lnTo>
                  <a:lnTo>
                    <a:pt x="2540" y="508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524"/>
                  </a:lnTo>
                  <a:lnTo>
                    <a:pt x="0" y="320040"/>
                  </a:lnTo>
                  <a:lnTo>
                    <a:pt x="762" y="320040"/>
                  </a:lnTo>
                  <a:lnTo>
                    <a:pt x="762" y="320548"/>
                  </a:lnTo>
                  <a:lnTo>
                    <a:pt x="889" y="320548"/>
                  </a:lnTo>
                  <a:lnTo>
                    <a:pt x="889" y="321818"/>
                  </a:lnTo>
                  <a:lnTo>
                    <a:pt x="0" y="320040"/>
                  </a:lnTo>
                  <a:lnTo>
                    <a:pt x="0" y="323088"/>
                  </a:lnTo>
                  <a:lnTo>
                    <a:pt x="889" y="323088"/>
                  </a:lnTo>
                  <a:lnTo>
                    <a:pt x="1524" y="323088"/>
                  </a:lnTo>
                  <a:lnTo>
                    <a:pt x="483997" y="323088"/>
                  </a:lnTo>
                  <a:lnTo>
                    <a:pt x="484632" y="323088"/>
                  </a:lnTo>
                  <a:lnTo>
                    <a:pt x="485267" y="323088"/>
                  </a:lnTo>
                  <a:lnTo>
                    <a:pt x="486156" y="323088"/>
                  </a:lnTo>
                  <a:lnTo>
                    <a:pt x="486156" y="320548"/>
                  </a:lnTo>
                  <a:lnTo>
                    <a:pt x="486156" y="320040"/>
                  </a:lnTo>
                  <a:lnTo>
                    <a:pt x="486156" y="1778"/>
                  </a:lnTo>
                  <a:lnTo>
                    <a:pt x="485902" y="1778"/>
                  </a:lnTo>
                  <a:lnTo>
                    <a:pt x="485902" y="320548"/>
                  </a:lnTo>
                  <a:lnTo>
                    <a:pt x="485267" y="321818"/>
                  </a:lnTo>
                  <a:lnTo>
                    <a:pt x="485267" y="320548"/>
                  </a:lnTo>
                  <a:lnTo>
                    <a:pt x="485902" y="320548"/>
                  </a:lnTo>
                  <a:lnTo>
                    <a:pt x="485902" y="1778"/>
                  </a:lnTo>
                  <a:lnTo>
                    <a:pt x="485775" y="1778"/>
                  </a:lnTo>
                  <a:lnTo>
                    <a:pt x="485775" y="1143"/>
                  </a:lnTo>
                  <a:lnTo>
                    <a:pt x="486156" y="1524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90900" y="6868668"/>
              <a:ext cx="88900" cy="43180"/>
            </a:xfrm>
            <a:custGeom>
              <a:avLst/>
              <a:gdLst/>
              <a:ahLst/>
              <a:cxnLst/>
              <a:rect l="l" t="t" r="r" b="b"/>
              <a:pathLst>
                <a:path w="88900" h="43179">
                  <a:moveTo>
                    <a:pt x="57911" y="0"/>
                  </a:moveTo>
                  <a:lnTo>
                    <a:pt x="32003" y="0"/>
                  </a:lnTo>
                  <a:lnTo>
                    <a:pt x="27431" y="1523"/>
                  </a:lnTo>
                  <a:lnTo>
                    <a:pt x="22859" y="1523"/>
                  </a:lnTo>
                  <a:lnTo>
                    <a:pt x="7619" y="9143"/>
                  </a:lnTo>
                  <a:lnTo>
                    <a:pt x="4571" y="12191"/>
                  </a:lnTo>
                  <a:lnTo>
                    <a:pt x="3047" y="15239"/>
                  </a:lnTo>
                  <a:lnTo>
                    <a:pt x="1523" y="16763"/>
                  </a:lnTo>
                  <a:lnTo>
                    <a:pt x="1523" y="18287"/>
                  </a:lnTo>
                  <a:lnTo>
                    <a:pt x="0" y="21335"/>
                  </a:lnTo>
                  <a:lnTo>
                    <a:pt x="1523" y="22859"/>
                  </a:lnTo>
                  <a:lnTo>
                    <a:pt x="1523" y="24383"/>
                  </a:lnTo>
                  <a:lnTo>
                    <a:pt x="3047" y="27431"/>
                  </a:lnTo>
                  <a:lnTo>
                    <a:pt x="6095" y="30479"/>
                  </a:lnTo>
                  <a:lnTo>
                    <a:pt x="7619" y="33527"/>
                  </a:lnTo>
                  <a:lnTo>
                    <a:pt x="19811" y="39623"/>
                  </a:lnTo>
                  <a:lnTo>
                    <a:pt x="22859" y="39623"/>
                  </a:lnTo>
                  <a:lnTo>
                    <a:pt x="27431" y="41147"/>
                  </a:lnTo>
                  <a:lnTo>
                    <a:pt x="32003" y="41147"/>
                  </a:lnTo>
                  <a:lnTo>
                    <a:pt x="35051" y="42671"/>
                  </a:lnTo>
                  <a:lnTo>
                    <a:pt x="53339" y="42671"/>
                  </a:lnTo>
                  <a:lnTo>
                    <a:pt x="57911" y="41147"/>
                  </a:lnTo>
                  <a:lnTo>
                    <a:pt x="60959" y="41147"/>
                  </a:lnTo>
                  <a:lnTo>
                    <a:pt x="65531" y="39623"/>
                  </a:lnTo>
                  <a:lnTo>
                    <a:pt x="68579" y="39623"/>
                  </a:lnTo>
                  <a:lnTo>
                    <a:pt x="73151" y="38099"/>
                  </a:lnTo>
                  <a:lnTo>
                    <a:pt x="79247" y="35051"/>
                  </a:lnTo>
                  <a:lnTo>
                    <a:pt x="86867" y="27431"/>
                  </a:lnTo>
                  <a:lnTo>
                    <a:pt x="88391" y="24383"/>
                  </a:lnTo>
                  <a:lnTo>
                    <a:pt x="88391" y="21335"/>
                  </a:lnTo>
                  <a:lnTo>
                    <a:pt x="88391" y="16763"/>
                  </a:lnTo>
                  <a:lnTo>
                    <a:pt x="86867" y="15239"/>
                  </a:lnTo>
                  <a:lnTo>
                    <a:pt x="85343" y="12191"/>
                  </a:lnTo>
                  <a:lnTo>
                    <a:pt x="83819" y="10667"/>
                  </a:lnTo>
                  <a:lnTo>
                    <a:pt x="80771" y="9143"/>
                  </a:lnTo>
                  <a:lnTo>
                    <a:pt x="79247" y="7619"/>
                  </a:lnTo>
                  <a:lnTo>
                    <a:pt x="73151" y="4571"/>
                  </a:lnTo>
                  <a:lnTo>
                    <a:pt x="68579" y="3047"/>
                  </a:lnTo>
                  <a:lnTo>
                    <a:pt x="65531" y="1523"/>
                  </a:lnTo>
                  <a:lnTo>
                    <a:pt x="60959" y="1523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89376" y="6867143"/>
              <a:ext cx="91440" cy="45720"/>
            </a:xfrm>
            <a:custGeom>
              <a:avLst/>
              <a:gdLst/>
              <a:ahLst/>
              <a:cxnLst/>
              <a:rect l="l" t="t" r="r" b="b"/>
              <a:pathLst>
                <a:path w="91439" h="45720">
                  <a:moveTo>
                    <a:pt x="91440" y="16764"/>
                  </a:moveTo>
                  <a:lnTo>
                    <a:pt x="88392" y="13716"/>
                  </a:lnTo>
                  <a:lnTo>
                    <a:pt x="88392" y="21336"/>
                  </a:lnTo>
                  <a:lnTo>
                    <a:pt x="88392" y="22860"/>
                  </a:lnTo>
                  <a:lnTo>
                    <a:pt x="88392" y="24384"/>
                  </a:lnTo>
                  <a:lnTo>
                    <a:pt x="86868" y="25908"/>
                  </a:lnTo>
                  <a:lnTo>
                    <a:pt x="86868" y="27432"/>
                  </a:lnTo>
                  <a:lnTo>
                    <a:pt x="85344" y="28956"/>
                  </a:lnTo>
                  <a:lnTo>
                    <a:pt x="83820" y="32004"/>
                  </a:lnTo>
                  <a:lnTo>
                    <a:pt x="82296" y="33528"/>
                  </a:lnTo>
                  <a:lnTo>
                    <a:pt x="73152" y="38100"/>
                  </a:lnTo>
                  <a:lnTo>
                    <a:pt x="70104" y="38100"/>
                  </a:lnTo>
                  <a:lnTo>
                    <a:pt x="67056" y="39624"/>
                  </a:lnTo>
                  <a:lnTo>
                    <a:pt x="62484" y="41148"/>
                  </a:lnTo>
                  <a:lnTo>
                    <a:pt x="54864" y="41148"/>
                  </a:lnTo>
                  <a:lnTo>
                    <a:pt x="50292" y="42672"/>
                  </a:lnTo>
                  <a:lnTo>
                    <a:pt x="45720" y="42672"/>
                  </a:lnTo>
                  <a:lnTo>
                    <a:pt x="41148" y="42672"/>
                  </a:lnTo>
                  <a:lnTo>
                    <a:pt x="38100" y="41148"/>
                  </a:lnTo>
                  <a:lnTo>
                    <a:pt x="28956" y="41148"/>
                  </a:lnTo>
                  <a:lnTo>
                    <a:pt x="22860" y="38100"/>
                  </a:lnTo>
                  <a:lnTo>
                    <a:pt x="18288" y="38100"/>
                  </a:lnTo>
                  <a:lnTo>
                    <a:pt x="15240" y="36576"/>
                  </a:lnTo>
                  <a:lnTo>
                    <a:pt x="13716" y="35052"/>
                  </a:lnTo>
                  <a:lnTo>
                    <a:pt x="10668" y="33528"/>
                  </a:lnTo>
                  <a:lnTo>
                    <a:pt x="6096" y="28956"/>
                  </a:lnTo>
                  <a:lnTo>
                    <a:pt x="6096" y="27432"/>
                  </a:lnTo>
                  <a:lnTo>
                    <a:pt x="4572" y="25908"/>
                  </a:lnTo>
                  <a:lnTo>
                    <a:pt x="4572" y="22860"/>
                  </a:lnTo>
                  <a:lnTo>
                    <a:pt x="4572" y="18288"/>
                  </a:lnTo>
                  <a:lnTo>
                    <a:pt x="6096" y="16764"/>
                  </a:lnTo>
                  <a:lnTo>
                    <a:pt x="6096" y="15240"/>
                  </a:lnTo>
                  <a:lnTo>
                    <a:pt x="9144" y="13716"/>
                  </a:lnTo>
                  <a:lnTo>
                    <a:pt x="10668" y="12192"/>
                  </a:lnTo>
                  <a:lnTo>
                    <a:pt x="13716" y="10668"/>
                  </a:lnTo>
                  <a:lnTo>
                    <a:pt x="15240" y="9144"/>
                  </a:lnTo>
                  <a:lnTo>
                    <a:pt x="18288" y="7620"/>
                  </a:lnTo>
                  <a:lnTo>
                    <a:pt x="22860" y="6096"/>
                  </a:lnTo>
                  <a:lnTo>
                    <a:pt x="25908" y="6096"/>
                  </a:lnTo>
                  <a:lnTo>
                    <a:pt x="28956" y="4572"/>
                  </a:lnTo>
                  <a:lnTo>
                    <a:pt x="33528" y="4572"/>
                  </a:lnTo>
                  <a:lnTo>
                    <a:pt x="38100" y="3048"/>
                  </a:lnTo>
                  <a:lnTo>
                    <a:pt x="45720" y="3048"/>
                  </a:lnTo>
                  <a:lnTo>
                    <a:pt x="54864" y="3048"/>
                  </a:lnTo>
                  <a:lnTo>
                    <a:pt x="59436" y="4572"/>
                  </a:lnTo>
                  <a:lnTo>
                    <a:pt x="62484" y="4572"/>
                  </a:lnTo>
                  <a:lnTo>
                    <a:pt x="67056" y="6096"/>
                  </a:lnTo>
                  <a:lnTo>
                    <a:pt x="70104" y="6096"/>
                  </a:lnTo>
                  <a:lnTo>
                    <a:pt x="82296" y="12192"/>
                  </a:lnTo>
                  <a:lnTo>
                    <a:pt x="86868" y="16764"/>
                  </a:lnTo>
                  <a:lnTo>
                    <a:pt x="86868" y="18288"/>
                  </a:lnTo>
                  <a:lnTo>
                    <a:pt x="88392" y="21336"/>
                  </a:lnTo>
                  <a:lnTo>
                    <a:pt x="88392" y="13716"/>
                  </a:lnTo>
                  <a:lnTo>
                    <a:pt x="86868" y="10668"/>
                  </a:lnTo>
                  <a:lnTo>
                    <a:pt x="71628" y="3048"/>
                  </a:lnTo>
                  <a:lnTo>
                    <a:pt x="67056" y="1524"/>
                  </a:lnTo>
                  <a:lnTo>
                    <a:pt x="64008" y="1524"/>
                  </a:lnTo>
                  <a:lnTo>
                    <a:pt x="59436" y="0"/>
                  </a:lnTo>
                  <a:lnTo>
                    <a:pt x="45720" y="0"/>
                  </a:lnTo>
                  <a:lnTo>
                    <a:pt x="33528" y="0"/>
                  </a:lnTo>
                  <a:lnTo>
                    <a:pt x="28956" y="1524"/>
                  </a:lnTo>
                  <a:lnTo>
                    <a:pt x="24384" y="1524"/>
                  </a:lnTo>
                  <a:lnTo>
                    <a:pt x="18288" y="4572"/>
                  </a:lnTo>
                  <a:lnTo>
                    <a:pt x="13716" y="6096"/>
                  </a:lnTo>
                  <a:lnTo>
                    <a:pt x="10668" y="7620"/>
                  </a:lnTo>
                  <a:lnTo>
                    <a:pt x="9144" y="9144"/>
                  </a:lnTo>
                  <a:lnTo>
                    <a:pt x="6096" y="10668"/>
                  </a:lnTo>
                  <a:lnTo>
                    <a:pt x="4572" y="13716"/>
                  </a:lnTo>
                  <a:lnTo>
                    <a:pt x="1524" y="16764"/>
                  </a:lnTo>
                  <a:lnTo>
                    <a:pt x="0" y="19812"/>
                  </a:lnTo>
                  <a:lnTo>
                    <a:pt x="0" y="22860"/>
                  </a:lnTo>
                  <a:lnTo>
                    <a:pt x="0" y="24384"/>
                  </a:lnTo>
                  <a:lnTo>
                    <a:pt x="3048" y="30480"/>
                  </a:lnTo>
                  <a:lnTo>
                    <a:pt x="10668" y="38100"/>
                  </a:lnTo>
                  <a:lnTo>
                    <a:pt x="13716" y="39624"/>
                  </a:lnTo>
                  <a:lnTo>
                    <a:pt x="18288" y="41148"/>
                  </a:lnTo>
                  <a:lnTo>
                    <a:pt x="21336" y="42672"/>
                  </a:lnTo>
                  <a:lnTo>
                    <a:pt x="24384" y="42672"/>
                  </a:lnTo>
                  <a:lnTo>
                    <a:pt x="28956" y="44196"/>
                  </a:lnTo>
                  <a:lnTo>
                    <a:pt x="33528" y="44196"/>
                  </a:lnTo>
                  <a:lnTo>
                    <a:pt x="36576" y="45720"/>
                  </a:lnTo>
                  <a:lnTo>
                    <a:pt x="45720" y="45720"/>
                  </a:lnTo>
                  <a:lnTo>
                    <a:pt x="54864" y="45720"/>
                  </a:lnTo>
                  <a:lnTo>
                    <a:pt x="59436" y="44196"/>
                  </a:lnTo>
                  <a:lnTo>
                    <a:pt x="64008" y="44196"/>
                  </a:lnTo>
                  <a:lnTo>
                    <a:pt x="67056" y="42672"/>
                  </a:lnTo>
                  <a:lnTo>
                    <a:pt x="71628" y="42672"/>
                  </a:lnTo>
                  <a:lnTo>
                    <a:pt x="83820" y="36576"/>
                  </a:lnTo>
                  <a:lnTo>
                    <a:pt x="89916" y="30480"/>
                  </a:lnTo>
                  <a:lnTo>
                    <a:pt x="91440" y="27432"/>
                  </a:lnTo>
                  <a:lnTo>
                    <a:pt x="91440" y="22860"/>
                  </a:lnTo>
                  <a:lnTo>
                    <a:pt x="91440" y="1676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71672" y="6777228"/>
              <a:ext cx="88900" cy="43180"/>
            </a:xfrm>
            <a:custGeom>
              <a:avLst/>
              <a:gdLst/>
              <a:ahLst/>
              <a:cxnLst/>
              <a:rect l="l" t="t" r="r" b="b"/>
              <a:pathLst>
                <a:path w="88900" h="43179">
                  <a:moveTo>
                    <a:pt x="53339" y="0"/>
                  </a:moveTo>
                  <a:lnTo>
                    <a:pt x="35051" y="0"/>
                  </a:lnTo>
                  <a:lnTo>
                    <a:pt x="30479" y="1523"/>
                  </a:lnTo>
                  <a:lnTo>
                    <a:pt x="27431" y="1523"/>
                  </a:lnTo>
                  <a:lnTo>
                    <a:pt x="22859" y="3047"/>
                  </a:lnTo>
                  <a:lnTo>
                    <a:pt x="19811" y="3047"/>
                  </a:lnTo>
                  <a:lnTo>
                    <a:pt x="7619" y="9143"/>
                  </a:lnTo>
                  <a:lnTo>
                    <a:pt x="1523" y="15239"/>
                  </a:lnTo>
                  <a:lnTo>
                    <a:pt x="1523" y="16763"/>
                  </a:lnTo>
                  <a:lnTo>
                    <a:pt x="0" y="19811"/>
                  </a:lnTo>
                  <a:lnTo>
                    <a:pt x="0" y="24383"/>
                  </a:lnTo>
                  <a:lnTo>
                    <a:pt x="1523" y="25907"/>
                  </a:lnTo>
                  <a:lnTo>
                    <a:pt x="1523" y="27431"/>
                  </a:lnTo>
                  <a:lnTo>
                    <a:pt x="3047" y="30479"/>
                  </a:lnTo>
                  <a:lnTo>
                    <a:pt x="4571" y="32003"/>
                  </a:lnTo>
                  <a:lnTo>
                    <a:pt x="22859" y="41147"/>
                  </a:lnTo>
                  <a:lnTo>
                    <a:pt x="27431" y="41147"/>
                  </a:lnTo>
                  <a:lnTo>
                    <a:pt x="30479" y="42671"/>
                  </a:lnTo>
                  <a:lnTo>
                    <a:pt x="57911" y="42671"/>
                  </a:lnTo>
                  <a:lnTo>
                    <a:pt x="60959" y="41147"/>
                  </a:lnTo>
                  <a:lnTo>
                    <a:pt x="65531" y="41147"/>
                  </a:lnTo>
                  <a:lnTo>
                    <a:pt x="71627" y="38099"/>
                  </a:lnTo>
                  <a:lnTo>
                    <a:pt x="76199" y="36575"/>
                  </a:lnTo>
                  <a:lnTo>
                    <a:pt x="77723" y="35051"/>
                  </a:lnTo>
                  <a:lnTo>
                    <a:pt x="83819" y="32003"/>
                  </a:lnTo>
                  <a:lnTo>
                    <a:pt x="85343" y="30479"/>
                  </a:lnTo>
                  <a:lnTo>
                    <a:pt x="86867" y="27431"/>
                  </a:lnTo>
                  <a:lnTo>
                    <a:pt x="86867" y="25907"/>
                  </a:lnTo>
                  <a:lnTo>
                    <a:pt x="88391" y="24383"/>
                  </a:lnTo>
                  <a:lnTo>
                    <a:pt x="88391" y="21335"/>
                  </a:lnTo>
                  <a:lnTo>
                    <a:pt x="88391" y="19811"/>
                  </a:lnTo>
                  <a:lnTo>
                    <a:pt x="86867" y="16763"/>
                  </a:lnTo>
                  <a:lnTo>
                    <a:pt x="86867" y="15239"/>
                  </a:lnTo>
                  <a:lnTo>
                    <a:pt x="80771" y="9143"/>
                  </a:lnTo>
                  <a:lnTo>
                    <a:pt x="77723" y="7619"/>
                  </a:lnTo>
                  <a:lnTo>
                    <a:pt x="76199" y="6095"/>
                  </a:lnTo>
                  <a:lnTo>
                    <a:pt x="71627" y="4571"/>
                  </a:lnTo>
                  <a:lnTo>
                    <a:pt x="68579" y="3047"/>
                  </a:lnTo>
                  <a:lnTo>
                    <a:pt x="65531" y="3047"/>
                  </a:lnTo>
                  <a:lnTo>
                    <a:pt x="60959" y="1523"/>
                  </a:lnTo>
                  <a:lnTo>
                    <a:pt x="57911" y="1523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70148" y="6775703"/>
              <a:ext cx="91440" cy="47625"/>
            </a:xfrm>
            <a:custGeom>
              <a:avLst/>
              <a:gdLst/>
              <a:ahLst/>
              <a:cxnLst/>
              <a:rect l="l" t="t" r="r" b="b"/>
              <a:pathLst>
                <a:path w="91439" h="47625">
                  <a:moveTo>
                    <a:pt x="91440" y="18288"/>
                  </a:moveTo>
                  <a:lnTo>
                    <a:pt x="89916" y="15240"/>
                  </a:lnTo>
                  <a:lnTo>
                    <a:pt x="88392" y="13716"/>
                  </a:lnTo>
                  <a:lnTo>
                    <a:pt x="88392" y="21336"/>
                  </a:lnTo>
                  <a:lnTo>
                    <a:pt x="88392" y="22860"/>
                  </a:lnTo>
                  <a:lnTo>
                    <a:pt x="88392" y="24384"/>
                  </a:lnTo>
                  <a:lnTo>
                    <a:pt x="86868" y="25908"/>
                  </a:lnTo>
                  <a:lnTo>
                    <a:pt x="86868" y="28956"/>
                  </a:lnTo>
                  <a:lnTo>
                    <a:pt x="82296" y="33528"/>
                  </a:lnTo>
                  <a:lnTo>
                    <a:pt x="70104" y="39624"/>
                  </a:lnTo>
                  <a:lnTo>
                    <a:pt x="67056" y="39624"/>
                  </a:lnTo>
                  <a:lnTo>
                    <a:pt x="57912" y="42672"/>
                  </a:lnTo>
                  <a:lnTo>
                    <a:pt x="45720" y="42672"/>
                  </a:lnTo>
                  <a:lnTo>
                    <a:pt x="33528" y="42672"/>
                  </a:lnTo>
                  <a:lnTo>
                    <a:pt x="24384" y="39624"/>
                  </a:lnTo>
                  <a:lnTo>
                    <a:pt x="21336" y="39624"/>
                  </a:lnTo>
                  <a:lnTo>
                    <a:pt x="12192" y="35052"/>
                  </a:lnTo>
                  <a:lnTo>
                    <a:pt x="10668" y="33528"/>
                  </a:lnTo>
                  <a:lnTo>
                    <a:pt x="7620" y="32004"/>
                  </a:lnTo>
                  <a:lnTo>
                    <a:pt x="4572" y="28956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3048" y="22860"/>
                  </a:lnTo>
                  <a:lnTo>
                    <a:pt x="3048" y="21336"/>
                  </a:lnTo>
                  <a:lnTo>
                    <a:pt x="4572" y="19812"/>
                  </a:lnTo>
                  <a:lnTo>
                    <a:pt x="4572" y="18288"/>
                  </a:lnTo>
                  <a:lnTo>
                    <a:pt x="6096" y="16764"/>
                  </a:lnTo>
                  <a:lnTo>
                    <a:pt x="7620" y="13716"/>
                  </a:lnTo>
                  <a:lnTo>
                    <a:pt x="10668" y="12192"/>
                  </a:lnTo>
                  <a:lnTo>
                    <a:pt x="12192" y="10668"/>
                  </a:lnTo>
                  <a:lnTo>
                    <a:pt x="18288" y="7620"/>
                  </a:lnTo>
                  <a:lnTo>
                    <a:pt x="21336" y="7620"/>
                  </a:lnTo>
                  <a:lnTo>
                    <a:pt x="24384" y="6096"/>
                  </a:lnTo>
                  <a:lnTo>
                    <a:pt x="28956" y="4572"/>
                  </a:lnTo>
                  <a:lnTo>
                    <a:pt x="33528" y="4572"/>
                  </a:lnTo>
                  <a:lnTo>
                    <a:pt x="36576" y="3048"/>
                  </a:lnTo>
                  <a:lnTo>
                    <a:pt x="45720" y="3048"/>
                  </a:lnTo>
                  <a:lnTo>
                    <a:pt x="54864" y="3048"/>
                  </a:lnTo>
                  <a:lnTo>
                    <a:pt x="57912" y="4572"/>
                  </a:lnTo>
                  <a:lnTo>
                    <a:pt x="62484" y="4572"/>
                  </a:lnTo>
                  <a:lnTo>
                    <a:pt x="67056" y="6096"/>
                  </a:lnTo>
                  <a:lnTo>
                    <a:pt x="70104" y="7620"/>
                  </a:lnTo>
                  <a:lnTo>
                    <a:pt x="73152" y="7620"/>
                  </a:lnTo>
                  <a:lnTo>
                    <a:pt x="82296" y="12192"/>
                  </a:lnTo>
                  <a:lnTo>
                    <a:pt x="83820" y="13716"/>
                  </a:lnTo>
                  <a:lnTo>
                    <a:pt x="85344" y="16764"/>
                  </a:lnTo>
                  <a:lnTo>
                    <a:pt x="86868" y="18288"/>
                  </a:lnTo>
                  <a:lnTo>
                    <a:pt x="86868" y="19812"/>
                  </a:lnTo>
                  <a:lnTo>
                    <a:pt x="88392" y="21336"/>
                  </a:lnTo>
                  <a:lnTo>
                    <a:pt x="88392" y="13716"/>
                  </a:lnTo>
                  <a:lnTo>
                    <a:pt x="85344" y="12192"/>
                  </a:lnTo>
                  <a:lnTo>
                    <a:pt x="83820" y="9144"/>
                  </a:lnTo>
                  <a:lnTo>
                    <a:pt x="71628" y="3048"/>
                  </a:lnTo>
                  <a:lnTo>
                    <a:pt x="67056" y="3048"/>
                  </a:lnTo>
                  <a:lnTo>
                    <a:pt x="64008" y="1524"/>
                  </a:lnTo>
                  <a:lnTo>
                    <a:pt x="59436" y="1524"/>
                  </a:lnTo>
                  <a:lnTo>
                    <a:pt x="54864" y="0"/>
                  </a:lnTo>
                  <a:lnTo>
                    <a:pt x="45720" y="0"/>
                  </a:lnTo>
                  <a:lnTo>
                    <a:pt x="36576" y="0"/>
                  </a:lnTo>
                  <a:lnTo>
                    <a:pt x="32004" y="1524"/>
                  </a:lnTo>
                  <a:lnTo>
                    <a:pt x="28956" y="1524"/>
                  </a:lnTo>
                  <a:lnTo>
                    <a:pt x="24384" y="3048"/>
                  </a:lnTo>
                  <a:lnTo>
                    <a:pt x="21336" y="3048"/>
                  </a:lnTo>
                  <a:lnTo>
                    <a:pt x="16764" y="4572"/>
                  </a:lnTo>
                  <a:lnTo>
                    <a:pt x="7620" y="9144"/>
                  </a:lnTo>
                  <a:lnTo>
                    <a:pt x="6096" y="12192"/>
                  </a:lnTo>
                  <a:lnTo>
                    <a:pt x="3048" y="13716"/>
                  </a:lnTo>
                  <a:lnTo>
                    <a:pt x="1524" y="15240"/>
                  </a:lnTo>
                  <a:lnTo>
                    <a:pt x="1524" y="18288"/>
                  </a:lnTo>
                  <a:lnTo>
                    <a:pt x="0" y="19812"/>
                  </a:lnTo>
                  <a:lnTo>
                    <a:pt x="0" y="22860"/>
                  </a:lnTo>
                  <a:lnTo>
                    <a:pt x="0" y="25908"/>
                  </a:lnTo>
                  <a:lnTo>
                    <a:pt x="1524" y="27432"/>
                  </a:lnTo>
                  <a:lnTo>
                    <a:pt x="1524" y="30480"/>
                  </a:lnTo>
                  <a:lnTo>
                    <a:pt x="7620" y="36576"/>
                  </a:lnTo>
                  <a:lnTo>
                    <a:pt x="16764" y="41148"/>
                  </a:lnTo>
                  <a:lnTo>
                    <a:pt x="21336" y="42672"/>
                  </a:lnTo>
                  <a:lnTo>
                    <a:pt x="24384" y="44196"/>
                  </a:lnTo>
                  <a:lnTo>
                    <a:pt x="28956" y="44196"/>
                  </a:lnTo>
                  <a:lnTo>
                    <a:pt x="32004" y="45720"/>
                  </a:lnTo>
                  <a:lnTo>
                    <a:pt x="41148" y="45720"/>
                  </a:lnTo>
                  <a:lnTo>
                    <a:pt x="45720" y="47244"/>
                  </a:lnTo>
                  <a:lnTo>
                    <a:pt x="50292" y="45720"/>
                  </a:lnTo>
                  <a:lnTo>
                    <a:pt x="59436" y="45720"/>
                  </a:lnTo>
                  <a:lnTo>
                    <a:pt x="64008" y="44196"/>
                  </a:lnTo>
                  <a:lnTo>
                    <a:pt x="67056" y="44196"/>
                  </a:lnTo>
                  <a:lnTo>
                    <a:pt x="71628" y="42672"/>
                  </a:lnTo>
                  <a:lnTo>
                    <a:pt x="83820" y="36576"/>
                  </a:lnTo>
                  <a:lnTo>
                    <a:pt x="89916" y="30480"/>
                  </a:lnTo>
                  <a:lnTo>
                    <a:pt x="91440" y="27432"/>
                  </a:lnTo>
                  <a:lnTo>
                    <a:pt x="91440" y="22860"/>
                  </a:lnTo>
                  <a:lnTo>
                    <a:pt x="91440" y="1828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55492" y="6868668"/>
              <a:ext cx="88900" cy="43180"/>
            </a:xfrm>
            <a:custGeom>
              <a:avLst/>
              <a:gdLst/>
              <a:ahLst/>
              <a:cxnLst/>
              <a:rect l="l" t="t" r="r" b="b"/>
              <a:pathLst>
                <a:path w="88900" h="43179">
                  <a:moveTo>
                    <a:pt x="57911" y="0"/>
                  </a:moveTo>
                  <a:lnTo>
                    <a:pt x="32003" y="0"/>
                  </a:lnTo>
                  <a:lnTo>
                    <a:pt x="27431" y="1523"/>
                  </a:lnTo>
                  <a:lnTo>
                    <a:pt x="22859" y="1523"/>
                  </a:lnTo>
                  <a:lnTo>
                    <a:pt x="7619" y="9143"/>
                  </a:lnTo>
                  <a:lnTo>
                    <a:pt x="6095" y="10667"/>
                  </a:lnTo>
                  <a:lnTo>
                    <a:pt x="3047" y="12191"/>
                  </a:lnTo>
                  <a:lnTo>
                    <a:pt x="1523" y="15239"/>
                  </a:lnTo>
                  <a:lnTo>
                    <a:pt x="1523" y="16763"/>
                  </a:lnTo>
                  <a:lnTo>
                    <a:pt x="0" y="18287"/>
                  </a:lnTo>
                  <a:lnTo>
                    <a:pt x="0" y="22859"/>
                  </a:lnTo>
                  <a:lnTo>
                    <a:pt x="1523" y="24383"/>
                  </a:lnTo>
                  <a:lnTo>
                    <a:pt x="1523" y="27431"/>
                  </a:lnTo>
                  <a:lnTo>
                    <a:pt x="3047" y="28955"/>
                  </a:lnTo>
                  <a:lnTo>
                    <a:pt x="6095" y="30479"/>
                  </a:lnTo>
                  <a:lnTo>
                    <a:pt x="7619" y="33527"/>
                  </a:lnTo>
                  <a:lnTo>
                    <a:pt x="19811" y="39623"/>
                  </a:lnTo>
                  <a:lnTo>
                    <a:pt x="22859" y="39623"/>
                  </a:lnTo>
                  <a:lnTo>
                    <a:pt x="27431" y="41147"/>
                  </a:lnTo>
                  <a:lnTo>
                    <a:pt x="32003" y="41147"/>
                  </a:lnTo>
                  <a:lnTo>
                    <a:pt x="35051" y="42671"/>
                  </a:lnTo>
                  <a:lnTo>
                    <a:pt x="53339" y="42671"/>
                  </a:lnTo>
                  <a:lnTo>
                    <a:pt x="57911" y="41147"/>
                  </a:lnTo>
                  <a:lnTo>
                    <a:pt x="62483" y="41147"/>
                  </a:lnTo>
                  <a:lnTo>
                    <a:pt x="65531" y="39623"/>
                  </a:lnTo>
                  <a:lnTo>
                    <a:pt x="68579" y="39623"/>
                  </a:lnTo>
                  <a:lnTo>
                    <a:pt x="73151" y="38099"/>
                  </a:lnTo>
                  <a:lnTo>
                    <a:pt x="79247" y="35051"/>
                  </a:lnTo>
                  <a:lnTo>
                    <a:pt x="86867" y="27431"/>
                  </a:lnTo>
                  <a:lnTo>
                    <a:pt x="88391" y="24383"/>
                  </a:lnTo>
                  <a:lnTo>
                    <a:pt x="88391" y="21335"/>
                  </a:lnTo>
                  <a:lnTo>
                    <a:pt x="88391" y="16763"/>
                  </a:lnTo>
                  <a:lnTo>
                    <a:pt x="86867" y="15239"/>
                  </a:lnTo>
                  <a:lnTo>
                    <a:pt x="85343" y="12191"/>
                  </a:lnTo>
                  <a:lnTo>
                    <a:pt x="83819" y="10667"/>
                  </a:lnTo>
                  <a:lnTo>
                    <a:pt x="80771" y="9143"/>
                  </a:lnTo>
                  <a:lnTo>
                    <a:pt x="79247" y="7619"/>
                  </a:lnTo>
                  <a:lnTo>
                    <a:pt x="73151" y="4571"/>
                  </a:lnTo>
                  <a:lnTo>
                    <a:pt x="68579" y="3047"/>
                  </a:lnTo>
                  <a:lnTo>
                    <a:pt x="65531" y="1523"/>
                  </a:lnTo>
                  <a:lnTo>
                    <a:pt x="62483" y="1523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53968" y="6867143"/>
              <a:ext cx="93345" cy="45720"/>
            </a:xfrm>
            <a:custGeom>
              <a:avLst/>
              <a:gdLst/>
              <a:ahLst/>
              <a:cxnLst/>
              <a:rect l="l" t="t" r="r" b="b"/>
              <a:pathLst>
                <a:path w="93345" h="45720">
                  <a:moveTo>
                    <a:pt x="92964" y="22860"/>
                  </a:moveTo>
                  <a:lnTo>
                    <a:pt x="91440" y="19812"/>
                  </a:lnTo>
                  <a:lnTo>
                    <a:pt x="91440" y="16764"/>
                  </a:lnTo>
                  <a:lnTo>
                    <a:pt x="88392" y="13716"/>
                  </a:lnTo>
                  <a:lnTo>
                    <a:pt x="88392" y="18288"/>
                  </a:lnTo>
                  <a:lnTo>
                    <a:pt x="88392" y="22860"/>
                  </a:lnTo>
                  <a:lnTo>
                    <a:pt x="88392" y="25908"/>
                  </a:lnTo>
                  <a:lnTo>
                    <a:pt x="85344" y="28956"/>
                  </a:lnTo>
                  <a:lnTo>
                    <a:pt x="83820" y="32004"/>
                  </a:lnTo>
                  <a:lnTo>
                    <a:pt x="82296" y="33528"/>
                  </a:lnTo>
                  <a:lnTo>
                    <a:pt x="73152" y="38100"/>
                  </a:lnTo>
                  <a:lnTo>
                    <a:pt x="70104" y="38100"/>
                  </a:lnTo>
                  <a:lnTo>
                    <a:pt x="67056" y="39624"/>
                  </a:lnTo>
                  <a:lnTo>
                    <a:pt x="62484" y="41148"/>
                  </a:lnTo>
                  <a:lnTo>
                    <a:pt x="54864" y="41148"/>
                  </a:lnTo>
                  <a:lnTo>
                    <a:pt x="50292" y="42672"/>
                  </a:lnTo>
                  <a:lnTo>
                    <a:pt x="45720" y="42672"/>
                  </a:lnTo>
                  <a:lnTo>
                    <a:pt x="41148" y="42672"/>
                  </a:lnTo>
                  <a:lnTo>
                    <a:pt x="38100" y="41148"/>
                  </a:lnTo>
                  <a:lnTo>
                    <a:pt x="28956" y="41148"/>
                  </a:lnTo>
                  <a:lnTo>
                    <a:pt x="25908" y="39624"/>
                  </a:lnTo>
                  <a:lnTo>
                    <a:pt x="21336" y="38100"/>
                  </a:lnTo>
                  <a:lnTo>
                    <a:pt x="18288" y="38100"/>
                  </a:lnTo>
                  <a:lnTo>
                    <a:pt x="15240" y="36576"/>
                  </a:lnTo>
                  <a:lnTo>
                    <a:pt x="13716" y="35052"/>
                  </a:lnTo>
                  <a:lnTo>
                    <a:pt x="10668" y="33528"/>
                  </a:lnTo>
                  <a:lnTo>
                    <a:pt x="4572" y="27432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3048" y="22860"/>
                  </a:lnTo>
                  <a:lnTo>
                    <a:pt x="3048" y="21336"/>
                  </a:lnTo>
                  <a:lnTo>
                    <a:pt x="4572" y="18288"/>
                  </a:lnTo>
                  <a:lnTo>
                    <a:pt x="4572" y="16764"/>
                  </a:lnTo>
                  <a:lnTo>
                    <a:pt x="6096" y="15240"/>
                  </a:lnTo>
                  <a:lnTo>
                    <a:pt x="9144" y="13716"/>
                  </a:lnTo>
                  <a:lnTo>
                    <a:pt x="10668" y="12192"/>
                  </a:lnTo>
                  <a:lnTo>
                    <a:pt x="13716" y="10668"/>
                  </a:lnTo>
                  <a:lnTo>
                    <a:pt x="15240" y="9144"/>
                  </a:lnTo>
                  <a:lnTo>
                    <a:pt x="21336" y="6096"/>
                  </a:lnTo>
                  <a:lnTo>
                    <a:pt x="25908" y="6096"/>
                  </a:lnTo>
                  <a:lnTo>
                    <a:pt x="28956" y="4572"/>
                  </a:lnTo>
                  <a:lnTo>
                    <a:pt x="33528" y="4572"/>
                  </a:lnTo>
                  <a:lnTo>
                    <a:pt x="38100" y="3048"/>
                  </a:lnTo>
                  <a:lnTo>
                    <a:pt x="45720" y="3048"/>
                  </a:lnTo>
                  <a:lnTo>
                    <a:pt x="54864" y="3048"/>
                  </a:lnTo>
                  <a:lnTo>
                    <a:pt x="59436" y="4572"/>
                  </a:lnTo>
                  <a:lnTo>
                    <a:pt x="62484" y="4572"/>
                  </a:lnTo>
                  <a:lnTo>
                    <a:pt x="67056" y="6096"/>
                  </a:lnTo>
                  <a:lnTo>
                    <a:pt x="70104" y="6096"/>
                  </a:lnTo>
                  <a:lnTo>
                    <a:pt x="82296" y="12192"/>
                  </a:lnTo>
                  <a:lnTo>
                    <a:pt x="88392" y="18288"/>
                  </a:lnTo>
                  <a:lnTo>
                    <a:pt x="88392" y="13716"/>
                  </a:lnTo>
                  <a:lnTo>
                    <a:pt x="86868" y="10668"/>
                  </a:lnTo>
                  <a:lnTo>
                    <a:pt x="71628" y="3048"/>
                  </a:lnTo>
                  <a:lnTo>
                    <a:pt x="67056" y="1524"/>
                  </a:lnTo>
                  <a:lnTo>
                    <a:pt x="64008" y="1524"/>
                  </a:lnTo>
                  <a:lnTo>
                    <a:pt x="59436" y="0"/>
                  </a:lnTo>
                  <a:lnTo>
                    <a:pt x="45720" y="0"/>
                  </a:lnTo>
                  <a:lnTo>
                    <a:pt x="33528" y="0"/>
                  </a:lnTo>
                  <a:lnTo>
                    <a:pt x="28956" y="1524"/>
                  </a:lnTo>
                  <a:lnTo>
                    <a:pt x="24384" y="1524"/>
                  </a:lnTo>
                  <a:lnTo>
                    <a:pt x="21336" y="3048"/>
                  </a:lnTo>
                  <a:lnTo>
                    <a:pt x="16764" y="4572"/>
                  </a:lnTo>
                  <a:lnTo>
                    <a:pt x="10668" y="7620"/>
                  </a:lnTo>
                  <a:lnTo>
                    <a:pt x="9144" y="9144"/>
                  </a:lnTo>
                  <a:lnTo>
                    <a:pt x="6096" y="10668"/>
                  </a:lnTo>
                  <a:lnTo>
                    <a:pt x="4572" y="13716"/>
                  </a:lnTo>
                  <a:lnTo>
                    <a:pt x="1524" y="15240"/>
                  </a:lnTo>
                  <a:lnTo>
                    <a:pt x="1524" y="16764"/>
                  </a:lnTo>
                  <a:lnTo>
                    <a:pt x="0" y="19812"/>
                  </a:lnTo>
                  <a:lnTo>
                    <a:pt x="0" y="22860"/>
                  </a:lnTo>
                  <a:lnTo>
                    <a:pt x="0" y="24384"/>
                  </a:lnTo>
                  <a:lnTo>
                    <a:pt x="1524" y="27432"/>
                  </a:lnTo>
                  <a:lnTo>
                    <a:pt x="1524" y="30480"/>
                  </a:lnTo>
                  <a:lnTo>
                    <a:pt x="4572" y="32004"/>
                  </a:lnTo>
                  <a:lnTo>
                    <a:pt x="10668" y="38100"/>
                  </a:lnTo>
                  <a:lnTo>
                    <a:pt x="16764" y="41148"/>
                  </a:lnTo>
                  <a:lnTo>
                    <a:pt x="21336" y="42672"/>
                  </a:lnTo>
                  <a:lnTo>
                    <a:pt x="24384" y="42672"/>
                  </a:lnTo>
                  <a:lnTo>
                    <a:pt x="28956" y="44196"/>
                  </a:lnTo>
                  <a:lnTo>
                    <a:pt x="33528" y="44196"/>
                  </a:lnTo>
                  <a:lnTo>
                    <a:pt x="36576" y="45720"/>
                  </a:lnTo>
                  <a:lnTo>
                    <a:pt x="45720" y="45720"/>
                  </a:lnTo>
                  <a:lnTo>
                    <a:pt x="54864" y="45720"/>
                  </a:lnTo>
                  <a:lnTo>
                    <a:pt x="59436" y="44196"/>
                  </a:lnTo>
                  <a:lnTo>
                    <a:pt x="64008" y="44196"/>
                  </a:lnTo>
                  <a:lnTo>
                    <a:pt x="67056" y="42672"/>
                  </a:lnTo>
                  <a:lnTo>
                    <a:pt x="71628" y="42672"/>
                  </a:lnTo>
                  <a:lnTo>
                    <a:pt x="83820" y="36576"/>
                  </a:lnTo>
                  <a:lnTo>
                    <a:pt x="89916" y="30480"/>
                  </a:lnTo>
                  <a:lnTo>
                    <a:pt x="91440" y="27432"/>
                  </a:lnTo>
                  <a:lnTo>
                    <a:pt x="91440" y="24384"/>
                  </a:lnTo>
                  <a:lnTo>
                    <a:pt x="92964" y="2286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90900" y="6975348"/>
              <a:ext cx="88900" cy="44450"/>
            </a:xfrm>
            <a:custGeom>
              <a:avLst/>
              <a:gdLst/>
              <a:ahLst/>
              <a:cxnLst/>
              <a:rect l="l" t="t" r="r" b="b"/>
              <a:pathLst>
                <a:path w="88900" h="44450">
                  <a:moveTo>
                    <a:pt x="48767" y="0"/>
                  </a:moveTo>
                  <a:lnTo>
                    <a:pt x="39623" y="0"/>
                  </a:lnTo>
                  <a:lnTo>
                    <a:pt x="35051" y="1523"/>
                  </a:lnTo>
                  <a:lnTo>
                    <a:pt x="27431" y="1523"/>
                  </a:lnTo>
                  <a:lnTo>
                    <a:pt x="22859" y="3047"/>
                  </a:lnTo>
                  <a:lnTo>
                    <a:pt x="7619" y="10667"/>
                  </a:lnTo>
                  <a:lnTo>
                    <a:pt x="3047" y="15239"/>
                  </a:lnTo>
                  <a:lnTo>
                    <a:pt x="1523" y="18287"/>
                  </a:lnTo>
                  <a:lnTo>
                    <a:pt x="1523" y="19811"/>
                  </a:lnTo>
                  <a:lnTo>
                    <a:pt x="0" y="22859"/>
                  </a:lnTo>
                  <a:lnTo>
                    <a:pt x="1523" y="24383"/>
                  </a:lnTo>
                  <a:lnTo>
                    <a:pt x="1523" y="25907"/>
                  </a:lnTo>
                  <a:lnTo>
                    <a:pt x="3047" y="28955"/>
                  </a:lnTo>
                  <a:lnTo>
                    <a:pt x="7619" y="33527"/>
                  </a:lnTo>
                  <a:lnTo>
                    <a:pt x="22859" y="41147"/>
                  </a:lnTo>
                  <a:lnTo>
                    <a:pt x="27431" y="42671"/>
                  </a:lnTo>
                  <a:lnTo>
                    <a:pt x="35051" y="42671"/>
                  </a:lnTo>
                  <a:lnTo>
                    <a:pt x="39623" y="44195"/>
                  </a:lnTo>
                  <a:lnTo>
                    <a:pt x="48767" y="44195"/>
                  </a:lnTo>
                  <a:lnTo>
                    <a:pt x="53339" y="42671"/>
                  </a:lnTo>
                  <a:lnTo>
                    <a:pt x="60959" y="42671"/>
                  </a:lnTo>
                  <a:lnTo>
                    <a:pt x="65531" y="41147"/>
                  </a:lnTo>
                  <a:lnTo>
                    <a:pt x="68579" y="39623"/>
                  </a:lnTo>
                  <a:lnTo>
                    <a:pt x="73151" y="38099"/>
                  </a:lnTo>
                  <a:lnTo>
                    <a:pt x="79247" y="35051"/>
                  </a:lnTo>
                  <a:lnTo>
                    <a:pt x="80771" y="33527"/>
                  </a:lnTo>
                  <a:lnTo>
                    <a:pt x="83819" y="32003"/>
                  </a:lnTo>
                  <a:lnTo>
                    <a:pt x="86867" y="28955"/>
                  </a:lnTo>
                  <a:lnTo>
                    <a:pt x="88391" y="25907"/>
                  </a:lnTo>
                  <a:lnTo>
                    <a:pt x="88391" y="22859"/>
                  </a:lnTo>
                  <a:lnTo>
                    <a:pt x="88391" y="18287"/>
                  </a:lnTo>
                  <a:lnTo>
                    <a:pt x="86867" y="15239"/>
                  </a:lnTo>
                  <a:lnTo>
                    <a:pt x="83819" y="12191"/>
                  </a:lnTo>
                  <a:lnTo>
                    <a:pt x="80771" y="10667"/>
                  </a:lnTo>
                  <a:lnTo>
                    <a:pt x="79247" y="9143"/>
                  </a:lnTo>
                  <a:lnTo>
                    <a:pt x="73151" y="6095"/>
                  </a:lnTo>
                  <a:lnTo>
                    <a:pt x="68579" y="4571"/>
                  </a:lnTo>
                  <a:lnTo>
                    <a:pt x="65531" y="3047"/>
                  </a:lnTo>
                  <a:lnTo>
                    <a:pt x="60959" y="1523"/>
                  </a:lnTo>
                  <a:lnTo>
                    <a:pt x="53339" y="1523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89376" y="6973823"/>
              <a:ext cx="91440" cy="47625"/>
            </a:xfrm>
            <a:custGeom>
              <a:avLst/>
              <a:gdLst/>
              <a:ahLst/>
              <a:cxnLst/>
              <a:rect l="l" t="t" r="r" b="b"/>
              <a:pathLst>
                <a:path w="91439" h="47625">
                  <a:moveTo>
                    <a:pt x="91440" y="18288"/>
                  </a:moveTo>
                  <a:lnTo>
                    <a:pt x="89916" y="16764"/>
                  </a:lnTo>
                  <a:lnTo>
                    <a:pt x="88392" y="13716"/>
                  </a:lnTo>
                  <a:lnTo>
                    <a:pt x="88392" y="21336"/>
                  </a:lnTo>
                  <a:lnTo>
                    <a:pt x="88392" y="24384"/>
                  </a:lnTo>
                  <a:lnTo>
                    <a:pt x="88392" y="25908"/>
                  </a:lnTo>
                  <a:lnTo>
                    <a:pt x="86868" y="27432"/>
                  </a:lnTo>
                  <a:lnTo>
                    <a:pt x="86868" y="28956"/>
                  </a:lnTo>
                  <a:lnTo>
                    <a:pt x="82296" y="33528"/>
                  </a:lnTo>
                  <a:lnTo>
                    <a:pt x="67056" y="41148"/>
                  </a:lnTo>
                  <a:lnTo>
                    <a:pt x="62484" y="41148"/>
                  </a:lnTo>
                  <a:lnTo>
                    <a:pt x="59436" y="42672"/>
                  </a:lnTo>
                  <a:lnTo>
                    <a:pt x="45720" y="42672"/>
                  </a:lnTo>
                  <a:lnTo>
                    <a:pt x="33528" y="42672"/>
                  </a:lnTo>
                  <a:lnTo>
                    <a:pt x="28956" y="41148"/>
                  </a:lnTo>
                  <a:lnTo>
                    <a:pt x="25908" y="41148"/>
                  </a:lnTo>
                  <a:lnTo>
                    <a:pt x="22860" y="39624"/>
                  </a:lnTo>
                  <a:lnTo>
                    <a:pt x="18288" y="38100"/>
                  </a:lnTo>
                  <a:lnTo>
                    <a:pt x="15240" y="36576"/>
                  </a:lnTo>
                  <a:lnTo>
                    <a:pt x="13716" y="35052"/>
                  </a:lnTo>
                  <a:lnTo>
                    <a:pt x="10668" y="33528"/>
                  </a:lnTo>
                  <a:lnTo>
                    <a:pt x="9144" y="32004"/>
                  </a:lnTo>
                  <a:lnTo>
                    <a:pt x="6096" y="30480"/>
                  </a:lnTo>
                  <a:lnTo>
                    <a:pt x="6096" y="28956"/>
                  </a:lnTo>
                  <a:lnTo>
                    <a:pt x="4572" y="27432"/>
                  </a:lnTo>
                  <a:lnTo>
                    <a:pt x="4572" y="24384"/>
                  </a:lnTo>
                  <a:lnTo>
                    <a:pt x="4572" y="19812"/>
                  </a:lnTo>
                  <a:lnTo>
                    <a:pt x="6096" y="18288"/>
                  </a:lnTo>
                  <a:lnTo>
                    <a:pt x="6096" y="16764"/>
                  </a:lnTo>
                  <a:lnTo>
                    <a:pt x="9144" y="15240"/>
                  </a:lnTo>
                  <a:lnTo>
                    <a:pt x="10668" y="13716"/>
                  </a:lnTo>
                  <a:lnTo>
                    <a:pt x="13716" y="12192"/>
                  </a:lnTo>
                  <a:lnTo>
                    <a:pt x="15240" y="10668"/>
                  </a:lnTo>
                  <a:lnTo>
                    <a:pt x="18288" y="9144"/>
                  </a:lnTo>
                  <a:lnTo>
                    <a:pt x="22860" y="7620"/>
                  </a:lnTo>
                  <a:lnTo>
                    <a:pt x="25908" y="6096"/>
                  </a:lnTo>
                  <a:lnTo>
                    <a:pt x="28956" y="6096"/>
                  </a:lnTo>
                  <a:lnTo>
                    <a:pt x="33528" y="4572"/>
                  </a:lnTo>
                  <a:lnTo>
                    <a:pt x="45720" y="4572"/>
                  </a:lnTo>
                  <a:lnTo>
                    <a:pt x="59436" y="4572"/>
                  </a:lnTo>
                  <a:lnTo>
                    <a:pt x="62484" y="6096"/>
                  </a:lnTo>
                  <a:lnTo>
                    <a:pt x="67056" y="6096"/>
                  </a:lnTo>
                  <a:lnTo>
                    <a:pt x="82296" y="13716"/>
                  </a:lnTo>
                  <a:lnTo>
                    <a:pt x="86868" y="18288"/>
                  </a:lnTo>
                  <a:lnTo>
                    <a:pt x="86868" y="19812"/>
                  </a:lnTo>
                  <a:lnTo>
                    <a:pt x="88392" y="21336"/>
                  </a:lnTo>
                  <a:lnTo>
                    <a:pt x="88392" y="13716"/>
                  </a:lnTo>
                  <a:lnTo>
                    <a:pt x="86868" y="12192"/>
                  </a:lnTo>
                  <a:lnTo>
                    <a:pt x="71628" y="4572"/>
                  </a:lnTo>
                  <a:lnTo>
                    <a:pt x="67056" y="3048"/>
                  </a:lnTo>
                  <a:lnTo>
                    <a:pt x="64008" y="1524"/>
                  </a:lnTo>
                  <a:lnTo>
                    <a:pt x="59436" y="1524"/>
                  </a:lnTo>
                  <a:lnTo>
                    <a:pt x="54864" y="0"/>
                  </a:lnTo>
                  <a:lnTo>
                    <a:pt x="45720" y="0"/>
                  </a:lnTo>
                  <a:lnTo>
                    <a:pt x="36576" y="0"/>
                  </a:lnTo>
                  <a:lnTo>
                    <a:pt x="33528" y="1524"/>
                  </a:lnTo>
                  <a:lnTo>
                    <a:pt x="28956" y="1524"/>
                  </a:lnTo>
                  <a:lnTo>
                    <a:pt x="24384" y="3048"/>
                  </a:lnTo>
                  <a:lnTo>
                    <a:pt x="18288" y="6096"/>
                  </a:lnTo>
                  <a:lnTo>
                    <a:pt x="13716" y="7620"/>
                  </a:lnTo>
                  <a:lnTo>
                    <a:pt x="10668" y="9144"/>
                  </a:lnTo>
                  <a:lnTo>
                    <a:pt x="9144" y="10668"/>
                  </a:lnTo>
                  <a:lnTo>
                    <a:pt x="6096" y="12192"/>
                  </a:lnTo>
                  <a:lnTo>
                    <a:pt x="4572" y="13716"/>
                  </a:lnTo>
                  <a:lnTo>
                    <a:pt x="3048" y="16764"/>
                  </a:lnTo>
                  <a:lnTo>
                    <a:pt x="1524" y="18288"/>
                  </a:lnTo>
                  <a:lnTo>
                    <a:pt x="0" y="21336"/>
                  </a:lnTo>
                  <a:lnTo>
                    <a:pt x="0" y="24384"/>
                  </a:lnTo>
                  <a:lnTo>
                    <a:pt x="0" y="25908"/>
                  </a:lnTo>
                  <a:lnTo>
                    <a:pt x="1524" y="28956"/>
                  </a:lnTo>
                  <a:lnTo>
                    <a:pt x="3048" y="30480"/>
                  </a:lnTo>
                  <a:lnTo>
                    <a:pt x="4572" y="33528"/>
                  </a:lnTo>
                  <a:lnTo>
                    <a:pt x="6096" y="35052"/>
                  </a:lnTo>
                  <a:lnTo>
                    <a:pt x="9144" y="36576"/>
                  </a:lnTo>
                  <a:lnTo>
                    <a:pt x="13716" y="41148"/>
                  </a:lnTo>
                  <a:lnTo>
                    <a:pt x="18288" y="41148"/>
                  </a:lnTo>
                  <a:lnTo>
                    <a:pt x="24384" y="44196"/>
                  </a:lnTo>
                  <a:lnTo>
                    <a:pt x="28956" y="45720"/>
                  </a:lnTo>
                  <a:lnTo>
                    <a:pt x="33528" y="45720"/>
                  </a:lnTo>
                  <a:lnTo>
                    <a:pt x="36576" y="47244"/>
                  </a:lnTo>
                  <a:lnTo>
                    <a:pt x="45720" y="47244"/>
                  </a:lnTo>
                  <a:lnTo>
                    <a:pt x="54864" y="47244"/>
                  </a:lnTo>
                  <a:lnTo>
                    <a:pt x="59436" y="45720"/>
                  </a:lnTo>
                  <a:lnTo>
                    <a:pt x="64008" y="45720"/>
                  </a:lnTo>
                  <a:lnTo>
                    <a:pt x="67056" y="44196"/>
                  </a:lnTo>
                  <a:lnTo>
                    <a:pt x="71628" y="42672"/>
                  </a:lnTo>
                  <a:lnTo>
                    <a:pt x="74676" y="41148"/>
                  </a:lnTo>
                  <a:lnTo>
                    <a:pt x="77724" y="41148"/>
                  </a:lnTo>
                  <a:lnTo>
                    <a:pt x="80772" y="38100"/>
                  </a:lnTo>
                  <a:lnTo>
                    <a:pt x="86868" y="35052"/>
                  </a:lnTo>
                  <a:lnTo>
                    <a:pt x="88392" y="33528"/>
                  </a:lnTo>
                  <a:lnTo>
                    <a:pt x="89916" y="30480"/>
                  </a:lnTo>
                  <a:lnTo>
                    <a:pt x="91440" y="28956"/>
                  </a:lnTo>
                  <a:lnTo>
                    <a:pt x="91440" y="24384"/>
                  </a:lnTo>
                  <a:lnTo>
                    <a:pt x="91440" y="1828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55492" y="6947916"/>
              <a:ext cx="88900" cy="43180"/>
            </a:xfrm>
            <a:custGeom>
              <a:avLst/>
              <a:gdLst/>
              <a:ahLst/>
              <a:cxnLst/>
              <a:rect l="l" t="t" r="r" b="b"/>
              <a:pathLst>
                <a:path w="88900" h="43179">
                  <a:moveTo>
                    <a:pt x="57911" y="0"/>
                  </a:moveTo>
                  <a:lnTo>
                    <a:pt x="32003" y="0"/>
                  </a:lnTo>
                  <a:lnTo>
                    <a:pt x="22859" y="3047"/>
                  </a:lnTo>
                  <a:lnTo>
                    <a:pt x="19811" y="3047"/>
                  </a:lnTo>
                  <a:lnTo>
                    <a:pt x="7619" y="9143"/>
                  </a:lnTo>
                  <a:lnTo>
                    <a:pt x="6095" y="10667"/>
                  </a:lnTo>
                  <a:lnTo>
                    <a:pt x="3047" y="12191"/>
                  </a:lnTo>
                  <a:lnTo>
                    <a:pt x="1523" y="15239"/>
                  </a:lnTo>
                  <a:lnTo>
                    <a:pt x="1523" y="16763"/>
                  </a:lnTo>
                  <a:lnTo>
                    <a:pt x="0" y="19811"/>
                  </a:lnTo>
                  <a:lnTo>
                    <a:pt x="0" y="22859"/>
                  </a:lnTo>
                  <a:lnTo>
                    <a:pt x="1523" y="25907"/>
                  </a:lnTo>
                  <a:lnTo>
                    <a:pt x="1523" y="27431"/>
                  </a:lnTo>
                  <a:lnTo>
                    <a:pt x="7619" y="33527"/>
                  </a:lnTo>
                  <a:lnTo>
                    <a:pt x="19811" y="39623"/>
                  </a:lnTo>
                  <a:lnTo>
                    <a:pt x="22859" y="39623"/>
                  </a:lnTo>
                  <a:lnTo>
                    <a:pt x="27431" y="41147"/>
                  </a:lnTo>
                  <a:lnTo>
                    <a:pt x="32003" y="41147"/>
                  </a:lnTo>
                  <a:lnTo>
                    <a:pt x="35051" y="42671"/>
                  </a:lnTo>
                  <a:lnTo>
                    <a:pt x="53339" y="42671"/>
                  </a:lnTo>
                  <a:lnTo>
                    <a:pt x="57911" y="41147"/>
                  </a:lnTo>
                  <a:lnTo>
                    <a:pt x="62483" y="41147"/>
                  </a:lnTo>
                  <a:lnTo>
                    <a:pt x="65531" y="39623"/>
                  </a:lnTo>
                  <a:lnTo>
                    <a:pt x="68579" y="39623"/>
                  </a:lnTo>
                  <a:lnTo>
                    <a:pt x="73151" y="38099"/>
                  </a:lnTo>
                  <a:lnTo>
                    <a:pt x="79247" y="35051"/>
                  </a:lnTo>
                  <a:lnTo>
                    <a:pt x="80771" y="33527"/>
                  </a:lnTo>
                  <a:lnTo>
                    <a:pt x="83819" y="32003"/>
                  </a:lnTo>
                  <a:lnTo>
                    <a:pt x="85343" y="28955"/>
                  </a:lnTo>
                  <a:lnTo>
                    <a:pt x="88391" y="25907"/>
                  </a:lnTo>
                  <a:lnTo>
                    <a:pt x="88391" y="21335"/>
                  </a:lnTo>
                  <a:lnTo>
                    <a:pt x="88391" y="16763"/>
                  </a:lnTo>
                  <a:lnTo>
                    <a:pt x="86867" y="15239"/>
                  </a:lnTo>
                  <a:lnTo>
                    <a:pt x="85343" y="12191"/>
                  </a:lnTo>
                  <a:lnTo>
                    <a:pt x="83819" y="10667"/>
                  </a:lnTo>
                  <a:lnTo>
                    <a:pt x="80771" y="9143"/>
                  </a:lnTo>
                  <a:lnTo>
                    <a:pt x="79247" y="7619"/>
                  </a:lnTo>
                  <a:lnTo>
                    <a:pt x="73151" y="4571"/>
                  </a:lnTo>
                  <a:lnTo>
                    <a:pt x="68579" y="3047"/>
                  </a:lnTo>
                  <a:lnTo>
                    <a:pt x="65531" y="3047"/>
                  </a:lnTo>
                  <a:lnTo>
                    <a:pt x="62483" y="1523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53968" y="6946391"/>
              <a:ext cx="93345" cy="45720"/>
            </a:xfrm>
            <a:custGeom>
              <a:avLst/>
              <a:gdLst/>
              <a:ahLst/>
              <a:cxnLst/>
              <a:rect l="l" t="t" r="r" b="b"/>
              <a:pathLst>
                <a:path w="93345" h="45720">
                  <a:moveTo>
                    <a:pt x="92964" y="22860"/>
                  </a:moveTo>
                  <a:lnTo>
                    <a:pt x="91440" y="19812"/>
                  </a:lnTo>
                  <a:lnTo>
                    <a:pt x="91440" y="18288"/>
                  </a:lnTo>
                  <a:lnTo>
                    <a:pt x="89916" y="15240"/>
                  </a:lnTo>
                  <a:lnTo>
                    <a:pt x="88392" y="13716"/>
                  </a:lnTo>
                  <a:lnTo>
                    <a:pt x="88392" y="19812"/>
                  </a:lnTo>
                  <a:lnTo>
                    <a:pt x="88392" y="22860"/>
                  </a:lnTo>
                  <a:lnTo>
                    <a:pt x="88392" y="25908"/>
                  </a:lnTo>
                  <a:lnTo>
                    <a:pt x="86868" y="27432"/>
                  </a:lnTo>
                  <a:lnTo>
                    <a:pt x="85344" y="30480"/>
                  </a:lnTo>
                  <a:lnTo>
                    <a:pt x="82296" y="33528"/>
                  </a:lnTo>
                  <a:lnTo>
                    <a:pt x="73152" y="38100"/>
                  </a:lnTo>
                  <a:lnTo>
                    <a:pt x="70104" y="38100"/>
                  </a:lnTo>
                  <a:lnTo>
                    <a:pt x="67056" y="39624"/>
                  </a:lnTo>
                  <a:lnTo>
                    <a:pt x="62484" y="41148"/>
                  </a:lnTo>
                  <a:lnTo>
                    <a:pt x="59436" y="41148"/>
                  </a:lnTo>
                  <a:lnTo>
                    <a:pt x="54864" y="42672"/>
                  </a:lnTo>
                  <a:lnTo>
                    <a:pt x="45720" y="42672"/>
                  </a:lnTo>
                  <a:lnTo>
                    <a:pt x="38100" y="42672"/>
                  </a:lnTo>
                  <a:lnTo>
                    <a:pt x="33528" y="41148"/>
                  </a:lnTo>
                  <a:lnTo>
                    <a:pt x="28956" y="41148"/>
                  </a:lnTo>
                  <a:lnTo>
                    <a:pt x="25908" y="39624"/>
                  </a:lnTo>
                  <a:lnTo>
                    <a:pt x="21336" y="38100"/>
                  </a:lnTo>
                  <a:lnTo>
                    <a:pt x="18288" y="38100"/>
                  </a:lnTo>
                  <a:lnTo>
                    <a:pt x="15240" y="36576"/>
                  </a:lnTo>
                  <a:lnTo>
                    <a:pt x="13716" y="35052"/>
                  </a:lnTo>
                  <a:lnTo>
                    <a:pt x="10668" y="33528"/>
                  </a:lnTo>
                  <a:lnTo>
                    <a:pt x="9144" y="32004"/>
                  </a:lnTo>
                  <a:lnTo>
                    <a:pt x="6096" y="30480"/>
                  </a:lnTo>
                  <a:lnTo>
                    <a:pt x="4572" y="27432"/>
                  </a:lnTo>
                  <a:lnTo>
                    <a:pt x="4572" y="25908"/>
                  </a:lnTo>
                  <a:lnTo>
                    <a:pt x="3048" y="24384"/>
                  </a:lnTo>
                  <a:lnTo>
                    <a:pt x="3048" y="22860"/>
                  </a:lnTo>
                  <a:lnTo>
                    <a:pt x="3048" y="21336"/>
                  </a:lnTo>
                  <a:lnTo>
                    <a:pt x="4572" y="19812"/>
                  </a:lnTo>
                  <a:lnTo>
                    <a:pt x="4572" y="16764"/>
                  </a:lnTo>
                  <a:lnTo>
                    <a:pt x="6096" y="15240"/>
                  </a:lnTo>
                  <a:lnTo>
                    <a:pt x="9144" y="13716"/>
                  </a:lnTo>
                  <a:lnTo>
                    <a:pt x="10668" y="12192"/>
                  </a:lnTo>
                  <a:lnTo>
                    <a:pt x="13716" y="10668"/>
                  </a:lnTo>
                  <a:lnTo>
                    <a:pt x="15240" y="9144"/>
                  </a:lnTo>
                  <a:lnTo>
                    <a:pt x="21336" y="6096"/>
                  </a:lnTo>
                  <a:lnTo>
                    <a:pt x="25908" y="6096"/>
                  </a:lnTo>
                  <a:lnTo>
                    <a:pt x="28956" y="4572"/>
                  </a:lnTo>
                  <a:lnTo>
                    <a:pt x="33528" y="4572"/>
                  </a:lnTo>
                  <a:lnTo>
                    <a:pt x="38100" y="3048"/>
                  </a:lnTo>
                  <a:lnTo>
                    <a:pt x="45720" y="3048"/>
                  </a:lnTo>
                  <a:lnTo>
                    <a:pt x="54864" y="3048"/>
                  </a:lnTo>
                  <a:lnTo>
                    <a:pt x="59436" y="4572"/>
                  </a:lnTo>
                  <a:lnTo>
                    <a:pt x="62484" y="4572"/>
                  </a:lnTo>
                  <a:lnTo>
                    <a:pt x="67056" y="6096"/>
                  </a:lnTo>
                  <a:lnTo>
                    <a:pt x="70104" y="6096"/>
                  </a:lnTo>
                  <a:lnTo>
                    <a:pt x="82296" y="12192"/>
                  </a:lnTo>
                  <a:lnTo>
                    <a:pt x="86868" y="16764"/>
                  </a:lnTo>
                  <a:lnTo>
                    <a:pt x="88392" y="19812"/>
                  </a:lnTo>
                  <a:lnTo>
                    <a:pt x="88392" y="13716"/>
                  </a:lnTo>
                  <a:lnTo>
                    <a:pt x="86868" y="10668"/>
                  </a:lnTo>
                  <a:lnTo>
                    <a:pt x="71628" y="3048"/>
                  </a:lnTo>
                  <a:lnTo>
                    <a:pt x="67056" y="1524"/>
                  </a:lnTo>
                  <a:lnTo>
                    <a:pt x="64008" y="1524"/>
                  </a:lnTo>
                  <a:lnTo>
                    <a:pt x="59436" y="0"/>
                  </a:lnTo>
                  <a:lnTo>
                    <a:pt x="45720" y="0"/>
                  </a:lnTo>
                  <a:lnTo>
                    <a:pt x="33528" y="0"/>
                  </a:lnTo>
                  <a:lnTo>
                    <a:pt x="28956" y="1524"/>
                  </a:lnTo>
                  <a:lnTo>
                    <a:pt x="24384" y="1524"/>
                  </a:lnTo>
                  <a:lnTo>
                    <a:pt x="21336" y="3048"/>
                  </a:lnTo>
                  <a:lnTo>
                    <a:pt x="16764" y="4572"/>
                  </a:lnTo>
                  <a:lnTo>
                    <a:pt x="10668" y="7620"/>
                  </a:lnTo>
                  <a:lnTo>
                    <a:pt x="9144" y="9144"/>
                  </a:lnTo>
                  <a:lnTo>
                    <a:pt x="6096" y="10668"/>
                  </a:lnTo>
                  <a:lnTo>
                    <a:pt x="4572" y="13716"/>
                  </a:lnTo>
                  <a:lnTo>
                    <a:pt x="1524" y="15240"/>
                  </a:lnTo>
                  <a:lnTo>
                    <a:pt x="1524" y="18288"/>
                  </a:lnTo>
                  <a:lnTo>
                    <a:pt x="0" y="19812"/>
                  </a:lnTo>
                  <a:lnTo>
                    <a:pt x="0" y="22860"/>
                  </a:lnTo>
                  <a:lnTo>
                    <a:pt x="0" y="25908"/>
                  </a:lnTo>
                  <a:lnTo>
                    <a:pt x="1524" y="27432"/>
                  </a:lnTo>
                  <a:lnTo>
                    <a:pt x="1524" y="30480"/>
                  </a:lnTo>
                  <a:lnTo>
                    <a:pt x="4572" y="32004"/>
                  </a:lnTo>
                  <a:lnTo>
                    <a:pt x="10668" y="38100"/>
                  </a:lnTo>
                  <a:lnTo>
                    <a:pt x="16764" y="41148"/>
                  </a:lnTo>
                  <a:lnTo>
                    <a:pt x="21336" y="42672"/>
                  </a:lnTo>
                  <a:lnTo>
                    <a:pt x="24384" y="42672"/>
                  </a:lnTo>
                  <a:lnTo>
                    <a:pt x="28956" y="44196"/>
                  </a:lnTo>
                  <a:lnTo>
                    <a:pt x="33528" y="44196"/>
                  </a:lnTo>
                  <a:lnTo>
                    <a:pt x="36576" y="45720"/>
                  </a:lnTo>
                  <a:lnTo>
                    <a:pt x="45720" y="45720"/>
                  </a:lnTo>
                  <a:lnTo>
                    <a:pt x="54864" y="45720"/>
                  </a:lnTo>
                  <a:lnTo>
                    <a:pt x="59436" y="44196"/>
                  </a:lnTo>
                  <a:lnTo>
                    <a:pt x="64008" y="44196"/>
                  </a:lnTo>
                  <a:lnTo>
                    <a:pt x="67056" y="42672"/>
                  </a:lnTo>
                  <a:lnTo>
                    <a:pt x="71628" y="42672"/>
                  </a:lnTo>
                  <a:lnTo>
                    <a:pt x="83820" y="36576"/>
                  </a:lnTo>
                  <a:lnTo>
                    <a:pt x="89916" y="30480"/>
                  </a:lnTo>
                  <a:lnTo>
                    <a:pt x="91440" y="27432"/>
                  </a:lnTo>
                  <a:lnTo>
                    <a:pt x="91440" y="25908"/>
                  </a:lnTo>
                  <a:lnTo>
                    <a:pt x="92964" y="2286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05556" y="6851904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5">
                  <a:moveTo>
                    <a:pt x="12191" y="0"/>
                  </a:moveTo>
                  <a:lnTo>
                    <a:pt x="4571" y="0"/>
                  </a:lnTo>
                  <a:lnTo>
                    <a:pt x="3047" y="1523"/>
                  </a:lnTo>
                  <a:lnTo>
                    <a:pt x="1523" y="1523"/>
                  </a:lnTo>
                  <a:lnTo>
                    <a:pt x="1523" y="3047"/>
                  </a:lnTo>
                  <a:lnTo>
                    <a:pt x="0" y="4571"/>
                  </a:lnTo>
                  <a:lnTo>
                    <a:pt x="0" y="10667"/>
                  </a:lnTo>
                  <a:lnTo>
                    <a:pt x="1523" y="12191"/>
                  </a:lnTo>
                  <a:lnTo>
                    <a:pt x="1523" y="13715"/>
                  </a:lnTo>
                  <a:lnTo>
                    <a:pt x="4571" y="16763"/>
                  </a:lnTo>
                  <a:lnTo>
                    <a:pt x="12191" y="16763"/>
                  </a:lnTo>
                  <a:lnTo>
                    <a:pt x="16763" y="12191"/>
                  </a:lnTo>
                  <a:lnTo>
                    <a:pt x="16763" y="9143"/>
                  </a:lnTo>
                  <a:lnTo>
                    <a:pt x="18287" y="7619"/>
                  </a:lnTo>
                  <a:lnTo>
                    <a:pt x="16763" y="6095"/>
                  </a:lnTo>
                  <a:lnTo>
                    <a:pt x="16763" y="3047"/>
                  </a:lnTo>
                  <a:lnTo>
                    <a:pt x="15239" y="1523"/>
                  </a:lnTo>
                  <a:lnTo>
                    <a:pt x="13715" y="1523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94888" y="6848855"/>
              <a:ext cx="81280" cy="62865"/>
            </a:xfrm>
            <a:custGeom>
              <a:avLst/>
              <a:gdLst/>
              <a:ahLst/>
              <a:cxnLst/>
              <a:rect l="l" t="t" r="r" b="b"/>
              <a:pathLst>
                <a:path w="81279" h="62865">
                  <a:moveTo>
                    <a:pt x="38100" y="25908"/>
                  </a:moveTo>
                  <a:lnTo>
                    <a:pt x="21336" y="25908"/>
                  </a:lnTo>
                  <a:lnTo>
                    <a:pt x="21336" y="21336"/>
                  </a:lnTo>
                  <a:lnTo>
                    <a:pt x="22860" y="21336"/>
                  </a:lnTo>
                  <a:lnTo>
                    <a:pt x="25908" y="19812"/>
                  </a:lnTo>
                  <a:lnTo>
                    <a:pt x="28956" y="16764"/>
                  </a:lnTo>
                  <a:lnTo>
                    <a:pt x="28956" y="15240"/>
                  </a:lnTo>
                  <a:lnTo>
                    <a:pt x="30480" y="13716"/>
                  </a:lnTo>
                  <a:lnTo>
                    <a:pt x="30480" y="10668"/>
                  </a:lnTo>
                  <a:lnTo>
                    <a:pt x="30480" y="9144"/>
                  </a:lnTo>
                  <a:lnTo>
                    <a:pt x="28956" y="7620"/>
                  </a:lnTo>
                  <a:lnTo>
                    <a:pt x="28956" y="6096"/>
                  </a:lnTo>
                  <a:lnTo>
                    <a:pt x="25908" y="3048"/>
                  </a:lnTo>
                  <a:lnTo>
                    <a:pt x="25908" y="7620"/>
                  </a:lnTo>
                  <a:lnTo>
                    <a:pt x="25908" y="10668"/>
                  </a:lnTo>
                  <a:lnTo>
                    <a:pt x="25908" y="15240"/>
                  </a:lnTo>
                  <a:lnTo>
                    <a:pt x="24384" y="15240"/>
                  </a:lnTo>
                  <a:lnTo>
                    <a:pt x="22860" y="16764"/>
                  </a:lnTo>
                  <a:lnTo>
                    <a:pt x="21336" y="16764"/>
                  </a:lnTo>
                  <a:lnTo>
                    <a:pt x="21336" y="18288"/>
                  </a:lnTo>
                  <a:lnTo>
                    <a:pt x="19812" y="18288"/>
                  </a:lnTo>
                  <a:lnTo>
                    <a:pt x="18288" y="18288"/>
                  </a:lnTo>
                  <a:lnTo>
                    <a:pt x="16764" y="16764"/>
                  </a:lnTo>
                  <a:lnTo>
                    <a:pt x="15240" y="16764"/>
                  </a:lnTo>
                  <a:lnTo>
                    <a:pt x="12192" y="13716"/>
                  </a:lnTo>
                  <a:lnTo>
                    <a:pt x="12192" y="10668"/>
                  </a:lnTo>
                  <a:lnTo>
                    <a:pt x="12192" y="9144"/>
                  </a:lnTo>
                  <a:lnTo>
                    <a:pt x="13716" y="7620"/>
                  </a:lnTo>
                  <a:lnTo>
                    <a:pt x="13716" y="6096"/>
                  </a:lnTo>
                  <a:lnTo>
                    <a:pt x="15240" y="6096"/>
                  </a:lnTo>
                  <a:lnTo>
                    <a:pt x="16764" y="4572"/>
                  </a:lnTo>
                  <a:lnTo>
                    <a:pt x="19812" y="4572"/>
                  </a:lnTo>
                  <a:lnTo>
                    <a:pt x="21336" y="4572"/>
                  </a:lnTo>
                  <a:lnTo>
                    <a:pt x="22860" y="6096"/>
                  </a:lnTo>
                  <a:lnTo>
                    <a:pt x="24384" y="6096"/>
                  </a:lnTo>
                  <a:lnTo>
                    <a:pt x="25908" y="7620"/>
                  </a:lnTo>
                  <a:lnTo>
                    <a:pt x="25908" y="3048"/>
                  </a:lnTo>
                  <a:lnTo>
                    <a:pt x="22860" y="1524"/>
                  </a:lnTo>
                  <a:lnTo>
                    <a:pt x="21336" y="1524"/>
                  </a:lnTo>
                  <a:lnTo>
                    <a:pt x="19812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9144" y="7620"/>
                  </a:lnTo>
                  <a:lnTo>
                    <a:pt x="9144" y="9144"/>
                  </a:lnTo>
                  <a:lnTo>
                    <a:pt x="7620" y="10668"/>
                  </a:lnTo>
                  <a:lnTo>
                    <a:pt x="9144" y="13716"/>
                  </a:lnTo>
                  <a:lnTo>
                    <a:pt x="9144" y="15240"/>
                  </a:lnTo>
                  <a:lnTo>
                    <a:pt x="15240" y="21336"/>
                  </a:lnTo>
                  <a:lnTo>
                    <a:pt x="18288" y="21336"/>
                  </a:lnTo>
                  <a:lnTo>
                    <a:pt x="18288" y="25908"/>
                  </a:lnTo>
                  <a:lnTo>
                    <a:pt x="1524" y="25908"/>
                  </a:lnTo>
                  <a:lnTo>
                    <a:pt x="1524" y="28956"/>
                  </a:lnTo>
                  <a:lnTo>
                    <a:pt x="18288" y="28956"/>
                  </a:lnTo>
                  <a:lnTo>
                    <a:pt x="18288" y="44196"/>
                  </a:lnTo>
                  <a:lnTo>
                    <a:pt x="0" y="60960"/>
                  </a:lnTo>
                  <a:lnTo>
                    <a:pt x="3048" y="62484"/>
                  </a:lnTo>
                  <a:lnTo>
                    <a:pt x="19812" y="47117"/>
                  </a:lnTo>
                  <a:lnTo>
                    <a:pt x="36576" y="62484"/>
                  </a:lnTo>
                  <a:lnTo>
                    <a:pt x="38100" y="60960"/>
                  </a:lnTo>
                  <a:lnTo>
                    <a:pt x="21336" y="44196"/>
                  </a:lnTo>
                  <a:lnTo>
                    <a:pt x="21336" y="28956"/>
                  </a:lnTo>
                  <a:lnTo>
                    <a:pt x="38100" y="28956"/>
                  </a:lnTo>
                  <a:lnTo>
                    <a:pt x="38100" y="25908"/>
                  </a:lnTo>
                  <a:close/>
                </a:path>
                <a:path w="81279" h="62865">
                  <a:moveTo>
                    <a:pt x="80772" y="38100"/>
                  </a:moveTo>
                  <a:lnTo>
                    <a:pt x="39624" y="38100"/>
                  </a:lnTo>
                  <a:lnTo>
                    <a:pt x="39624" y="41148"/>
                  </a:lnTo>
                  <a:lnTo>
                    <a:pt x="80772" y="41148"/>
                  </a:lnTo>
                  <a:lnTo>
                    <a:pt x="80772" y="3810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74136" y="6879336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5">
                  <a:moveTo>
                    <a:pt x="0" y="0"/>
                  </a:moveTo>
                  <a:lnTo>
                    <a:pt x="0" y="16763"/>
                  </a:lnTo>
                  <a:lnTo>
                    <a:pt x="9143" y="9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72612" y="6879335"/>
              <a:ext cx="10795" cy="21590"/>
            </a:xfrm>
            <a:custGeom>
              <a:avLst/>
              <a:gdLst/>
              <a:ahLst/>
              <a:cxnLst/>
              <a:rect l="l" t="t" r="r" b="b"/>
              <a:pathLst>
                <a:path w="10795" h="21590">
                  <a:moveTo>
                    <a:pt x="10668" y="9144"/>
                  </a:moveTo>
                  <a:lnTo>
                    <a:pt x="9144" y="7620"/>
                  </a:lnTo>
                  <a:lnTo>
                    <a:pt x="3048" y="1270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6764"/>
                  </a:lnTo>
                  <a:lnTo>
                    <a:pt x="0" y="21336"/>
                  </a:lnTo>
                  <a:lnTo>
                    <a:pt x="3048" y="18288"/>
                  </a:lnTo>
                  <a:lnTo>
                    <a:pt x="10668" y="10668"/>
                  </a:lnTo>
                  <a:lnTo>
                    <a:pt x="10668" y="9144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05556" y="6957060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5">
                  <a:moveTo>
                    <a:pt x="12191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12191"/>
                  </a:lnTo>
                  <a:lnTo>
                    <a:pt x="1523" y="13715"/>
                  </a:lnTo>
                  <a:lnTo>
                    <a:pt x="1523" y="15239"/>
                  </a:lnTo>
                  <a:lnTo>
                    <a:pt x="3047" y="15239"/>
                  </a:lnTo>
                  <a:lnTo>
                    <a:pt x="4571" y="16763"/>
                  </a:lnTo>
                  <a:lnTo>
                    <a:pt x="12191" y="16763"/>
                  </a:lnTo>
                  <a:lnTo>
                    <a:pt x="13715" y="15239"/>
                  </a:lnTo>
                  <a:lnTo>
                    <a:pt x="15239" y="15239"/>
                  </a:lnTo>
                  <a:lnTo>
                    <a:pt x="16763" y="13715"/>
                  </a:lnTo>
                  <a:lnTo>
                    <a:pt x="16763" y="10667"/>
                  </a:lnTo>
                  <a:lnTo>
                    <a:pt x="18287" y="9143"/>
                  </a:lnTo>
                  <a:lnTo>
                    <a:pt x="16763" y="7619"/>
                  </a:lnTo>
                  <a:lnTo>
                    <a:pt x="16763" y="3047"/>
                  </a:lnTo>
                  <a:lnTo>
                    <a:pt x="15239" y="3047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94888" y="6955536"/>
              <a:ext cx="81280" cy="62865"/>
            </a:xfrm>
            <a:custGeom>
              <a:avLst/>
              <a:gdLst/>
              <a:ahLst/>
              <a:cxnLst/>
              <a:rect l="l" t="t" r="r" b="b"/>
              <a:pathLst>
                <a:path w="81279" h="62865">
                  <a:moveTo>
                    <a:pt x="38100" y="24384"/>
                  </a:moveTo>
                  <a:lnTo>
                    <a:pt x="21336" y="24384"/>
                  </a:lnTo>
                  <a:lnTo>
                    <a:pt x="21336" y="19812"/>
                  </a:lnTo>
                  <a:lnTo>
                    <a:pt x="22860" y="19812"/>
                  </a:lnTo>
                  <a:lnTo>
                    <a:pt x="25908" y="18288"/>
                  </a:lnTo>
                  <a:lnTo>
                    <a:pt x="28956" y="15240"/>
                  </a:lnTo>
                  <a:lnTo>
                    <a:pt x="28956" y="13716"/>
                  </a:lnTo>
                  <a:lnTo>
                    <a:pt x="30480" y="12192"/>
                  </a:lnTo>
                  <a:lnTo>
                    <a:pt x="30480" y="10668"/>
                  </a:lnTo>
                  <a:lnTo>
                    <a:pt x="30480" y="7620"/>
                  </a:lnTo>
                  <a:lnTo>
                    <a:pt x="28956" y="6096"/>
                  </a:lnTo>
                  <a:lnTo>
                    <a:pt x="28956" y="4572"/>
                  </a:lnTo>
                  <a:lnTo>
                    <a:pt x="25908" y="1524"/>
                  </a:lnTo>
                  <a:lnTo>
                    <a:pt x="25908" y="6096"/>
                  </a:lnTo>
                  <a:lnTo>
                    <a:pt x="25908" y="10668"/>
                  </a:lnTo>
                  <a:lnTo>
                    <a:pt x="25908" y="13716"/>
                  </a:lnTo>
                  <a:lnTo>
                    <a:pt x="24384" y="15240"/>
                  </a:lnTo>
                  <a:lnTo>
                    <a:pt x="22860" y="15240"/>
                  </a:lnTo>
                  <a:lnTo>
                    <a:pt x="21336" y="16764"/>
                  </a:lnTo>
                  <a:lnTo>
                    <a:pt x="19812" y="16764"/>
                  </a:lnTo>
                  <a:lnTo>
                    <a:pt x="18288" y="16764"/>
                  </a:lnTo>
                  <a:lnTo>
                    <a:pt x="16764" y="16764"/>
                  </a:lnTo>
                  <a:lnTo>
                    <a:pt x="15240" y="15240"/>
                  </a:lnTo>
                  <a:lnTo>
                    <a:pt x="13716" y="15240"/>
                  </a:lnTo>
                  <a:lnTo>
                    <a:pt x="13716" y="13716"/>
                  </a:lnTo>
                  <a:lnTo>
                    <a:pt x="12192" y="12192"/>
                  </a:lnTo>
                  <a:lnTo>
                    <a:pt x="12192" y="10668"/>
                  </a:lnTo>
                  <a:lnTo>
                    <a:pt x="12192" y="7620"/>
                  </a:lnTo>
                  <a:lnTo>
                    <a:pt x="13716" y="6096"/>
                  </a:lnTo>
                  <a:lnTo>
                    <a:pt x="13716" y="4572"/>
                  </a:lnTo>
                  <a:lnTo>
                    <a:pt x="15240" y="4572"/>
                  </a:lnTo>
                  <a:lnTo>
                    <a:pt x="16764" y="3048"/>
                  </a:lnTo>
                  <a:lnTo>
                    <a:pt x="19812" y="3048"/>
                  </a:lnTo>
                  <a:lnTo>
                    <a:pt x="21336" y="3048"/>
                  </a:lnTo>
                  <a:lnTo>
                    <a:pt x="22860" y="4572"/>
                  </a:lnTo>
                  <a:lnTo>
                    <a:pt x="24384" y="4572"/>
                  </a:lnTo>
                  <a:lnTo>
                    <a:pt x="25908" y="6096"/>
                  </a:lnTo>
                  <a:lnTo>
                    <a:pt x="25908" y="1524"/>
                  </a:lnTo>
                  <a:lnTo>
                    <a:pt x="22860" y="0"/>
                  </a:lnTo>
                  <a:lnTo>
                    <a:pt x="19812" y="0"/>
                  </a:lnTo>
                  <a:lnTo>
                    <a:pt x="15240" y="0"/>
                  </a:lnTo>
                  <a:lnTo>
                    <a:pt x="9144" y="6096"/>
                  </a:lnTo>
                  <a:lnTo>
                    <a:pt x="9144" y="7620"/>
                  </a:lnTo>
                  <a:lnTo>
                    <a:pt x="7620" y="10668"/>
                  </a:lnTo>
                  <a:lnTo>
                    <a:pt x="9144" y="12192"/>
                  </a:lnTo>
                  <a:lnTo>
                    <a:pt x="9144" y="13716"/>
                  </a:lnTo>
                  <a:lnTo>
                    <a:pt x="15240" y="19812"/>
                  </a:lnTo>
                  <a:lnTo>
                    <a:pt x="18288" y="19812"/>
                  </a:lnTo>
                  <a:lnTo>
                    <a:pt x="18288" y="24384"/>
                  </a:lnTo>
                  <a:lnTo>
                    <a:pt x="1524" y="24384"/>
                  </a:lnTo>
                  <a:lnTo>
                    <a:pt x="1524" y="28956"/>
                  </a:lnTo>
                  <a:lnTo>
                    <a:pt x="18288" y="28956"/>
                  </a:lnTo>
                  <a:lnTo>
                    <a:pt x="18288" y="42672"/>
                  </a:lnTo>
                  <a:lnTo>
                    <a:pt x="0" y="59436"/>
                  </a:lnTo>
                  <a:lnTo>
                    <a:pt x="3048" y="62484"/>
                  </a:lnTo>
                  <a:lnTo>
                    <a:pt x="19812" y="47117"/>
                  </a:lnTo>
                  <a:lnTo>
                    <a:pt x="36576" y="62484"/>
                  </a:lnTo>
                  <a:lnTo>
                    <a:pt x="38100" y="59436"/>
                  </a:lnTo>
                  <a:lnTo>
                    <a:pt x="21336" y="42672"/>
                  </a:lnTo>
                  <a:lnTo>
                    <a:pt x="21336" y="28956"/>
                  </a:lnTo>
                  <a:lnTo>
                    <a:pt x="38100" y="28956"/>
                  </a:lnTo>
                  <a:lnTo>
                    <a:pt x="38100" y="24384"/>
                  </a:lnTo>
                  <a:close/>
                </a:path>
                <a:path w="81279" h="62865">
                  <a:moveTo>
                    <a:pt x="80772" y="38100"/>
                  </a:moveTo>
                  <a:lnTo>
                    <a:pt x="39624" y="38100"/>
                  </a:lnTo>
                  <a:lnTo>
                    <a:pt x="39624" y="41148"/>
                  </a:lnTo>
                  <a:lnTo>
                    <a:pt x="80772" y="41148"/>
                  </a:lnTo>
                  <a:lnTo>
                    <a:pt x="80772" y="3810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74136" y="6987540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5">
                  <a:moveTo>
                    <a:pt x="0" y="0"/>
                  </a:moveTo>
                  <a:lnTo>
                    <a:pt x="0" y="16763"/>
                  </a:lnTo>
                  <a:lnTo>
                    <a:pt x="9143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72612" y="6987539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20">
                  <a:moveTo>
                    <a:pt x="10668" y="7620"/>
                  </a:moveTo>
                  <a:lnTo>
                    <a:pt x="9144" y="6096"/>
                  </a:lnTo>
                  <a:lnTo>
                    <a:pt x="3048" y="12192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9812"/>
                  </a:lnTo>
                  <a:lnTo>
                    <a:pt x="3048" y="16764"/>
                  </a:lnTo>
                  <a:lnTo>
                    <a:pt x="10668" y="9144"/>
                  </a:lnTo>
                  <a:lnTo>
                    <a:pt x="10668" y="762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15512" y="68534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2191" y="0"/>
                  </a:moveTo>
                  <a:lnTo>
                    <a:pt x="4571" y="0"/>
                  </a:lnTo>
                  <a:lnTo>
                    <a:pt x="0" y="4571"/>
                  </a:lnTo>
                  <a:lnTo>
                    <a:pt x="0" y="12191"/>
                  </a:lnTo>
                  <a:lnTo>
                    <a:pt x="4571" y="16763"/>
                  </a:lnTo>
                  <a:lnTo>
                    <a:pt x="12191" y="16763"/>
                  </a:lnTo>
                  <a:lnTo>
                    <a:pt x="15239" y="13715"/>
                  </a:lnTo>
                  <a:lnTo>
                    <a:pt x="16763" y="13715"/>
                  </a:lnTo>
                  <a:lnTo>
                    <a:pt x="16763" y="7619"/>
                  </a:lnTo>
                  <a:lnTo>
                    <a:pt x="16763" y="3047"/>
                  </a:lnTo>
                  <a:lnTo>
                    <a:pt x="15239" y="3047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60648" y="6851903"/>
              <a:ext cx="82550" cy="62865"/>
            </a:xfrm>
            <a:custGeom>
              <a:avLst/>
              <a:gdLst/>
              <a:ahLst/>
              <a:cxnLst/>
              <a:rect l="l" t="t" r="r" b="b"/>
              <a:pathLst>
                <a:path w="82550" h="62865">
                  <a:moveTo>
                    <a:pt x="41148" y="35052"/>
                  </a:moveTo>
                  <a:lnTo>
                    <a:pt x="0" y="35052"/>
                  </a:lnTo>
                  <a:lnTo>
                    <a:pt x="0" y="38100"/>
                  </a:lnTo>
                  <a:lnTo>
                    <a:pt x="41148" y="38100"/>
                  </a:lnTo>
                  <a:lnTo>
                    <a:pt x="41148" y="35052"/>
                  </a:lnTo>
                  <a:close/>
                </a:path>
                <a:path w="82550" h="62865">
                  <a:moveTo>
                    <a:pt x="82296" y="59436"/>
                  </a:moveTo>
                  <a:lnTo>
                    <a:pt x="64008" y="42672"/>
                  </a:lnTo>
                  <a:lnTo>
                    <a:pt x="64008" y="28956"/>
                  </a:lnTo>
                  <a:lnTo>
                    <a:pt x="80772" y="28956"/>
                  </a:lnTo>
                  <a:lnTo>
                    <a:pt x="80772" y="24384"/>
                  </a:lnTo>
                  <a:lnTo>
                    <a:pt x="64008" y="24384"/>
                  </a:lnTo>
                  <a:lnTo>
                    <a:pt x="64008" y="19812"/>
                  </a:lnTo>
                  <a:lnTo>
                    <a:pt x="67056" y="19812"/>
                  </a:lnTo>
                  <a:lnTo>
                    <a:pt x="70104" y="18288"/>
                  </a:lnTo>
                  <a:lnTo>
                    <a:pt x="71628" y="16764"/>
                  </a:lnTo>
                  <a:lnTo>
                    <a:pt x="71628" y="15240"/>
                  </a:lnTo>
                  <a:lnTo>
                    <a:pt x="73152" y="13716"/>
                  </a:lnTo>
                  <a:lnTo>
                    <a:pt x="73152" y="12192"/>
                  </a:lnTo>
                  <a:lnTo>
                    <a:pt x="74676" y="9144"/>
                  </a:lnTo>
                  <a:lnTo>
                    <a:pt x="73152" y="7620"/>
                  </a:lnTo>
                  <a:lnTo>
                    <a:pt x="73152" y="6096"/>
                  </a:lnTo>
                  <a:lnTo>
                    <a:pt x="71628" y="4572"/>
                  </a:lnTo>
                  <a:lnTo>
                    <a:pt x="71628" y="3048"/>
                  </a:lnTo>
                  <a:lnTo>
                    <a:pt x="70104" y="1524"/>
                  </a:lnTo>
                  <a:lnTo>
                    <a:pt x="70104" y="6096"/>
                  </a:lnTo>
                  <a:lnTo>
                    <a:pt x="70104" y="9144"/>
                  </a:lnTo>
                  <a:lnTo>
                    <a:pt x="70104" y="13716"/>
                  </a:lnTo>
                  <a:lnTo>
                    <a:pt x="68580" y="15240"/>
                  </a:lnTo>
                  <a:lnTo>
                    <a:pt x="67056" y="15240"/>
                  </a:lnTo>
                  <a:lnTo>
                    <a:pt x="65532" y="16764"/>
                  </a:lnTo>
                  <a:lnTo>
                    <a:pt x="64008" y="16764"/>
                  </a:lnTo>
                  <a:lnTo>
                    <a:pt x="62484" y="16764"/>
                  </a:lnTo>
                  <a:lnTo>
                    <a:pt x="60960" y="16764"/>
                  </a:lnTo>
                  <a:lnTo>
                    <a:pt x="59436" y="15240"/>
                  </a:lnTo>
                  <a:lnTo>
                    <a:pt x="57912" y="15240"/>
                  </a:lnTo>
                  <a:lnTo>
                    <a:pt x="56388" y="13716"/>
                  </a:lnTo>
                  <a:lnTo>
                    <a:pt x="56388" y="9144"/>
                  </a:lnTo>
                  <a:lnTo>
                    <a:pt x="56388" y="6096"/>
                  </a:lnTo>
                  <a:lnTo>
                    <a:pt x="57912" y="4572"/>
                  </a:lnTo>
                  <a:lnTo>
                    <a:pt x="59436" y="4572"/>
                  </a:lnTo>
                  <a:lnTo>
                    <a:pt x="60960" y="3048"/>
                  </a:lnTo>
                  <a:lnTo>
                    <a:pt x="62484" y="3048"/>
                  </a:lnTo>
                  <a:lnTo>
                    <a:pt x="65532" y="3048"/>
                  </a:lnTo>
                  <a:lnTo>
                    <a:pt x="67056" y="4572"/>
                  </a:lnTo>
                  <a:lnTo>
                    <a:pt x="68580" y="4572"/>
                  </a:lnTo>
                  <a:lnTo>
                    <a:pt x="70104" y="6096"/>
                  </a:lnTo>
                  <a:lnTo>
                    <a:pt x="70104" y="1524"/>
                  </a:lnTo>
                  <a:lnTo>
                    <a:pt x="67056" y="0"/>
                  </a:lnTo>
                  <a:lnTo>
                    <a:pt x="62484" y="0"/>
                  </a:lnTo>
                  <a:lnTo>
                    <a:pt x="59436" y="0"/>
                  </a:lnTo>
                  <a:lnTo>
                    <a:pt x="56388" y="1524"/>
                  </a:lnTo>
                  <a:lnTo>
                    <a:pt x="54864" y="3048"/>
                  </a:lnTo>
                  <a:lnTo>
                    <a:pt x="54864" y="4572"/>
                  </a:lnTo>
                  <a:lnTo>
                    <a:pt x="53340" y="6096"/>
                  </a:lnTo>
                  <a:lnTo>
                    <a:pt x="53340" y="7620"/>
                  </a:lnTo>
                  <a:lnTo>
                    <a:pt x="51816" y="9144"/>
                  </a:lnTo>
                  <a:lnTo>
                    <a:pt x="53340" y="12192"/>
                  </a:lnTo>
                  <a:lnTo>
                    <a:pt x="53340" y="13716"/>
                  </a:lnTo>
                  <a:lnTo>
                    <a:pt x="54864" y="15240"/>
                  </a:lnTo>
                  <a:lnTo>
                    <a:pt x="54864" y="16764"/>
                  </a:lnTo>
                  <a:lnTo>
                    <a:pt x="56388" y="18288"/>
                  </a:lnTo>
                  <a:lnTo>
                    <a:pt x="59436" y="19812"/>
                  </a:lnTo>
                  <a:lnTo>
                    <a:pt x="60960" y="19812"/>
                  </a:lnTo>
                  <a:lnTo>
                    <a:pt x="60960" y="24384"/>
                  </a:lnTo>
                  <a:lnTo>
                    <a:pt x="44196" y="24384"/>
                  </a:lnTo>
                  <a:lnTo>
                    <a:pt x="44196" y="28956"/>
                  </a:lnTo>
                  <a:lnTo>
                    <a:pt x="60960" y="28956"/>
                  </a:lnTo>
                  <a:lnTo>
                    <a:pt x="60960" y="42672"/>
                  </a:lnTo>
                  <a:lnTo>
                    <a:pt x="44196" y="59436"/>
                  </a:lnTo>
                  <a:lnTo>
                    <a:pt x="47244" y="62484"/>
                  </a:lnTo>
                  <a:lnTo>
                    <a:pt x="62547" y="47180"/>
                  </a:lnTo>
                  <a:lnTo>
                    <a:pt x="79248" y="62484"/>
                  </a:lnTo>
                  <a:lnTo>
                    <a:pt x="82296" y="59436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53028" y="6879336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5">
                  <a:moveTo>
                    <a:pt x="9143" y="0"/>
                  </a:moveTo>
                  <a:lnTo>
                    <a:pt x="0" y="9143"/>
                  </a:lnTo>
                  <a:lnTo>
                    <a:pt x="9143" y="1676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53384" y="6833615"/>
              <a:ext cx="210820" cy="67310"/>
            </a:xfrm>
            <a:custGeom>
              <a:avLst/>
              <a:gdLst/>
              <a:ahLst/>
              <a:cxnLst/>
              <a:rect l="l" t="t" r="r" b="b"/>
              <a:pathLst>
                <a:path w="210820" h="67309">
                  <a:moveTo>
                    <a:pt x="25908" y="3048"/>
                  </a:moveTo>
                  <a:lnTo>
                    <a:pt x="22860" y="0"/>
                  </a:lnTo>
                  <a:lnTo>
                    <a:pt x="0" y="25908"/>
                  </a:lnTo>
                  <a:lnTo>
                    <a:pt x="3048" y="28956"/>
                  </a:lnTo>
                  <a:lnTo>
                    <a:pt x="25908" y="3048"/>
                  </a:lnTo>
                  <a:close/>
                </a:path>
                <a:path w="210820" h="67309">
                  <a:moveTo>
                    <a:pt x="210312" y="45720"/>
                  </a:moveTo>
                  <a:lnTo>
                    <a:pt x="207264" y="45720"/>
                  </a:lnTo>
                  <a:lnTo>
                    <a:pt x="207264" y="58420"/>
                  </a:lnTo>
                  <a:lnTo>
                    <a:pt x="201168" y="53340"/>
                  </a:lnTo>
                  <a:lnTo>
                    <a:pt x="199644" y="54864"/>
                  </a:lnTo>
                  <a:lnTo>
                    <a:pt x="199644" y="56388"/>
                  </a:lnTo>
                  <a:lnTo>
                    <a:pt x="207264" y="64008"/>
                  </a:lnTo>
                  <a:lnTo>
                    <a:pt x="210312" y="67056"/>
                  </a:lnTo>
                  <a:lnTo>
                    <a:pt x="210312" y="62484"/>
                  </a:lnTo>
                  <a:lnTo>
                    <a:pt x="210312" y="60960"/>
                  </a:lnTo>
                  <a:lnTo>
                    <a:pt x="210312" y="4572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70148" y="6822948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5">
                  <a:moveTo>
                    <a:pt x="15239" y="0"/>
                  </a:moveTo>
                  <a:lnTo>
                    <a:pt x="0" y="3047"/>
                  </a:lnTo>
                  <a:lnTo>
                    <a:pt x="12191" y="16763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68624" y="6821423"/>
              <a:ext cx="105410" cy="41275"/>
            </a:xfrm>
            <a:custGeom>
              <a:avLst/>
              <a:gdLst/>
              <a:ahLst/>
              <a:cxnLst/>
              <a:rect l="l" t="t" r="r" b="b"/>
              <a:pathLst>
                <a:path w="105410" h="41275">
                  <a:moveTo>
                    <a:pt x="18288" y="1524"/>
                  </a:moveTo>
                  <a:lnTo>
                    <a:pt x="16764" y="1524"/>
                  </a:lnTo>
                  <a:lnTo>
                    <a:pt x="15240" y="0"/>
                  </a:lnTo>
                  <a:lnTo>
                    <a:pt x="12611" y="14439"/>
                  </a:lnTo>
                  <a:lnTo>
                    <a:pt x="1524" y="4572"/>
                  </a:lnTo>
                  <a:lnTo>
                    <a:pt x="0" y="6096"/>
                  </a:lnTo>
                  <a:lnTo>
                    <a:pt x="15240" y="21336"/>
                  </a:lnTo>
                  <a:lnTo>
                    <a:pt x="15240" y="18288"/>
                  </a:lnTo>
                  <a:lnTo>
                    <a:pt x="18288" y="1524"/>
                  </a:lnTo>
                  <a:close/>
                </a:path>
                <a:path w="105410" h="41275">
                  <a:moveTo>
                    <a:pt x="105156" y="38100"/>
                  </a:moveTo>
                  <a:lnTo>
                    <a:pt x="83820" y="12192"/>
                  </a:lnTo>
                  <a:lnTo>
                    <a:pt x="80772" y="15240"/>
                  </a:lnTo>
                  <a:lnTo>
                    <a:pt x="102108" y="41148"/>
                  </a:lnTo>
                  <a:lnTo>
                    <a:pt x="105156" y="3810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43300" y="6822948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5">
                  <a:moveTo>
                    <a:pt x="0" y="0"/>
                  </a:moveTo>
                  <a:lnTo>
                    <a:pt x="3047" y="16763"/>
                  </a:lnTo>
                  <a:lnTo>
                    <a:pt x="15239" y="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41776" y="6821423"/>
              <a:ext cx="62865" cy="123825"/>
            </a:xfrm>
            <a:custGeom>
              <a:avLst/>
              <a:gdLst/>
              <a:ahLst/>
              <a:cxnLst/>
              <a:rect l="l" t="t" r="r" b="b"/>
              <a:pathLst>
                <a:path w="62864" h="123825">
                  <a:moveTo>
                    <a:pt x="18288" y="6096"/>
                  </a:moveTo>
                  <a:lnTo>
                    <a:pt x="15240" y="4572"/>
                  </a:lnTo>
                  <a:lnTo>
                    <a:pt x="5626" y="14185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1524" y="18288"/>
                  </a:lnTo>
                  <a:lnTo>
                    <a:pt x="3048" y="21336"/>
                  </a:lnTo>
                  <a:lnTo>
                    <a:pt x="4572" y="18288"/>
                  </a:lnTo>
                  <a:lnTo>
                    <a:pt x="18288" y="6096"/>
                  </a:lnTo>
                  <a:close/>
                </a:path>
                <a:path w="62864" h="123825">
                  <a:moveTo>
                    <a:pt x="62484" y="97536"/>
                  </a:moveTo>
                  <a:lnTo>
                    <a:pt x="57912" y="97536"/>
                  </a:lnTo>
                  <a:lnTo>
                    <a:pt x="57912" y="123444"/>
                  </a:lnTo>
                  <a:lnTo>
                    <a:pt x="62484" y="123444"/>
                  </a:lnTo>
                  <a:lnTo>
                    <a:pt x="62484" y="97536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93592" y="6912864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9143" y="0"/>
                  </a:moveTo>
                  <a:lnTo>
                    <a:pt x="0" y="9143"/>
                  </a:lnTo>
                  <a:lnTo>
                    <a:pt x="16763" y="914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93592" y="6912863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5">
                  <a:moveTo>
                    <a:pt x="21336" y="10668"/>
                  </a:moveTo>
                  <a:lnTo>
                    <a:pt x="18288" y="7620"/>
                  </a:lnTo>
                  <a:lnTo>
                    <a:pt x="9144" y="0"/>
                  </a:lnTo>
                  <a:lnTo>
                    <a:pt x="7620" y="1524"/>
                  </a:lnTo>
                  <a:lnTo>
                    <a:pt x="12700" y="7620"/>
                  </a:lnTo>
                  <a:lnTo>
                    <a:pt x="0" y="7620"/>
                  </a:lnTo>
                  <a:lnTo>
                    <a:pt x="0" y="10668"/>
                  </a:lnTo>
                  <a:lnTo>
                    <a:pt x="15240" y="10668"/>
                  </a:lnTo>
                  <a:lnTo>
                    <a:pt x="16764" y="10668"/>
                  </a:lnTo>
                  <a:lnTo>
                    <a:pt x="21336" y="1066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87140" y="6681216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0"/>
                  </a:moveTo>
                  <a:lnTo>
                    <a:pt x="0" y="385571"/>
                  </a:lnTo>
                </a:path>
              </a:pathLst>
            </a:custGeom>
            <a:ln w="3175">
              <a:solidFill>
                <a:srgbClr val="11131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92752" y="6935724"/>
              <a:ext cx="478790" cy="170815"/>
            </a:xfrm>
            <a:custGeom>
              <a:avLst/>
              <a:gdLst/>
              <a:ahLst/>
              <a:cxnLst/>
              <a:rect l="l" t="t" r="r" b="b"/>
              <a:pathLst>
                <a:path w="478789" h="170815">
                  <a:moveTo>
                    <a:pt x="478535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478535" y="170687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92752" y="6935724"/>
              <a:ext cx="478790" cy="170815"/>
            </a:xfrm>
            <a:custGeom>
              <a:avLst/>
              <a:gdLst/>
              <a:ahLst/>
              <a:cxnLst/>
              <a:rect l="l" t="t" r="r" b="b"/>
              <a:pathLst>
                <a:path w="478789" h="170815">
                  <a:moveTo>
                    <a:pt x="0" y="170687"/>
                  </a:moveTo>
                  <a:lnTo>
                    <a:pt x="478535" y="170687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19116" y="6918960"/>
              <a:ext cx="478790" cy="99060"/>
            </a:xfrm>
            <a:custGeom>
              <a:avLst/>
              <a:gdLst/>
              <a:ahLst/>
              <a:cxnLst/>
              <a:rect l="l" t="t" r="r" b="b"/>
              <a:pathLst>
                <a:path w="478789" h="99059">
                  <a:moveTo>
                    <a:pt x="478535" y="0"/>
                  </a:moveTo>
                  <a:lnTo>
                    <a:pt x="0" y="0"/>
                  </a:lnTo>
                  <a:lnTo>
                    <a:pt x="0" y="99059"/>
                  </a:lnTo>
                  <a:lnTo>
                    <a:pt x="478535" y="99059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119116" y="6918960"/>
              <a:ext cx="478790" cy="99060"/>
            </a:xfrm>
            <a:custGeom>
              <a:avLst/>
              <a:gdLst/>
              <a:ahLst/>
              <a:cxnLst/>
              <a:rect l="l" t="t" r="r" b="b"/>
              <a:pathLst>
                <a:path w="478789" h="99059">
                  <a:moveTo>
                    <a:pt x="0" y="99059"/>
                  </a:moveTo>
                  <a:lnTo>
                    <a:pt x="478535" y="99059"/>
                  </a:lnTo>
                  <a:lnTo>
                    <a:pt x="478535" y="0"/>
                  </a:lnTo>
                  <a:lnTo>
                    <a:pt x="0" y="0"/>
                  </a:lnTo>
                  <a:lnTo>
                    <a:pt x="0" y="9905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865370" y="6908348"/>
            <a:ext cx="1718310" cy="2362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3890">
              <a:lnSpc>
                <a:spcPct val="100000"/>
              </a:lnSpc>
              <a:spcBef>
                <a:spcPts val="200"/>
              </a:spcBef>
              <a:tabLst>
                <a:tab pos="1302385" algn="l"/>
              </a:tabLst>
            </a:pPr>
            <a:r>
              <a:rPr sz="900" spc="7" baseline="4629" dirty="0">
                <a:solidFill>
                  <a:srgbClr val="111314"/>
                </a:solidFill>
                <a:latin typeface="Arial MT"/>
                <a:cs typeface="Arial MT"/>
              </a:rPr>
              <a:t>Implemented	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Verified</a:t>
            </a:r>
            <a:r>
              <a:rPr sz="600" spc="-30" dirty="0">
                <a:solidFill>
                  <a:srgbClr val="111314"/>
                </a:solidFill>
                <a:latin typeface="Arial MT"/>
                <a:cs typeface="Arial MT"/>
              </a:rPr>
              <a:t> 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By</a:t>
            </a:r>
            <a:endParaRPr sz="6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837565" algn="l"/>
              </a:tabLst>
            </a:pP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Realized 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By	</a:t>
            </a:r>
            <a:r>
              <a:rPr sz="900" spc="7" baseline="13888" dirty="0">
                <a:solidFill>
                  <a:srgbClr val="111314"/>
                </a:solidFill>
                <a:latin typeface="Arial MT"/>
                <a:cs typeface="Arial MT"/>
              </a:rPr>
              <a:t>By</a:t>
            </a:r>
            <a:endParaRPr sz="900" baseline="13888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57698" y="7558764"/>
            <a:ext cx="550545" cy="2089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1290" marR="5080" indent="-161925">
              <a:lnSpc>
                <a:spcPts val="700"/>
              </a:lnSpc>
              <a:spcBef>
                <a:spcPts val="160"/>
              </a:spcBef>
            </a:pP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Imp</a:t>
            </a:r>
            <a:r>
              <a:rPr sz="600" spc="-10" dirty="0">
                <a:solidFill>
                  <a:srgbClr val="111314"/>
                </a:solidFill>
                <a:latin typeface="Arial MT"/>
                <a:cs typeface="Arial MT"/>
              </a:rPr>
              <a:t>l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eme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nt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a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t</a:t>
            </a:r>
            <a:r>
              <a:rPr sz="600" spc="-10" dirty="0">
                <a:solidFill>
                  <a:srgbClr val="111314"/>
                </a:solidFill>
                <a:latin typeface="Arial MT"/>
                <a:cs typeface="Arial MT"/>
              </a:rPr>
              <a:t>i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on  Model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58738" y="7564860"/>
            <a:ext cx="393065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spc="-60" dirty="0">
                <a:solidFill>
                  <a:srgbClr val="111314"/>
                </a:solidFill>
                <a:latin typeface="Arial MT"/>
                <a:cs typeface="Arial MT"/>
              </a:rPr>
              <a:t>T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e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s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t 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Mo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d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e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l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899916" y="7277100"/>
            <a:ext cx="1049020" cy="303530"/>
            <a:chOff x="3899916" y="7277100"/>
            <a:chExt cx="1049020" cy="303530"/>
          </a:xfrm>
        </p:grpSpPr>
        <p:sp>
          <p:nvSpPr>
            <p:cNvPr id="66" name="object 66"/>
            <p:cNvSpPr/>
            <p:nvPr/>
          </p:nvSpPr>
          <p:spPr>
            <a:xfrm>
              <a:off x="3910571" y="7295400"/>
              <a:ext cx="466725" cy="279400"/>
            </a:xfrm>
            <a:custGeom>
              <a:avLst/>
              <a:gdLst/>
              <a:ahLst/>
              <a:cxnLst/>
              <a:rect l="l" t="t" r="r" b="b"/>
              <a:pathLst>
                <a:path w="466725" h="279400">
                  <a:moveTo>
                    <a:pt x="466344" y="0"/>
                  </a:moveTo>
                  <a:lnTo>
                    <a:pt x="0" y="0"/>
                  </a:lnTo>
                  <a:lnTo>
                    <a:pt x="0" y="268224"/>
                  </a:lnTo>
                  <a:lnTo>
                    <a:pt x="0" y="278892"/>
                  </a:lnTo>
                  <a:lnTo>
                    <a:pt x="466344" y="278892"/>
                  </a:lnTo>
                  <a:lnTo>
                    <a:pt x="466344" y="268224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01440" y="7284720"/>
              <a:ext cx="467995" cy="279400"/>
            </a:xfrm>
            <a:custGeom>
              <a:avLst/>
              <a:gdLst/>
              <a:ahLst/>
              <a:cxnLst/>
              <a:rect l="l" t="t" r="r" b="b"/>
              <a:pathLst>
                <a:path w="467995" h="279400">
                  <a:moveTo>
                    <a:pt x="467867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467867" y="278891"/>
                  </a:lnTo>
                  <a:lnTo>
                    <a:pt x="467867" y="0"/>
                  </a:lnTo>
                  <a:close/>
                </a:path>
              </a:pathLst>
            </a:custGeom>
            <a:solidFill>
              <a:srgbClr val="96A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99916" y="7281671"/>
              <a:ext cx="471170" cy="285115"/>
            </a:xfrm>
            <a:custGeom>
              <a:avLst/>
              <a:gdLst/>
              <a:ahLst/>
              <a:cxnLst/>
              <a:rect l="l" t="t" r="r" b="b"/>
              <a:pathLst>
                <a:path w="471170" h="285115">
                  <a:moveTo>
                    <a:pt x="470916" y="0"/>
                  </a:moveTo>
                  <a:lnTo>
                    <a:pt x="469392" y="0"/>
                  </a:lnTo>
                  <a:lnTo>
                    <a:pt x="469646" y="508"/>
                  </a:lnTo>
                  <a:lnTo>
                    <a:pt x="466344" y="508"/>
                  </a:lnTo>
                  <a:lnTo>
                    <a:pt x="466344" y="5588"/>
                  </a:lnTo>
                  <a:lnTo>
                    <a:pt x="466344" y="278638"/>
                  </a:lnTo>
                  <a:lnTo>
                    <a:pt x="4572" y="278638"/>
                  </a:lnTo>
                  <a:lnTo>
                    <a:pt x="4572" y="5588"/>
                  </a:lnTo>
                  <a:lnTo>
                    <a:pt x="466344" y="5588"/>
                  </a:lnTo>
                  <a:lnTo>
                    <a:pt x="466344" y="508"/>
                  </a:lnTo>
                  <a:lnTo>
                    <a:pt x="2032" y="508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281940"/>
                  </a:lnTo>
                  <a:lnTo>
                    <a:pt x="698" y="281940"/>
                  </a:lnTo>
                  <a:lnTo>
                    <a:pt x="698" y="282448"/>
                  </a:lnTo>
                  <a:lnTo>
                    <a:pt x="889" y="282448"/>
                  </a:lnTo>
                  <a:lnTo>
                    <a:pt x="889" y="283718"/>
                  </a:lnTo>
                  <a:lnTo>
                    <a:pt x="0" y="281940"/>
                  </a:lnTo>
                  <a:lnTo>
                    <a:pt x="0" y="284988"/>
                  </a:lnTo>
                  <a:lnTo>
                    <a:pt x="889" y="284988"/>
                  </a:lnTo>
                  <a:lnTo>
                    <a:pt x="1524" y="284988"/>
                  </a:lnTo>
                  <a:lnTo>
                    <a:pt x="468122" y="284988"/>
                  </a:lnTo>
                  <a:lnTo>
                    <a:pt x="469392" y="284988"/>
                  </a:lnTo>
                  <a:lnTo>
                    <a:pt x="470027" y="284988"/>
                  </a:lnTo>
                  <a:lnTo>
                    <a:pt x="470916" y="284988"/>
                  </a:lnTo>
                  <a:lnTo>
                    <a:pt x="470916" y="282448"/>
                  </a:lnTo>
                  <a:lnTo>
                    <a:pt x="470916" y="281940"/>
                  </a:lnTo>
                  <a:lnTo>
                    <a:pt x="470916" y="3048"/>
                  </a:lnTo>
                  <a:lnTo>
                    <a:pt x="470662" y="3048"/>
                  </a:lnTo>
                  <a:lnTo>
                    <a:pt x="470662" y="282448"/>
                  </a:lnTo>
                  <a:lnTo>
                    <a:pt x="470027" y="283718"/>
                  </a:lnTo>
                  <a:lnTo>
                    <a:pt x="470027" y="282448"/>
                  </a:lnTo>
                  <a:lnTo>
                    <a:pt x="470662" y="282448"/>
                  </a:lnTo>
                  <a:lnTo>
                    <a:pt x="470662" y="3048"/>
                  </a:lnTo>
                  <a:lnTo>
                    <a:pt x="470281" y="3048"/>
                  </a:lnTo>
                  <a:lnTo>
                    <a:pt x="470281" y="1778"/>
                  </a:lnTo>
                  <a:lnTo>
                    <a:pt x="470916" y="3048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28872" y="7318248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927348" y="7315199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20">
                  <a:moveTo>
                    <a:pt x="45720" y="0"/>
                  </a:moveTo>
                  <a:lnTo>
                    <a:pt x="44196" y="0"/>
                  </a:lnTo>
                  <a:lnTo>
                    <a:pt x="42672" y="0"/>
                  </a:lnTo>
                  <a:lnTo>
                    <a:pt x="42672" y="6096"/>
                  </a:lnTo>
                  <a:lnTo>
                    <a:pt x="42672" y="51816"/>
                  </a:lnTo>
                  <a:lnTo>
                    <a:pt x="3048" y="51816"/>
                  </a:lnTo>
                  <a:lnTo>
                    <a:pt x="3048" y="6096"/>
                  </a:lnTo>
                  <a:lnTo>
                    <a:pt x="42672" y="6096"/>
                  </a:lnTo>
                  <a:lnTo>
                    <a:pt x="42672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4864"/>
                  </a:lnTo>
                  <a:lnTo>
                    <a:pt x="0" y="57912"/>
                  </a:lnTo>
                  <a:lnTo>
                    <a:pt x="1524" y="57912"/>
                  </a:lnTo>
                  <a:lnTo>
                    <a:pt x="44196" y="57912"/>
                  </a:lnTo>
                  <a:lnTo>
                    <a:pt x="45720" y="57912"/>
                  </a:lnTo>
                  <a:lnTo>
                    <a:pt x="45720" y="54864"/>
                  </a:lnTo>
                  <a:lnTo>
                    <a:pt x="45720" y="3048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24300" y="7467600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22776" y="7464551"/>
              <a:ext cx="45720" cy="56515"/>
            </a:xfrm>
            <a:custGeom>
              <a:avLst/>
              <a:gdLst/>
              <a:ahLst/>
              <a:cxnLst/>
              <a:rect l="l" t="t" r="r" b="b"/>
              <a:pathLst>
                <a:path w="45720" h="56515">
                  <a:moveTo>
                    <a:pt x="45720" y="0"/>
                  </a:moveTo>
                  <a:lnTo>
                    <a:pt x="44196" y="0"/>
                  </a:lnTo>
                  <a:lnTo>
                    <a:pt x="42672" y="0"/>
                  </a:lnTo>
                  <a:lnTo>
                    <a:pt x="42672" y="6096"/>
                  </a:lnTo>
                  <a:lnTo>
                    <a:pt x="42672" y="51816"/>
                  </a:lnTo>
                  <a:lnTo>
                    <a:pt x="3048" y="51816"/>
                  </a:lnTo>
                  <a:lnTo>
                    <a:pt x="3048" y="6096"/>
                  </a:lnTo>
                  <a:lnTo>
                    <a:pt x="42672" y="6096"/>
                  </a:lnTo>
                  <a:lnTo>
                    <a:pt x="42672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4864"/>
                  </a:lnTo>
                  <a:lnTo>
                    <a:pt x="0" y="56388"/>
                  </a:lnTo>
                  <a:lnTo>
                    <a:pt x="1524" y="56388"/>
                  </a:lnTo>
                  <a:lnTo>
                    <a:pt x="44196" y="56388"/>
                  </a:lnTo>
                  <a:lnTo>
                    <a:pt x="45720" y="56388"/>
                  </a:lnTo>
                  <a:lnTo>
                    <a:pt x="45720" y="54864"/>
                  </a:lnTo>
                  <a:lnTo>
                    <a:pt x="45720" y="3048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85488" y="7318248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82440" y="7315199"/>
              <a:ext cx="47625" cy="58419"/>
            </a:xfrm>
            <a:custGeom>
              <a:avLst/>
              <a:gdLst/>
              <a:ahLst/>
              <a:cxnLst/>
              <a:rect l="l" t="t" r="r" b="b"/>
              <a:pathLst>
                <a:path w="47625" h="58420">
                  <a:moveTo>
                    <a:pt x="47244" y="0"/>
                  </a:moveTo>
                  <a:lnTo>
                    <a:pt x="45720" y="0"/>
                  </a:lnTo>
                  <a:lnTo>
                    <a:pt x="42672" y="0"/>
                  </a:lnTo>
                  <a:lnTo>
                    <a:pt x="42672" y="6096"/>
                  </a:lnTo>
                  <a:lnTo>
                    <a:pt x="42672" y="51816"/>
                  </a:lnTo>
                  <a:lnTo>
                    <a:pt x="4572" y="51816"/>
                  </a:lnTo>
                  <a:lnTo>
                    <a:pt x="4572" y="6096"/>
                  </a:lnTo>
                  <a:lnTo>
                    <a:pt x="42672" y="6096"/>
                  </a:lnTo>
                  <a:lnTo>
                    <a:pt x="42672" y="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4864"/>
                  </a:lnTo>
                  <a:lnTo>
                    <a:pt x="0" y="57912"/>
                  </a:lnTo>
                  <a:lnTo>
                    <a:pt x="3048" y="57912"/>
                  </a:lnTo>
                  <a:lnTo>
                    <a:pt x="45720" y="57912"/>
                  </a:lnTo>
                  <a:lnTo>
                    <a:pt x="47244" y="57912"/>
                  </a:lnTo>
                  <a:lnTo>
                    <a:pt x="47244" y="54864"/>
                  </a:lnTo>
                  <a:lnTo>
                    <a:pt x="47244" y="3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5364" y="7389876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53840" y="7388351"/>
              <a:ext cx="47625" cy="56515"/>
            </a:xfrm>
            <a:custGeom>
              <a:avLst/>
              <a:gdLst/>
              <a:ahLst/>
              <a:cxnLst/>
              <a:rect l="l" t="t" r="r" b="b"/>
              <a:pathLst>
                <a:path w="47625" h="56515">
                  <a:moveTo>
                    <a:pt x="47244" y="0"/>
                  </a:moveTo>
                  <a:lnTo>
                    <a:pt x="44196" y="0"/>
                  </a:lnTo>
                  <a:lnTo>
                    <a:pt x="42672" y="0"/>
                  </a:lnTo>
                  <a:lnTo>
                    <a:pt x="42672" y="4572"/>
                  </a:lnTo>
                  <a:lnTo>
                    <a:pt x="42672" y="51816"/>
                  </a:lnTo>
                  <a:lnTo>
                    <a:pt x="4572" y="51816"/>
                  </a:lnTo>
                  <a:lnTo>
                    <a:pt x="4572" y="4572"/>
                  </a:lnTo>
                  <a:lnTo>
                    <a:pt x="42672" y="4572"/>
                  </a:lnTo>
                  <a:lnTo>
                    <a:pt x="42672" y="0"/>
                  </a:lnTo>
                  <a:lnTo>
                    <a:pt x="1524" y="0"/>
                  </a:lnTo>
                  <a:lnTo>
                    <a:pt x="0" y="0"/>
                  </a:lnTo>
                  <a:lnTo>
                    <a:pt x="0" y="1524"/>
                  </a:lnTo>
                  <a:lnTo>
                    <a:pt x="0" y="53340"/>
                  </a:lnTo>
                  <a:lnTo>
                    <a:pt x="0" y="56388"/>
                  </a:lnTo>
                  <a:lnTo>
                    <a:pt x="1524" y="56388"/>
                  </a:lnTo>
                  <a:lnTo>
                    <a:pt x="44196" y="56388"/>
                  </a:lnTo>
                  <a:lnTo>
                    <a:pt x="47244" y="56388"/>
                  </a:lnTo>
                  <a:lnTo>
                    <a:pt x="47244" y="53340"/>
                  </a:lnTo>
                  <a:lnTo>
                    <a:pt x="47244" y="1524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21479" y="7395972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79" h="52070">
                  <a:moveTo>
                    <a:pt x="42671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42671" y="51815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18432" y="7392923"/>
              <a:ext cx="47625" cy="56515"/>
            </a:xfrm>
            <a:custGeom>
              <a:avLst/>
              <a:gdLst/>
              <a:ahLst/>
              <a:cxnLst/>
              <a:rect l="l" t="t" r="r" b="b"/>
              <a:pathLst>
                <a:path w="47625" h="56515">
                  <a:moveTo>
                    <a:pt x="47244" y="0"/>
                  </a:moveTo>
                  <a:lnTo>
                    <a:pt x="45720" y="0"/>
                  </a:lnTo>
                  <a:lnTo>
                    <a:pt x="42672" y="0"/>
                  </a:lnTo>
                  <a:lnTo>
                    <a:pt x="42672" y="4572"/>
                  </a:lnTo>
                  <a:lnTo>
                    <a:pt x="42672" y="51816"/>
                  </a:lnTo>
                  <a:lnTo>
                    <a:pt x="4572" y="51816"/>
                  </a:lnTo>
                  <a:lnTo>
                    <a:pt x="4572" y="4572"/>
                  </a:lnTo>
                  <a:lnTo>
                    <a:pt x="42672" y="4572"/>
                  </a:lnTo>
                  <a:lnTo>
                    <a:pt x="42672" y="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4864"/>
                  </a:lnTo>
                  <a:lnTo>
                    <a:pt x="0" y="56388"/>
                  </a:lnTo>
                  <a:lnTo>
                    <a:pt x="3048" y="56388"/>
                  </a:lnTo>
                  <a:lnTo>
                    <a:pt x="45720" y="56388"/>
                  </a:lnTo>
                  <a:lnTo>
                    <a:pt x="47244" y="56388"/>
                  </a:lnTo>
                  <a:lnTo>
                    <a:pt x="47244" y="54864"/>
                  </a:lnTo>
                  <a:lnTo>
                    <a:pt x="47244" y="3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166615" y="7488936"/>
              <a:ext cx="43180" cy="50800"/>
            </a:xfrm>
            <a:custGeom>
              <a:avLst/>
              <a:gdLst/>
              <a:ahLst/>
              <a:cxnLst/>
              <a:rect l="l" t="t" r="r" b="b"/>
              <a:pathLst>
                <a:path w="43179" h="50800">
                  <a:moveTo>
                    <a:pt x="42671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42671" y="50291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163568" y="7485887"/>
              <a:ext cx="47625" cy="56515"/>
            </a:xfrm>
            <a:custGeom>
              <a:avLst/>
              <a:gdLst/>
              <a:ahLst/>
              <a:cxnLst/>
              <a:rect l="l" t="t" r="r" b="b"/>
              <a:pathLst>
                <a:path w="47625" h="56515">
                  <a:moveTo>
                    <a:pt x="47244" y="0"/>
                  </a:moveTo>
                  <a:lnTo>
                    <a:pt x="45720" y="0"/>
                  </a:lnTo>
                  <a:lnTo>
                    <a:pt x="42672" y="0"/>
                  </a:lnTo>
                  <a:lnTo>
                    <a:pt x="42672" y="4572"/>
                  </a:lnTo>
                  <a:lnTo>
                    <a:pt x="42672" y="51816"/>
                  </a:lnTo>
                  <a:lnTo>
                    <a:pt x="4572" y="51816"/>
                  </a:lnTo>
                  <a:lnTo>
                    <a:pt x="4572" y="4572"/>
                  </a:lnTo>
                  <a:lnTo>
                    <a:pt x="42672" y="4572"/>
                  </a:lnTo>
                  <a:lnTo>
                    <a:pt x="42672" y="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0" y="53340"/>
                  </a:lnTo>
                  <a:lnTo>
                    <a:pt x="0" y="56388"/>
                  </a:lnTo>
                  <a:lnTo>
                    <a:pt x="3048" y="56388"/>
                  </a:lnTo>
                  <a:lnTo>
                    <a:pt x="45720" y="56388"/>
                  </a:lnTo>
                  <a:lnTo>
                    <a:pt x="47244" y="56388"/>
                  </a:lnTo>
                  <a:lnTo>
                    <a:pt x="47244" y="53340"/>
                  </a:lnTo>
                  <a:lnTo>
                    <a:pt x="47244" y="3048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288536" y="7488936"/>
              <a:ext cx="43180" cy="50800"/>
            </a:xfrm>
            <a:custGeom>
              <a:avLst/>
              <a:gdLst/>
              <a:ahLst/>
              <a:cxnLst/>
              <a:rect l="l" t="t" r="r" b="b"/>
              <a:pathLst>
                <a:path w="43179" h="50800">
                  <a:moveTo>
                    <a:pt x="42671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42671" y="50291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71544" y="7328915"/>
              <a:ext cx="361315" cy="213360"/>
            </a:xfrm>
            <a:custGeom>
              <a:avLst/>
              <a:gdLst/>
              <a:ahLst/>
              <a:cxnLst/>
              <a:rect l="l" t="t" r="r" b="b"/>
              <a:pathLst>
                <a:path w="361314" h="213359">
                  <a:moveTo>
                    <a:pt x="21336" y="161544"/>
                  </a:moveTo>
                  <a:lnTo>
                    <a:pt x="12192" y="135636"/>
                  </a:lnTo>
                  <a:lnTo>
                    <a:pt x="10668" y="129540"/>
                  </a:lnTo>
                  <a:lnTo>
                    <a:pt x="9144" y="135636"/>
                  </a:lnTo>
                  <a:lnTo>
                    <a:pt x="0" y="161544"/>
                  </a:lnTo>
                  <a:lnTo>
                    <a:pt x="3048" y="163068"/>
                  </a:lnTo>
                  <a:lnTo>
                    <a:pt x="3581" y="161544"/>
                  </a:lnTo>
                  <a:lnTo>
                    <a:pt x="16306" y="161544"/>
                  </a:lnTo>
                  <a:lnTo>
                    <a:pt x="16764" y="163068"/>
                  </a:lnTo>
                  <a:lnTo>
                    <a:pt x="18288" y="161544"/>
                  </a:lnTo>
                  <a:lnTo>
                    <a:pt x="21336" y="161544"/>
                  </a:lnTo>
                  <a:close/>
                </a:path>
                <a:path w="361314" h="213359">
                  <a:moveTo>
                    <a:pt x="82296" y="112776"/>
                  </a:moveTo>
                  <a:lnTo>
                    <a:pt x="80772" y="108204"/>
                  </a:lnTo>
                  <a:lnTo>
                    <a:pt x="80086" y="108610"/>
                  </a:lnTo>
                  <a:lnTo>
                    <a:pt x="80772" y="106680"/>
                  </a:lnTo>
                  <a:lnTo>
                    <a:pt x="77724" y="105156"/>
                  </a:lnTo>
                  <a:lnTo>
                    <a:pt x="76200" y="105156"/>
                  </a:lnTo>
                  <a:lnTo>
                    <a:pt x="64008" y="105156"/>
                  </a:lnTo>
                  <a:lnTo>
                    <a:pt x="62484" y="105156"/>
                  </a:lnTo>
                  <a:lnTo>
                    <a:pt x="62611" y="105625"/>
                  </a:lnTo>
                  <a:lnTo>
                    <a:pt x="59436" y="106680"/>
                  </a:lnTo>
                  <a:lnTo>
                    <a:pt x="63525" y="118300"/>
                  </a:lnTo>
                  <a:lnTo>
                    <a:pt x="18288" y="144780"/>
                  </a:lnTo>
                  <a:lnTo>
                    <a:pt x="19812" y="149352"/>
                  </a:lnTo>
                  <a:lnTo>
                    <a:pt x="65125" y="122821"/>
                  </a:lnTo>
                  <a:lnTo>
                    <a:pt x="68580" y="132588"/>
                  </a:lnTo>
                  <a:lnTo>
                    <a:pt x="70104" y="138684"/>
                  </a:lnTo>
                  <a:lnTo>
                    <a:pt x="71628" y="132588"/>
                  </a:lnTo>
                  <a:lnTo>
                    <a:pt x="77660" y="115493"/>
                  </a:lnTo>
                  <a:lnTo>
                    <a:pt x="82296" y="112776"/>
                  </a:lnTo>
                  <a:close/>
                </a:path>
                <a:path w="361314" h="213359">
                  <a:moveTo>
                    <a:pt x="188976" y="149352"/>
                  </a:moveTo>
                  <a:lnTo>
                    <a:pt x="183121" y="145948"/>
                  </a:lnTo>
                  <a:lnTo>
                    <a:pt x="178308" y="129540"/>
                  </a:lnTo>
                  <a:lnTo>
                    <a:pt x="176784" y="124968"/>
                  </a:lnTo>
                  <a:lnTo>
                    <a:pt x="173736" y="129540"/>
                  </a:lnTo>
                  <a:lnTo>
                    <a:pt x="170992" y="138836"/>
                  </a:lnTo>
                  <a:lnTo>
                    <a:pt x="126492" y="112776"/>
                  </a:lnTo>
                  <a:lnTo>
                    <a:pt x="123444" y="117348"/>
                  </a:lnTo>
                  <a:lnTo>
                    <a:pt x="169557" y="143713"/>
                  </a:lnTo>
                  <a:lnTo>
                    <a:pt x="166116" y="155448"/>
                  </a:lnTo>
                  <a:lnTo>
                    <a:pt x="167640" y="156972"/>
                  </a:lnTo>
                  <a:lnTo>
                    <a:pt x="169164" y="158496"/>
                  </a:lnTo>
                  <a:lnTo>
                    <a:pt x="169697" y="156972"/>
                  </a:lnTo>
                  <a:lnTo>
                    <a:pt x="182333" y="156972"/>
                  </a:lnTo>
                  <a:lnTo>
                    <a:pt x="182880" y="158496"/>
                  </a:lnTo>
                  <a:lnTo>
                    <a:pt x="184404" y="156972"/>
                  </a:lnTo>
                  <a:lnTo>
                    <a:pt x="185928" y="155448"/>
                  </a:lnTo>
                  <a:lnTo>
                    <a:pt x="185077" y="152577"/>
                  </a:lnTo>
                  <a:lnTo>
                    <a:pt x="187452" y="153924"/>
                  </a:lnTo>
                  <a:lnTo>
                    <a:pt x="188976" y="149352"/>
                  </a:lnTo>
                  <a:close/>
                </a:path>
                <a:path w="361314" h="213359">
                  <a:moveTo>
                    <a:pt x="266700" y="123444"/>
                  </a:moveTo>
                  <a:lnTo>
                    <a:pt x="263652" y="118872"/>
                  </a:lnTo>
                  <a:lnTo>
                    <a:pt x="239014" y="143510"/>
                  </a:lnTo>
                  <a:lnTo>
                    <a:pt x="233260" y="136182"/>
                  </a:lnTo>
                  <a:lnTo>
                    <a:pt x="233172" y="135636"/>
                  </a:lnTo>
                  <a:lnTo>
                    <a:pt x="232905" y="135724"/>
                  </a:lnTo>
                  <a:lnTo>
                    <a:pt x="231648" y="134112"/>
                  </a:lnTo>
                  <a:lnTo>
                    <a:pt x="227076" y="128016"/>
                  </a:lnTo>
                  <a:lnTo>
                    <a:pt x="228600" y="137160"/>
                  </a:lnTo>
                  <a:lnTo>
                    <a:pt x="228600" y="138684"/>
                  </a:lnTo>
                  <a:lnTo>
                    <a:pt x="228930" y="139090"/>
                  </a:lnTo>
                  <a:lnTo>
                    <a:pt x="233172" y="163068"/>
                  </a:lnTo>
                  <a:lnTo>
                    <a:pt x="234696" y="161544"/>
                  </a:lnTo>
                  <a:lnTo>
                    <a:pt x="237744" y="161544"/>
                  </a:lnTo>
                  <a:lnTo>
                    <a:pt x="237553" y="160477"/>
                  </a:lnTo>
                  <a:lnTo>
                    <a:pt x="244906" y="157721"/>
                  </a:lnTo>
                  <a:lnTo>
                    <a:pt x="246888" y="160020"/>
                  </a:lnTo>
                  <a:lnTo>
                    <a:pt x="248412" y="155448"/>
                  </a:lnTo>
                  <a:lnTo>
                    <a:pt x="242366" y="147777"/>
                  </a:lnTo>
                  <a:lnTo>
                    <a:pt x="266700" y="123444"/>
                  </a:lnTo>
                  <a:close/>
                </a:path>
                <a:path w="361314" h="213359">
                  <a:moveTo>
                    <a:pt x="304800" y="19812"/>
                  </a:moveTo>
                  <a:lnTo>
                    <a:pt x="303276" y="18288"/>
                  </a:lnTo>
                  <a:lnTo>
                    <a:pt x="301752" y="15240"/>
                  </a:lnTo>
                  <a:lnTo>
                    <a:pt x="301269" y="15887"/>
                  </a:lnTo>
                  <a:lnTo>
                    <a:pt x="291084" y="3657"/>
                  </a:lnTo>
                  <a:lnTo>
                    <a:pt x="291084" y="0"/>
                  </a:lnTo>
                  <a:lnTo>
                    <a:pt x="288036" y="0"/>
                  </a:lnTo>
                  <a:lnTo>
                    <a:pt x="286512" y="0"/>
                  </a:lnTo>
                  <a:lnTo>
                    <a:pt x="286512" y="10668"/>
                  </a:lnTo>
                  <a:lnTo>
                    <a:pt x="28956" y="10668"/>
                  </a:lnTo>
                  <a:lnTo>
                    <a:pt x="28956" y="0"/>
                  </a:lnTo>
                  <a:lnTo>
                    <a:pt x="27432" y="0"/>
                  </a:lnTo>
                  <a:lnTo>
                    <a:pt x="25908" y="0"/>
                  </a:lnTo>
                  <a:lnTo>
                    <a:pt x="25908" y="2032"/>
                  </a:lnTo>
                  <a:lnTo>
                    <a:pt x="19431" y="10668"/>
                  </a:lnTo>
                  <a:lnTo>
                    <a:pt x="9144" y="10668"/>
                  </a:lnTo>
                  <a:lnTo>
                    <a:pt x="9144" y="15240"/>
                  </a:lnTo>
                  <a:lnTo>
                    <a:pt x="13716" y="15240"/>
                  </a:lnTo>
                  <a:lnTo>
                    <a:pt x="16002" y="15240"/>
                  </a:lnTo>
                  <a:lnTo>
                    <a:pt x="14909" y="16687"/>
                  </a:lnTo>
                  <a:lnTo>
                    <a:pt x="13716" y="15240"/>
                  </a:lnTo>
                  <a:lnTo>
                    <a:pt x="13716" y="18288"/>
                  </a:lnTo>
                  <a:lnTo>
                    <a:pt x="12192" y="19812"/>
                  </a:lnTo>
                  <a:lnTo>
                    <a:pt x="25908" y="36576"/>
                  </a:lnTo>
                  <a:lnTo>
                    <a:pt x="28956" y="41148"/>
                  </a:lnTo>
                  <a:lnTo>
                    <a:pt x="28956" y="35052"/>
                  </a:lnTo>
                  <a:lnTo>
                    <a:pt x="28956" y="33528"/>
                  </a:lnTo>
                  <a:lnTo>
                    <a:pt x="28956" y="15240"/>
                  </a:lnTo>
                  <a:lnTo>
                    <a:pt x="286512" y="15240"/>
                  </a:lnTo>
                  <a:lnTo>
                    <a:pt x="286512" y="35052"/>
                  </a:lnTo>
                  <a:lnTo>
                    <a:pt x="286512" y="41148"/>
                  </a:lnTo>
                  <a:lnTo>
                    <a:pt x="289560" y="36576"/>
                  </a:lnTo>
                  <a:lnTo>
                    <a:pt x="291084" y="35052"/>
                  </a:lnTo>
                  <a:lnTo>
                    <a:pt x="291084" y="34899"/>
                  </a:lnTo>
                  <a:lnTo>
                    <a:pt x="304800" y="19812"/>
                  </a:lnTo>
                  <a:close/>
                </a:path>
                <a:path w="361314" h="213359">
                  <a:moveTo>
                    <a:pt x="333756" y="45720"/>
                  </a:moveTo>
                  <a:lnTo>
                    <a:pt x="330708" y="41148"/>
                  </a:lnTo>
                  <a:lnTo>
                    <a:pt x="301752" y="73152"/>
                  </a:lnTo>
                  <a:lnTo>
                    <a:pt x="303276" y="76200"/>
                  </a:lnTo>
                  <a:lnTo>
                    <a:pt x="333756" y="45720"/>
                  </a:lnTo>
                  <a:close/>
                </a:path>
                <a:path w="361314" h="213359">
                  <a:moveTo>
                    <a:pt x="361188" y="156972"/>
                  </a:moveTo>
                  <a:lnTo>
                    <a:pt x="359664" y="156972"/>
                  </a:lnTo>
                  <a:lnTo>
                    <a:pt x="358140" y="156972"/>
                  </a:lnTo>
                  <a:lnTo>
                    <a:pt x="358140" y="161544"/>
                  </a:lnTo>
                  <a:lnTo>
                    <a:pt x="358140" y="208788"/>
                  </a:lnTo>
                  <a:lnTo>
                    <a:pt x="320040" y="208788"/>
                  </a:lnTo>
                  <a:lnTo>
                    <a:pt x="320040" y="161544"/>
                  </a:lnTo>
                  <a:lnTo>
                    <a:pt x="358140" y="161544"/>
                  </a:lnTo>
                  <a:lnTo>
                    <a:pt x="358140" y="156972"/>
                  </a:lnTo>
                  <a:lnTo>
                    <a:pt x="319532" y="156972"/>
                  </a:lnTo>
                  <a:lnTo>
                    <a:pt x="319011" y="156197"/>
                  </a:lnTo>
                  <a:lnTo>
                    <a:pt x="321208" y="143700"/>
                  </a:lnTo>
                  <a:lnTo>
                    <a:pt x="321564" y="143256"/>
                  </a:lnTo>
                  <a:lnTo>
                    <a:pt x="321564" y="141732"/>
                  </a:lnTo>
                  <a:lnTo>
                    <a:pt x="323088" y="134112"/>
                  </a:lnTo>
                  <a:lnTo>
                    <a:pt x="318516" y="140208"/>
                  </a:lnTo>
                  <a:lnTo>
                    <a:pt x="312826" y="146939"/>
                  </a:lnTo>
                  <a:lnTo>
                    <a:pt x="291084" y="114300"/>
                  </a:lnTo>
                  <a:lnTo>
                    <a:pt x="288036" y="117348"/>
                  </a:lnTo>
                  <a:lnTo>
                    <a:pt x="309981" y="150291"/>
                  </a:lnTo>
                  <a:lnTo>
                    <a:pt x="301752" y="160020"/>
                  </a:lnTo>
                  <a:lnTo>
                    <a:pt x="303542" y="162725"/>
                  </a:lnTo>
                  <a:lnTo>
                    <a:pt x="303276" y="163068"/>
                  </a:lnTo>
                  <a:lnTo>
                    <a:pt x="303949" y="163322"/>
                  </a:lnTo>
                  <a:lnTo>
                    <a:pt x="304800" y="164592"/>
                  </a:lnTo>
                  <a:lnTo>
                    <a:pt x="305371" y="163868"/>
                  </a:lnTo>
                  <a:lnTo>
                    <a:pt x="315468" y="167640"/>
                  </a:lnTo>
                  <a:lnTo>
                    <a:pt x="315468" y="210312"/>
                  </a:lnTo>
                  <a:lnTo>
                    <a:pt x="315468" y="213360"/>
                  </a:lnTo>
                  <a:lnTo>
                    <a:pt x="316992" y="213360"/>
                  </a:lnTo>
                  <a:lnTo>
                    <a:pt x="359664" y="213360"/>
                  </a:lnTo>
                  <a:lnTo>
                    <a:pt x="361188" y="213360"/>
                  </a:lnTo>
                  <a:lnTo>
                    <a:pt x="361188" y="210312"/>
                  </a:lnTo>
                  <a:lnTo>
                    <a:pt x="361188" y="160020"/>
                  </a:lnTo>
                  <a:lnTo>
                    <a:pt x="361188" y="156972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70247" y="7388352"/>
              <a:ext cx="17145" cy="26034"/>
            </a:xfrm>
            <a:custGeom>
              <a:avLst/>
              <a:gdLst/>
              <a:ahLst/>
              <a:cxnLst/>
              <a:rect l="l" t="t" r="r" b="b"/>
              <a:pathLst>
                <a:path w="17145" h="26034">
                  <a:moveTo>
                    <a:pt x="0" y="0"/>
                  </a:moveTo>
                  <a:lnTo>
                    <a:pt x="4571" y="25907"/>
                  </a:lnTo>
                  <a:lnTo>
                    <a:pt x="16763" y="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67200" y="7289304"/>
              <a:ext cx="681355" cy="291465"/>
            </a:xfrm>
            <a:custGeom>
              <a:avLst/>
              <a:gdLst/>
              <a:ahLst/>
              <a:cxnLst/>
              <a:rect l="l" t="t" r="r" b="b"/>
              <a:pathLst>
                <a:path w="681354" h="291465">
                  <a:moveTo>
                    <a:pt x="21336" y="118859"/>
                  </a:moveTo>
                  <a:lnTo>
                    <a:pt x="6362" y="99809"/>
                  </a:lnTo>
                  <a:lnTo>
                    <a:pt x="6096" y="97523"/>
                  </a:lnTo>
                  <a:lnTo>
                    <a:pt x="4876" y="97929"/>
                  </a:lnTo>
                  <a:lnTo>
                    <a:pt x="4572" y="97523"/>
                  </a:lnTo>
                  <a:lnTo>
                    <a:pt x="0" y="89903"/>
                  </a:lnTo>
                  <a:lnTo>
                    <a:pt x="1524" y="99047"/>
                  </a:lnTo>
                  <a:lnTo>
                    <a:pt x="1524" y="100571"/>
                  </a:lnTo>
                  <a:lnTo>
                    <a:pt x="1866" y="101015"/>
                  </a:lnTo>
                  <a:lnTo>
                    <a:pt x="6096" y="124955"/>
                  </a:lnTo>
                  <a:lnTo>
                    <a:pt x="7620" y="124955"/>
                  </a:lnTo>
                  <a:lnTo>
                    <a:pt x="9144" y="123431"/>
                  </a:lnTo>
                  <a:lnTo>
                    <a:pt x="7315" y="107962"/>
                  </a:lnTo>
                  <a:lnTo>
                    <a:pt x="18288" y="121907"/>
                  </a:lnTo>
                  <a:lnTo>
                    <a:pt x="21336" y="118859"/>
                  </a:lnTo>
                  <a:close/>
                </a:path>
                <a:path w="681354" h="291465">
                  <a:moveTo>
                    <a:pt x="681215" y="0"/>
                  </a:moveTo>
                  <a:lnTo>
                    <a:pt x="230111" y="0"/>
                  </a:lnTo>
                  <a:lnTo>
                    <a:pt x="230111" y="278892"/>
                  </a:lnTo>
                  <a:lnTo>
                    <a:pt x="230111" y="291084"/>
                  </a:lnTo>
                  <a:lnTo>
                    <a:pt x="681215" y="291084"/>
                  </a:lnTo>
                  <a:lnTo>
                    <a:pt x="681215" y="278892"/>
                  </a:lnTo>
                  <a:lnTo>
                    <a:pt x="681215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89704" y="7278624"/>
              <a:ext cx="449580" cy="289560"/>
            </a:xfrm>
            <a:custGeom>
              <a:avLst/>
              <a:gdLst/>
              <a:ahLst/>
              <a:cxnLst/>
              <a:rect l="l" t="t" r="r" b="b"/>
              <a:pathLst>
                <a:path w="449579" h="289559">
                  <a:moveTo>
                    <a:pt x="449579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449579" y="289559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96A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486656" y="7277099"/>
              <a:ext cx="455930" cy="294640"/>
            </a:xfrm>
            <a:custGeom>
              <a:avLst/>
              <a:gdLst/>
              <a:ahLst/>
              <a:cxnLst/>
              <a:rect l="l" t="t" r="r" b="b"/>
              <a:pathLst>
                <a:path w="455929" h="294640">
                  <a:moveTo>
                    <a:pt x="117348" y="211836"/>
                  </a:moveTo>
                  <a:lnTo>
                    <a:pt x="115824" y="210312"/>
                  </a:lnTo>
                  <a:lnTo>
                    <a:pt x="115824" y="208788"/>
                  </a:lnTo>
                  <a:lnTo>
                    <a:pt x="114300" y="208788"/>
                  </a:lnTo>
                  <a:lnTo>
                    <a:pt x="114300" y="207264"/>
                  </a:lnTo>
                  <a:lnTo>
                    <a:pt x="112776" y="205740"/>
                  </a:lnTo>
                  <a:lnTo>
                    <a:pt x="111252" y="205740"/>
                  </a:lnTo>
                  <a:lnTo>
                    <a:pt x="111252" y="204216"/>
                  </a:lnTo>
                  <a:lnTo>
                    <a:pt x="102108" y="204216"/>
                  </a:lnTo>
                  <a:lnTo>
                    <a:pt x="99060" y="207264"/>
                  </a:lnTo>
                  <a:lnTo>
                    <a:pt x="97536" y="207264"/>
                  </a:lnTo>
                  <a:lnTo>
                    <a:pt x="97536" y="210312"/>
                  </a:lnTo>
                  <a:lnTo>
                    <a:pt x="96012" y="211836"/>
                  </a:lnTo>
                  <a:lnTo>
                    <a:pt x="96012" y="213360"/>
                  </a:lnTo>
                  <a:lnTo>
                    <a:pt x="94488" y="214884"/>
                  </a:lnTo>
                  <a:lnTo>
                    <a:pt x="94488" y="222504"/>
                  </a:lnTo>
                  <a:lnTo>
                    <a:pt x="96012" y="224028"/>
                  </a:lnTo>
                  <a:lnTo>
                    <a:pt x="96012" y="227076"/>
                  </a:lnTo>
                  <a:lnTo>
                    <a:pt x="97536" y="227076"/>
                  </a:lnTo>
                  <a:lnTo>
                    <a:pt x="97536" y="230124"/>
                  </a:lnTo>
                  <a:lnTo>
                    <a:pt x="99060" y="230124"/>
                  </a:lnTo>
                  <a:lnTo>
                    <a:pt x="102108" y="233172"/>
                  </a:lnTo>
                  <a:lnTo>
                    <a:pt x="111252" y="233172"/>
                  </a:lnTo>
                  <a:lnTo>
                    <a:pt x="112776" y="231648"/>
                  </a:lnTo>
                  <a:lnTo>
                    <a:pt x="114300" y="231648"/>
                  </a:lnTo>
                  <a:lnTo>
                    <a:pt x="114300" y="230124"/>
                  </a:lnTo>
                  <a:lnTo>
                    <a:pt x="115824" y="228600"/>
                  </a:lnTo>
                  <a:lnTo>
                    <a:pt x="115824" y="227076"/>
                  </a:lnTo>
                  <a:lnTo>
                    <a:pt x="117348" y="225552"/>
                  </a:lnTo>
                  <a:lnTo>
                    <a:pt x="117348" y="224028"/>
                  </a:lnTo>
                  <a:lnTo>
                    <a:pt x="111252" y="222504"/>
                  </a:lnTo>
                  <a:lnTo>
                    <a:pt x="111252" y="224028"/>
                  </a:lnTo>
                  <a:lnTo>
                    <a:pt x="109728" y="225552"/>
                  </a:lnTo>
                  <a:lnTo>
                    <a:pt x="109728" y="227076"/>
                  </a:lnTo>
                  <a:lnTo>
                    <a:pt x="108204" y="227076"/>
                  </a:lnTo>
                  <a:lnTo>
                    <a:pt x="108204" y="228600"/>
                  </a:lnTo>
                  <a:lnTo>
                    <a:pt x="105156" y="228600"/>
                  </a:lnTo>
                  <a:lnTo>
                    <a:pt x="105156" y="227076"/>
                  </a:lnTo>
                  <a:lnTo>
                    <a:pt x="103632" y="227076"/>
                  </a:lnTo>
                  <a:lnTo>
                    <a:pt x="103632" y="225552"/>
                  </a:lnTo>
                  <a:lnTo>
                    <a:pt x="102108" y="225552"/>
                  </a:lnTo>
                  <a:lnTo>
                    <a:pt x="102108" y="211836"/>
                  </a:lnTo>
                  <a:lnTo>
                    <a:pt x="103632" y="211836"/>
                  </a:lnTo>
                  <a:lnTo>
                    <a:pt x="103632" y="210312"/>
                  </a:lnTo>
                  <a:lnTo>
                    <a:pt x="109728" y="210312"/>
                  </a:lnTo>
                  <a:lnTo>
                    <a:pt x="109728" y="211836"/>
                  </a:lnTo>
                  <a:lnTo>
                    <a:pt x="111252" y="213360"/>
                  </a:lnTo>
                  <a:lnTo>
                    <a:pt x="117348" y="213360"/>
                  </a:lnTo>
                  <a:lnTo>
                    <a:pt x="117348" y="211836"/>
                  </a:lnTo>
                  <a:close/>
                </a:path>
                <a:path w="455929" h="294640">
                  <a:moveTo>
                    <a:pt x="128016" y="193548"/>
                  </a:moveTo>
                  <a:lnTo>
                    <a:pt x="121920" y="193548"/>
                  </a:lnTo>
                  <a:lnTo>
                    <a:pt x="121920" y="233172"/>
                  </a:lnTo>
                  <a:lnTo>
                    <a:pt x="128016" y="233172"/>
                  </a:lnTo>
                  <a:lnTo>
                    <a:pt x="128016" y="193548"/>
                  </a:lnTo>
                  <a:close/>
                </a:path>
                <a:path w="455929" h="294640">
                  <a:moveTo>
                    <a:pt x="153924" y="228600"/>
                  </a:moveTo>
                  <a:lnTo>
                    <a:pt x="152400" y="228600"/>
                  </a:lnTo>
                  <a:lnTo>
                    <a:pt x="152400" y="210312"/>
                  </a:lnTo>
                  <a:lnTo>
                    <a:pt x="152400" y="207264"/>
                  </a:lnTo>
                  <a:lnTo>
                    <a:pt x="150876" y="207264"/>
                  </a:lnTo>
                  <a:lnTo>
                    <a:pt x="150876" y="205740"/>
                  </a:lnTo>
                  <a:lnTo>
                    <a:pt x="149352" y="205740"/>
                  </a:lnTo>
                  <a:lnTo>
                    <a:pt x="149352" y="204216"/>
                  </a:lnTo>
                  <a:lnTo>
                    <a:pt x="137160" y="204216"/>
                  </a:lnTo>
                  <a:lnTo>
                    <a:pt x="137160" y="205740"/>
                  </a:lnTo>
                  <a:lnTo>
                    <a:pt x="135636" y="205740"/>
                  </a:lnTo>
                  <a:lnTo>
                    <a:pt x="135636" y="207264"/>
                  </a:lnTo>
                  <a:lnTo>
                    <a:pt x="134112" y="207264"/>
                  </a:lnTo>
                  <a:lnTo>
                    <a:pt x="134112" y="210312"/>
                  </a:lnTo>
                  <a:lnTo>
                    <a:pt x="132588" y="211836"/>
                  </a:lnTo>
                  <a:lnTo>
                    <a:pt x="138684" y="213360"/>
                  </a:lnTo>
                  <a:lnTo>
                    <a:pt x="138684" y="211836"/>
                  </a:lnTo>
                  <a:lnTo>
                    <a:pt x="140208" y="211836"/>
                  </a:lnTo>
                  <a:lnTo>
                    <a:pt x="140208" y="210312"/>
                  </a:lnTo>
                  <a:lnTo>
                    <a:pt x="146304" y="210312"/>
                  </a:lnTo>
                  <a:lnTo>
                    <a:pt x="146304" y="214884"/>
                  </a:lnTo>
                  <a:lnTo>
                    <a:pt x="146304" y="219456"/>
                  </a:lnTo>
                  <a:lnTo>
                    <a:pt x="146304" y="227076"/>
                  </a:lnTo>
                  <a:lnTo>
                    <a:pt x="144780" y="227076"/>
                  </a:lnTo>
                  <a:lnTo>
                    <a:pt x="144780" y="228600"/>
                  </a:lnTo>
                  <a:lnTo>
                    <a:pt x="140208" y="228600"/>
                  </a:lnTo>
                  <a:lnTo>
                    <a:pt x="140208" y="227076"/>
                  </a:lnTo>
                  <a:lnTo>
                    <a:pt x="138684" y="227076"/>
                  </a:lnTo>
                  <a:lnTo>
                    <a:pt x="138684" y="222504"/>
                  </a:lnTo>
                  <a:lnTo>
                    <a:pt x="140208" y="222504"/>
                  </a:lnTo>
                  <a:lnTo>
                    <a:pt x="140208" y="220980"/>
                  </a:lnTo>
                  <a:lnTo>
                    <a:pt x="144780" y="220980"/>
                  </a:lnTo>
                  <a:lnTo>
                    <a:pt x="144780" y="219456"/>
                  </a:lnTo>
                  <a:lnTo>
                    <a:pt x="146304" y="219456"/>
                  </a:lnTo>
                  <a:lnTo>
                    <a:pt x="146304" y="214884"/>
                  </a:lnTo>
                  <a:lnTo>
                    <a:pt x="143256" y="214884"/>
                  </a:lnTo>
                  <a:lnTo>
                    <a:pt x="141732" y="216408"/>
                  </a:lnTo>
                  <a:lnTo>
                    <a:pt x="138684" y="216408"/>
                  </a:lnTo>
                  <a:lnTo>
                    <a:pt x="137160" y="217932"/>
                  </a:lnTo>
                  <a:lnTo>
                    <a:pt x="135636" y="217932"/>
                  </a:lnTo>
                  <a:lnTo>
                    <a:pt x="135636" y="219456"/>
                  </a:lnTo>
                  <a:lnTo>
                    <a:pt x="134112" y="219456"/>
                  </a:lnTo>
                  <a:lnTo>
                    <a:pt x="134112" y="220980"/>
                  </a:lnTo>
                  <a:lnTo>
                    <a:pt x="132588" y="222504"/>
                  </a:lnTo>
                  <a:lnTo>
                    <a:pt x="132588" y="228600"/>
                  </a:lnTo>
                  <a:lnTo>
                    <a:pt x="134112" y="230124"/>
                  </a:lnTo>
                  <a:lnTo>
                    <a:pt x="134112" y="231648"/>
                  </a:lnTo>
                  <a:lnTo>
                    <a:pt x="135636" y="231648"/>
                  </a:lnTo>
                  <a:lnTo>
                    <a:pt x="135636" y="233172"/>
                  </a:lnTo>
                  <a:lnTo>
                    <a:pt x="144780" y="233172"/>
                  </a:lnTo>
                  <a:lnTo>
                    <a:pt x="144780" y="231648"/>
                  </a:lnTo>
                  <a:lnTo>
                    <a:pt x="146304" y="231648"/>
                  </a:lnTo>
                  <a:lnTo>
                    <a:pt x="146304" y="230124"/>
                  </a:lnTo>
                  <a:lnTo>
                    <a:pt x="147828" y="230124"/>
                  </a:lnTo>
                  <a:lnTo>
                    <a:pt x="147828" y="233172"/>
                  </a:lnTo>
                  <a:lnTo>
                    <a:pt x="153924" y="233172"/>
                  </a:lnTo>
                  <a:lnTo>
                    <a:pt x="153924" y="230124"/>
                  </a:lnTo>
                  <a:lnTo>
                    <a:pt x="153924" y="228600"/>
                  </a:lnTo>
                  <a:close/>
                </a:path>
                <a:path w="455929" h="294640">
                  <a:moveTo>
                    <a:pt x="178308" y="210312"/>
                  </a:moveTo>
                  <a:lnTo>
                    <a:pt x="176784" y="210312"/>
                  </a:lnTo>
                  <a:lnTo>
                    <a:pt x="176784" y="207264"/>
                  </a:lnTo>
                  <a:lnTo>
                    <a:pt x="175260" y="207264"/>
                  </a:lnTo>
                  <a:lnTo>
                    <a:pt x="175260" y="205740"/>
                  </a:lnTo>
                  <a:lnTo>
                    <a:pt x="173736" y="205740"/>
                  </a:lnTo>
                  <a:lnTo>
                    <a:pt x="173736" y="204216"/>
                  </a:lnTo>
                  <a:lnTo>
                    <a:pt x="163068" y="204216"/>
                  </a:lnTo>
                  <a:lnTo>
                    <a:pt x="161544" y="205740"/>
                  </a:lnTo>
                  <a:lnTo>
                    <a:pt x="160020" y="205740"/>
                  </a:lnTo>
                  <a:lnTo>
                    <a:pt x="160020" y="207264"/>
                  </a:lnTo>
                  <a:lnTo>
                    <a:pt x="158496" y="207264"/>
                  </a:lnTo>
                  <a:lnTo>
                    <a:pt x="158496" y="216408"/>
                  </a:lnTo>
                  <a:lnTo>
                    <a:pt x="160020" y="217932"/>
                  </a:lnTo>
                  <a:lnTo>
                    <a:pt x="160020" y="219456"/>
                  </a:lnTo>
                  <a:lnTo>
                    <a:pt x="161544" y="219456"/>
                  </a:lnTo>
                  <a:lnTo>
                    <a:pt x="163068" y="220980"/>
                  </a:lnTo>
                  <a:lnTo>
                    <a:pt x="166116" y="220980"/>
                  </a:lnTo>
                  <a:lnTo>
                    <a:pt x="167640" y="222504"/>
                  </a:lnTo>
                  <a:lnTo>
                    <a:pt x="170688" y="222504"/>
                  </a:lnTo>
                  <a:lnTo>
                    <a:pt x="172212" y="224028"/>
                  </a:lnTo>
                  <a:lnTo>
                    <a:pt x="172212" y="227076"/>
                  </a:lnTo>
                  <a:lnTo>
                    <a:pt x="170688" y="228600"/>
                  </a:lnTo>
                  <a:lnTo>
                    <a:pt x="166116" y="228600"/>
                  </a:lnTo>
                  <a:lnTo>
                    <a:pt x="164592" y="227076"/>
                  </a:lnTo>
                  <a:lnTo>
                    <a:pt x="164592" y="225552"/>
                  </a:lnTo>
                  <a:lnTo>
                    <a:pt x="163068" y="225552"/>
                  </a:lnTo>
                  <a:lnTo>
                    <a:pt x="163068" y="224028"/>
                  </a:lnTo>
                  <a:lnTo>
                    <a:pt x="156972" y="225552"/>
                  </a:lnTo>
                  <a:lnTo>
                    <a:pt x="156972" y="227076"/>
                  </a:lnTo>
                  <a:lnTo>
                    <a:pt x="160020" y="230124"/>
                  </a:lnTo>
                  <a:lnTo>
                    <a:pt x="160020" y="231648"/>
                  </a:lnTo>
                  <a:lnTo>
                    <a:pt x="161544" y="231648"/>
                  </a:lnTo>
                  <a:lnTo>
                    <a:pt x="163068" y="233172"/>
                  </a:lnTo>
                  <a:lnTo>
                    <a:pt x="173736" y="233172"/>
                  </a:lnTo>
                  <a:lnTo>
                    <a:pt x="175260" y="231648"/>
                  </a:lnTo>
                  <a:lnTo>
                    <a:pt x="176784" y="231648"/>
                  </a:lnTo>
                  <a:lnTo>
                    <a:pt x="176784" y="230124"/>
                  </a:lnTo>
                  <a:lnTo>
                    <a:pt x="178308" y="228600"/>
                  </a:lnTo>
                  <a:lnTo>
                    <a:pt x="178308" y="219456"/>
                  </a:lnTo>
                  <a:lnTo>
                    <a:pt x="176784" y="219456"/>
                  </a:lnTo>
                  <a:lnTo>
                    <a:pt x="176784" y="217932"/>
                  </a:lnTo>
                  <a:lnTo>
                    <a:pt x="175260" y="217932"/>
                  </a:lnTo>
                  <a:lnTo>
                    <a:pt x="173736" y="216408"/>
                  </a:lnTo>
                  <a:lnTo>
                    <a:pt x="172212" y="216408"/>
                  </a:lnTo>
                  <a:lnTo>
                    <a:pt x="170688" y="214884"/>
                  </a:lnTo>
                  <a:lnTo>
                    <a:pt x="167640" y="214884"/>
                  </a:lnTo>
                  <a:lnTo>
                    <a:pt x="166116" y="213360"/>
                  </a:lnTo>
                  <a:lnTo>
                    <a:pt x="164592" y="213360"/>
                  </a:lnTo>
                  <a:lnTo>
                    <a:pt x="164592" y="211836"/>
                  </a:lnTo>
                  <a:lnTo>
                    <a:pt x="163068" y="211836"/>
                  </a:lnTo>
                  <a:lnTo>
                    <a:pt x="163068" y="210312"/>
                  </a:lnTo>
                  <a:lnTo>
                    <a:pt x="172212" y="210312"/>
                  </a:lnTo>
                  <a:lnTo>
                    <a:pt x="172212" y="213360"/>
                  </a:lnTo>
                  <a:lnTo>
                    <a:pt x="178308" y="211836"/>
                  </a:lnTo>
                  <a:lnTo>
                    <a:pt x="178308" y="210312"/>
                  </a:lnTo>
                  <a:close/>
                </a:path>
                <a:path w="455929" h="294640">
                  <a:moveTo>
                    <a:pt x="204216" y="220980"/>
                  </a:moveTo>
                  <a:lnTo>
                    <a:pt x="202692" y="220980"/>
                  </a:lnTo>
                  <a:lnTo>
                    <a:pt x="202692" y="217932"/>
                  </a:lnTo>
                  <a:lnTo>
                    <a:pt x="199644" y="217932"/>
                  </a:lnTo>
                  <a:lnTo>
                    <a:pt x="199644" y="216408"/>
                  </a:lnTo>
                  <a:lnTo>
                    <a:pt x="198120" y="216408"/>
                  </a:lnTo>
                  <a:lnTo>
                    <a:pt x="196596" y="214884"/>
                  </a:lnTo>
                  <a:lnTo>
                    <a:pt x="193548" y="214884"/>
                  </a:lnTo>
                  <a:lnTo>
                    <a:pt x="192024" y="213360"/>
                  </a:lnTo>
                  <a:lnTo>
                    <a:pt x="188976" y="213360"/>
                  </a:lnTo>
                  <a:lnTo>
                    <a:pt x="188976" y="210312"/>
                  </a:lnTo>
                  <a:lnTo>
                    <a:pt x="196596" y="210312"/>
                  </a:lnTo>
                  <a:lnTo>
                    <a:pt x="196596" y="213360"/>
                  </a:lnTo>
                  <a:lnTo>
                    <a:pt x="202692" y="211836"/>
                  </a:lnTo>
                  <a:lnTo>
                    <a:pt x="202692" y="210312"/>
                  </a:lnTo>
                  <a:lnTo>
                    <a:pt x="202692" y="208788"/>
                  </a:lnTo>
                  <a:lnTo>
                    <a:pt x="201168" y="207264"/>
                  </a:lnTo>
                  <a:lnTo>
                    <a:pt x="201168" y="205740"/>
                  </a:lnTo>
                  <a:lnTo>
                    <a:pt x="199644" y="205740"/>
                  </a:lnTo>
                  <a:lnTo>
                    <a:pt x="198120" y="204216"/>
                  </a:lnTo>
                  <a:lnTo>
                    <a:pt x="187452" y="204216"/>
                  </a:lnTo>
                  <a:lnTo>
                    <a:pt x="187452" y="205740"/>
                  </a:lnTo>
                  <a:lnTo>
                    <a:pt x="185928" y="205740"/>
                  </a:lnTo>
                  <a:lnTo>
                    <a:pt x="184404" y="207264"/>
                  </a:lnTo>
                  <a:lnTo>
                    <a:pt x="184404" y="208788"/>
                  </a:lnTo>
                  <a:lnTo>
                    <a:pt x="182880" y="210312"/>
                  </a:lnTo>
                  <a:lnTo>
                    <a:pt x="182880" y="214884"/>
                  </a:lnTo>
                  <a:lnTo>
                    <a:pt x="184404" y="216408"/>
                  </a:lnTo>
                  <a:lnTo>
                    <a:pt x="184404" y="217932"/>
                  </a:lnTo>
                  <a:lnTo>
                    <a:pt x="185928" y="217932"/>
                  </a:lnTo>
                  <a:lnTo>
                    <a:pt x="185928" y="219456"/>
                  </a:lnTo>
                  <a:lnTo>
                    <a:pt x="187452" y="219456"/>
                  </a:lnTo>
                  <a:lnTo>
                    <a:pt x="187452" y="220980"/>
                  </a:lnTo>
                  <a:lnTo>
                    <a:pt x="192024" y="220980"/>
                  </a:lnTo>
                  <a:lnTo>
                    <a:pt x="193548" y="222504"/>
                  </a:lnTo>
                  <a:lnTo>
                    <a:pt x="196596" y="222504"/>
                  </a:lnTo>
                  <a:lnTo>
                    <a:pt x="196596" y="224028"/>
                  </a:lnTo>
                  <a:lnTo>
                    <a:pt x="198120" y="224028"/>
                  </a:lnTo>
                  <a:lnTo>
                    <a:pt x="198120" y="227076"/>
                  </a:lnTo>
                  <a:lnTo>
                    <a:pt x="196596" y="227076"/>
                  </a:lnTo>
                  <a:lnTo>
                    <a:pt x="196596" y="228600"/>
                  </a:lnTo>
                  <a:lnTo>
                    <a:pt x="190500" y="228600"/>
                  </a:lnTo>
                  <a:lnTo>
                    <a:pt x="190500" y="227076"/>
                  </a:lnTo>
                  <a:lnTo>
                    <a:pt x="188976" y="227076"/>
                  </a:lnTo>
                  <a:lnTo>
                    <a:pt x="188976" y="224028"/>
                  </a:lnTo>
                  <a:lnTo>
                    <a:pt x="182880" y="225552"/>
                  </a:lnTo>
                  <a:lnTo>
                    <a:pt x="182880" y="228600"/>
                  </a:lnTo>
                  <a:lnTo>
                    <a:pt x="184404" y="228600"/>
                  </a:lnTo>
                  <a:lnTo>
                    <a:pt x="184404" y="230124"/>
                  </a:lnTo>
                  <a:lnTo>
                    <a:pt x="185928" y="230124"/>
                  </a:lnTo>
                  <a:lnTo>
                    <a:pt x="185928" y="231648"/>
                  </a:lnTo>
                  <a:lnTo>
                    <a:pt x="187452" y="231648"/>
                  </a:lnTo>
                  <a:lnTo>
                    <a:pt x="188976" y="233172"/>
                  </a:lnTo>
                  <a:lnTo>
                    <a:pt x="199644" y="233172"/>
                  </a:lnTo>
                  <a:lnTo>
                    <a:pt x="199644" y="231648"/>
                  </a:lnTo>
                  <a:lnTo>
                    <a:pt x="201168" y="231648"/>
                  </a:lnTo>
                  <a:lnTo>
                    <a:pt x="202692" y="230124"/>
                  </a:lnTo>
                  <a:lnTo>
                    <a:pt x="202692" y="228600"/>
                  </a:lnTo>
                  <a:lnTo>
                    <a:pt x="204216" y="228600"/>
                  </a:lnTo>
                  <a:lnTo>
                    <a:pt x="204216" y="220980"/>
                  </a:lnTo>
                  <a:close/>
                </a:path>
                <a:path w="455929" h="294640">
                  <a:moveTo>
                    <a:pt x="230124" y="216408"/>
                  </a:moveTo>
                  <a:lnTo>
                    <a:pt x="228600" y="214884"/>
                  </a:lnTo>
                  <a:lnTo>
                    <a:pt x="228600" y="210312"/>
                  </a:lnTo>
                  <a:lnTo>
                    <a:pt x="225552" y="207264"/>
                  </a:lnTo>
                  <a:lnTo>
                    <a:pt x="225552" y="205740"/>
                  </a:lnTo>
                  <a:lnTo>
                    <a:pt x="224028" y="205740"/>
                  </a:lnTo>
                  <a:lnTo>
                    <a:pt x="224028" y="214884"/>
                  </a:lnTo>
                  <a:lnTo>
                    <a:pt x="224028" y="216408"/>
                  </a:lnTo>
                  <a:lnTo>
                    <a:pt x="214884" y="216408"/>
                  </a:lnTo>
                  <a:lnTo>
                    <a:pt x="214884" y="211836"/>
                  </a:lnTo>
                  <a:lnTo>
                    <a:pt x="216408" y="211836"/>
                  </a:lnTo>
                  <a:lnTo>
                    <a:pt x="216408" y="210312"/>
                  </a:lnTo>
                  <a:lnTo>
                    <a:pt x="220980" y="210312"/>
                  </a:lnTo>
                  <a:lnTo>
                    <a:pt x="220980" y="211836"/>
                  </a:lnTo>
                  <a:lnTo>
                    <a:pt x="222504" y="211836"/>
                  </a:lnTo>
                  <a:lnTo>
                    <a:pt x="222504" y="214884"/>
                  </a:lnTo>
                  <a:lnTo>
                    <a:pt x="224028" y="214884"/>
                  </a:lnTo>
                  <a:lnTo>
                    <a:pt x="224028" y="205740"/>
                  </a:lnTo>
                  <a:lnTo>
                    <a:pt x="222504" y="204216"/>
                  </a:lnTo>
                  <a:lnTo>
                    <a:pt x="214884" y="204216"/>
                  </a:lnTo>
                  <a:lnTo>
                    <a:pt x="213360" y="205740"/>
                  </a:lnTo>
                  <a:lnTo>
                    <a:pt x="211836" y="205740"/>
                  </a:lnTo>
                  <a:lnTo>
                    <a:pt x="211836" y="207264"/>
                  </a:lnTo>
                  <a:lnTo>
                    <a:pt x="208788" y="210312"/>
                  </a:lnTo>
                  <a:lnTo>
                    <a:pt x="208788" y="213360"/>
                  </a:lnTo>
                  <a:lnTo>
                    <a:pt x="207264" y="216408"/>
                  </a:lnTo>
                  <a:lnTo>
                    <a:pt x="207264" y="222504"/>
                  </a:lnTo>
                  <a:lnTo>
                    <a:pt x="208788" y="224028"/>
                  </a:lnTo>
                  <a:lnTo>
                    <a:pt x="208788" y="228600"/>
                  </a:lnTo>
                  <a:lnTo>
                    <a:pt x="210312" y="228600"/>
                  </a:lnTo>
                  <a:lnTo>
                    <a:pt x="210312" y="230124"/>
                  </a:lnTo>
                  <a:lnTo>
                    <a:pt x="211836" y="231648"/>
                  </a:lnTo>
                  <a:lnTo>
                    <a:pt x="213360" y="231648"/>
                  </a:lnTo>
                  <a:lnTo>
                    <a:pt x="213360" y="233172"/>
                  </a:lnTo>
                  <a:lnTo>
                    <a:pt x="224028" y="233172"/>
                  </a:lnTo>
                  <a:lnTo>
                    <a:pt x="227076" y="230124"/>
                  </a:lnTo>
                  <a:lnTo>
                    <a:pt x="227076" y="228600"/>
                  </a:lnTo>
                  <a:lnTo>
                    <a:pt x="228600" y="228600"/>
                  </a:lnTo>
                  <a:lnTo>
                    <a:pt x="228600" y="225552"/>
                  </a:lnTo>
                  <a:lnTo>
                    <a:pt x="222504" y="224028"/>
                  </a:lnTo>
                  <a:lnTo>
                    <a:pt x="222504" y="227076"/>
                  </a:lnTo>
                  <a:lnTo>
                    <a:pt x="220980" y="227076"/>
                  </a:lnTo>
                  <a:lnTo>
                    <a:pt x="220980" y="228600"/>
                  </a:lnTo>
                  <a:lnTo>
                    <a:pt x="217932" y="228600"/>
                  </a:lnTo>
                  <a:lnTo>
                    <a:pt x="217932" y="227076"/>
                  </a:lnTo>
                  <a:lnTo>
                    <a:pt x="214884" y="227076"/>
                  </a:lnTo>
                  <a:lnTo>
                    <a:pt x="214884" y="222504"/>
                  </a:lnTo>
                  <a:lnTo>
                    <a:pt x="213360" y="222504"/>
                  </a:lnTo>
                  <a:lnTo>
                    <a:pt x="213360" y="220980"/>
                  </a:lnTo>
                  <a:lnTo>
                    <a:pt x="228600" y="220980"/>
                  </a:lnTo>
                  <a:lnTo>
                    <a:pt x="230124" y="219456"/>
                  </a:lnTo>
                  <a:lnTo>
                    <a:pt x="230124" y="216408"/>
                  </a:lnTo>
                  <a:close/>
                </a:path>
                <a:path w="455929" h="294640">
                  <a:moveTo>
                    <a:pt x="254508" y="222504"/>
                  </a:moveTo>
                  <a:lnTo>
                    <a:pt x="252984" y="220980"/>
                  </a:lnTo>
                  <a:lnTo>
                    <a:pt x="252984" y="217932"/>
                  </a:lnTo>
                  <a:lnTo>
                    <a:pt x="249936" y="217932"/>
                  </a:lnTo>
                  <a:lnTo>
                    <a:pt x="249936" y="216408"/>
                  </a:lnTo>
                  <a:lnTo>
                    <a:pt x="248412" y="216408"/>
                  </a:lnTo>
                  <a:lnTo>
                    <a:pt x="246888" y="214884"/>
                  </a:lnTo>
                  <a:lnTo>
                    <a:pt x="243840" y="214884"/>
                  </a:lnTo>
                  <a:lnTo>
                    <a:pt x="242316" y="213360"/>
                  </a:lnTo>
                  <a:lnTo>
                    <a:pt x="239268" y="213360"/>
                  </a:lnTo>
                  <a:lnTo>
                    <a:pt x="239268" y="210312"/>
                  </a:lnTo>
                  <a:lnTo>
                    <a:pt x="246888" y="210312"/>
                  </a:lnTo>
                  <a:lnTo>
                    <a:pt x="246888" y="213360"/>
                  </a:lnTo>
                  <a:lnTo>
                    <a:pt x="252984" y="211836"/>
                  </a:lnTo>
                  <a:lnTo>
                    <a:pt x="252984" y="210312"/>
                  </a:lnTo>
                  <a:lnTo>
                    <a:pt x="252984" y="208788"/>
                  </a:lnTo>
                  <a:lnTo>
                    <a:pt x="251460" y="207264"/>
                  </a:lnTo>
                  <a:lnTo>
                    <a:pt x="251460" y="205740"/>
                  </a:lnTo>
                  <a:lnTo>
                    <a:pt x="249936" y="205740"/>
                  </a:lnTo>
                  <a:lnTo>
                    <a:pt x="248412" y="204216"/>
                  </a:lnTo>
                  <a:lnTo>
                    <a:pt x="237744" y="204216"/>
                  </a:lnTo>
                  <a:lnTo>
                    <a:pt x="237744" y="205740"/>
                  </a:lnTo>
                  <a:lnTo>
                    <a:pt x="236220" y="205740"/>
                  </a:lnTo>
                  <a:lnTo>
                    <a:pt x="234696" y="207264"/>
                  </a:lnTo>
                  <a:lnTo>
                    <a:pt x="234696" y="208788"/>
                  </a:lnTo>
                  <a:lnTo>
                    <a:pt x="233172" y="210312"/>
                  </a:lnTo>
                  <a:lnTo>
                    <a:pt x="233172" y="214884"/>
                  </a:lnTo>
                  <a:lnTo>
                    <a:pt x="234696" y="216408"/>
                  </a:lnTo>
                  <a:lnTo>
                    <a:pt x="234696" y="217932"/>
                  </a:lnTo>
                  <a:lnTo>
                    <a:pt x="236220" y="217932"/>
                  </a:lnTo>
                  <a:lnTo>
                    <a:pt x="236220" y="219456"/>
                  </a:lnTo>
                  <a:lnTo>
                    <a:pt x="237744" y="219456"/>
                  </a:lnTo>
                  <a:lnTo>
                    <a:pt x="237744" y="220980"/>
                  </a:lnTo>
                  <a:lnTo>
                    <a:pt x="242316" y="220980"/>
                  </a:lnTo>
                  <a:lnTo>
                    <a:pt x="243840" y="222504"/>
                  </a:lnTo>
                  <a:lnTo>
                    <a:pt x="246888" y="222504"/>
                  </a:lnTo>
                  <a:lnTo>
                    <a:pt x="246888" y="224028"/>
                  </a:lnTo>
                  <a:lnTo>
                    <a:pt x="248412" y="224028"/>
                  </a:lnTo>
                  <a:lnTo>
                    <a:pt x="248412" y="227076"/>
                  </a:lnTo>
                  <a:lnTo>
                    <a:pt x="246888" y="227076"/>
                  </a:lnTo>
                  <a:lnTo>
                    <a:pt x="246888" y="228600"/>
                  </a:lnTo>
                  <a:lnTo>
                    <a:pt x="240792" y="228600"/>
                  </a:lnTo>
                  <a:lnTo>
                    <a:pt x="240792" y="227076"/>
                  </a:lnTo>
                  <a:lnTo>
                    <a:pt x="239268" y="227076"/>
                  </a:lnTo>
                  <a:lnTo>
                    <a:pt x="239268" y="224028"/>
                  </a:lnTo>
                  <a:lnTo>
                    <a:pt x="233172" y="225552"/>
                  </a:lnTo>
                  <a:lnTo>
                    <a:pt x="233172" y="228600"/>
                  </a:lnTo>
                  <a:lnTo>
                    <a:pt x="234696" y="228600"/>
                  </a:lnTo>
                  <a:lnTo>
                    <a:pt x="234696" y="230124"/>
                  </a:lnTo>
                  <a:lnTo>
                    <a:pt x="236220" y="230124"/>
                  </a:lnTo>
                  <a:lnTo>
                    <a:pt x="236220" y="231648"/>
                  </a:lnTo>
                  <a:lnTo>
                    <a:pt x="237744" y="231648"/>
                  </a:lnTo>
                  <a:lnTo>
                    <a:pt x="237744" y="233172"/>
                  </a:lnTo>
                  <a:lnTo>
                    <a:pt x="249936" y="233172"/>
                  </a:lnTo>
                  <a:lnTo>
                    <a:pt x="249936" y="231648"/>
                  </a:lnTo>
                  <a:lnTo>
                    <a:pt x="251460" y="231648"/>
                  </a:lnTo>
                  <a:lnTo>
                    <a:pt x="252984" y="230124"/>
                  </a:lnTo>
                  <a:lnTo>
                    <a:pt x="252984" y="228600"/>
                  </a:lnTo>
                  <a:lnTo>
                    <a:pt x="254508" y="227076"/>
                  </a:lnTo>
                  <a:lnTo>
                    <a:pt x="254508" y="222504"/>
                  </a:lnTo>
                  <a:close/>
                </a:path>
                <a:path w="455929" h="294640">
                  <a:moveTo>
                    <a:pt x="269748" y="193548"/>
                  </a:moveTo>
                  <a:lnTo>
                    <a:pt x="265176" y="193548"/>
                  </a:lnTo>
                  <a:lnTo>
                    <a:pt x="256032" y="233172"/>
                  </a:lnTo>
                  <a:lnTo>
                    <a:pt x="260604" y="233172"/>
                  </a:lnTo>
                  <a:lnTo>
                    <a:pt x="269748" y="193548"/>
                  </a:lnTo>
                  <a:close/>
                </a:path>
                <a:path w="455929" h="294640">
                  <a:moveTo>
                    <a:pt x="292608" y="211836"/>
                  </a:moveTo>
                  <a:lnTo>
                    <a:pt x="291084" y="210312"/>
                  </a:lnTo>
                  <a:lnTo>
                    <a:pt x="291084" y="208788"/>
                  </a:lnTo>
                  <a:lnTo>
                    <a:pt x="288036" y="205740"/>
                  </a:lnTo>
                  <a:lnTo>
                    <a:pt x="286512" y="205740"/>
                  </a:lnTo>
                  <a:lnTo>
                    <a:pt x="286512" y="204216"/>
                  </a:lnTo>
                  <a:lnTo>
                    <a:pt x="277368" y="204216"/>
                  </a:lnTo>
                  <a:lnTo>
                    <a:pt x="272796" y="208788"/>
                  </a:lnTo>
                  <a:lnTo>
                    <a:pt x="272796" y="210312"/>
                  </a:lnTo>
                  <a:lnTo>
                    <a:pt x="271272" y="211836"/>
                  </a:lnTo>
                  <a:lnTo>
                    <a:pt x="271272" y="214884"/>
                  </a:lnTo>
                  <a:lnTo>
                    <a:pt x="269748" y="216408"/>
                  </a:lnTo>
                  <a:lnTo>
                    <a:pt x="269748" y="220980"/>
                  </a:lnTo>
                  <a:lnTo>
                    <a:pt x="271272" y="222504"/>
                  </a:lnTo>
                  <a:lnTo>
                    <a:pt x="271272" y="227076"/>
                  </a:lnTo>
                  <a:lnTo>
                    <a:pt x="272796" y="227076"/>
                  </a:lnTo>
                  <a:lnTo>
                    <a:pt x="272796" y="228600"/>
                  </a:lnTo>
                  <a:lnTo>
                    <a:pt x="277368" y="233172"/>
                  </a:lnTo>
                  <a:lnTo>
                    <a:pt x="286512" y="233172"/>
                  </a:lnTo>
                  <a:lnTo>
                    <a:pt x="288036" y="231648"/>
                  </a:lnTo>
                  <a:lnTo>
                    <a:pt x="289560" y="231648"/>
                  </a:lnTo>
                  <a:lnTo>
                    <a:pt x="289560" y="230124"/>
                  </a:lnTo>
                  <a:lnTo>
                    <a:pt x="291084" y="228600"/>
                  </a:lnTo>
                  <a:lnTo>
                    <a:pt x="291084" y="227076"/>
                  </a:lnTo>
                  <a:lnTo>
                    <a:pt x="292608" y="225552"/>
                  </a:lnTo>
                  <a:lnTo>
                    <a:pt x="292608" y="224028"/>
                  </a:lnTo>
                  <a:lnTo>
                    <a:pt x="286512" y="222504"/>
                  </a:lnTo>
                  <a:lnTo>
                    <a:pt x="286512" y="225552"/>
                  </a:lnTo>
                  <a:lnTo>
                    <a:pt x="284988" y="225552"/>
                  </a:lnTo>
                  <a:lnTo>
                    <a:pt x="284988" y="227076"/>
                  </a:lnTo>
                  <a:lnTo>
                    <a:pt x="283464" y="227076"/>
                  </a:lnTo>
                  <a:lnTo>
                    <a:pt x="283464" y="228600"/>
                  </a:lnTo>
                  <a:lnTo>
                    <a:pt x="281940" y="228600"/>
                  </a:lnTo>
                  <a:lnTo>
                    <a:pt x="280416" y="227076"/>
                  </a:lnTo>
                  <a:lnTo>
                    <a:pt x="278892" y="227076"/>
                  </a:lnTo>
                  <a:lnTo>
                    <a:pt x="278892" y="225552"/>
                  </a:lnTo>
                  <a:lnTo>
                    <a:pt x="277368" y="225552"/>
                  </a:lnTo>
                  <a:lnTo>
                    <a:pt x="277368" y="211836"/>
                  </a:lnTo>
                  <a:lnTo>
                    <a:pt x="278892" y="211836"/>
                  </a:lnTo>
                  <a:lnTo>
                    <a:pt x="280416" y="210312"/>
                  </a:lnTo>
                  <a:lnTo>
                    <a:pt x="284988" y="210312"/>
                  </a:lnTo>
                  <a:lnTo>
                    <a:pt x="284988" y="211836"/>
                  </a:lnTo>
                  <a:lnTo>
                    <a:pt x="286512" y="211836"/>
                  </a:lnTo>
                  <a:lnTo>
                    <a:pt x="286512" y="213360"/>
                  </a:lnTo>
                  <a:lnTo>
                    <a:pt x="292608" y="213360"/>
                  </a:lnTo>
                  <a:lnTo>
                    <a:pt x="292608" y="211836"/>
                  </a:lnTo>
                  <a:close/>
                </a:path>
                <a:path w="455929" h="294640">
                  <a:moveTo>
                    <a:pt x="320040" y="216408"/>
                  </a:moveTo>
                  <a:lnTo>
                    <a:pt x="318516" y="214884"/>
                  </a:lnTo>
                  <a:lnTo>
                    <a:pt x="318516" y="211836"/>
                  </a:lnTo>
                  <a:lnTo>
                    <a:pt x="316992" y="210312"/>
                  </a:lnTo>
                  <a:lnTo>
                    <a:pt x="316992" y="208788"/>
                  </a:lnTo>
                  <a:lnTo>
                    <a:pt x="315468" y="207264"/>
                  </a:lnTo>
                  <a:lnTo>
                    <a:pt x="315468" y="205740"/>
                  </a:lnTo>
                  <a:lnTo>
                    <a:pt x="313944" y="205740"/>
                  </a:lnTo>
                  <a:lnTo>
                    <a:pt x="313944" y="216408"/>
                  </a:lnTo>
                  <a:lnTo>
                    <a:pt x="313944" y="220980"/>
                  </a:lnTo>
                  <a:lnTo>
                    <a:pt x="312420" y="222504"/>
                  </a:lnTo>
                  <a:lnTo>
                    <a:pt x="312420" y="225552"/>
                  </a:lnTo>
                  <a:lnTo>
                    <a:pt x="310896" y="225552"/>
                  </a:lnTo>
                  <a:lnTo>
                    <a:pt x="310896" y="227076"/>
                  </a:lnTo>
                  <a:lnTo>
                    <a:pt x="309372" y="227076"/>
                  </a:lnTo>
                  <a:lnTo>
                    <a:pt x="307848" y="228600"/>
                  </a:lnTo>
                  <a:lnTo>
                    <a:pt x="306324" y="227076"/>
                  </a:lnTo>
                  <a:lnTo>
                    <a:pt x="304800" y="227076"/>
                  </a:lnTo>
                  <a:lnTo>
                    <a:pt x="303276" y="225552"/>
                  </a:lnTo>
                  <a:lnTo>
                    <a:pt x="303276" y="224028"/>
                  </a:lnTo>
                  <a:lnTo>
                    <a:pt x="301752" y="222504"/>
                  </a:lnTo>
                  <a:lnTo>
                    <a:pt x="301752" y="214884"/>
                  </a:lnTo>
                  <a:lnTo>
                    <a:pt x="303276" y="214884"/>
                  </a:lnTo>
                  <a:lnTo>
                    <a:pt x="303276" y="211836"/>
                  </a:lnTo>
                  <a:lnTo>
                    <a:pt x="304800" y="211836"/>
                  </a:lnTo>
                  <a:lnTo>
                    <a:pt x="304800" y="210312"/>
                  </a:lnTo>
                  <a:lnTo>
                    <a:pt x="310896" y="210312"/>
                  </a:lnTo>
                  <a:lnTo>
                    <a:pt x="310896" y="211836"/>
                  </a:lnTo>
                  <a:lnTo>
                    <a:pt x="312420" y="211836"/>
                  </a:lnTo>
                  <a:lnTo>
                    <a:pt x="312420" y="216408"/>
                  </a:lnTo>
                  <a:lnTo>
                    <a:pt x="313944" y="216408"/>
                  </a:lnTo>
                  <a:lnTo>
                    <a:pt x="313944" y="205740"/>
                  </a:lnTo>
                  <a:lnTo>
                    <a:pt x="312420" y="204216"/>
                  </a:lnTo>
                  <a:lnTo>
                    <a:pt x="303276" y="204216"/>
                  </a:lnTo>
                  <a:lnTo>
                    <a:pt x="300228" y="207264"/>
                  </a:lnTo>
                  <a:lnTo>
                    <a:pt x="298704" y="207264"/>
                  </a:lnTo>
                  <a:lnTo>
                    <a:pt x="298704" y="208788"/>
                  </a:lnTo>
                  <a:lnTo>
                    <a:pt x="297180" y="210312"/>
                  </a:lnTo>
                  <a:lnTo>
                    <a:pt x="297180" y="213360"/>
                  </a:lnTo>
                  <a:lnTo>
                    <a:pt x="295656" y="213360"/>
                  </a:lnTo>
                  <a:lnTo>
                    <a:pt x="295656" y="224028"/>
                  </a:lnTo>
                  <a:lnTo>
                    <a:pt x="297180" y="225552"/>
                  </a:lnTo>
                  <a:lnTo>
                    <a:pt x="297180" y="227076"/>
                  </a:lnTo>
                  <a:lnTo>
                    <a:pt x="298704" y="228600"/>
                  </a:lnTo>
                  <a:lnTo>
                    <a:pt x="298704" y="230124"/>
                  </a:lnTo>
                  <a:lnTo>
                    <a:pt x="300228" y="230124"/>
                  </a:lnTo>
                  <a:lnTo>
                    <a:pt x="303276" y="233172"/>
                  </a:lnTo>
                  <a:lnTo>
                    <a:pt x="312420" y="233172"/>
                  </a:lnTo>
                  <a:lnTo>
                    <a:pt x="313944" y="231648"/>
                  </a:lnTo>
                  <a:lnTo>
                    <a:pt x="315468" y="231648"/>
                  </a:lnTo>
                  <a:lnTo>
                    <a:pt x="315468" y="230124"/>
                  </a:lnTo>
                  <a:lnTo>
                    <a:pt x="316992" y="228600"/>
                  </a:lnTo>
                  <a:lnTo>
                    <a:pt x="316992" y="227076"/>
                  </a:lnTo>
                  <a:lnTo>
                    <a:pt x="318516" y="225552"/>
                  </a:lnTo>
                  <a:lnTo>
                    <a:pt x="318516" y="224028"/>
                  </a:lnTo>
                  <a:lnTo>
                    <a:pt x="320040" y="222504"/>
                  </a:lnTo>
                  <a:lnTo>
                    <a:pt x="320040" y="216408"/>
                  </a:lnTo>
                  <a:close/>
                </a:path>
                <a:path w="455929" h="294640">
                  <a:moveTo>
                    <a:pt x="345948" y="193548"/>
                  </a:moveTo>
                  <a:lnTo>
                    <a:pt x="339852" y="193548"/>
                  </a:lnTo>
                  <a:lnTo>
                    <a:pt x="339852" y="208788"/>
                  </a:lnTo>
                  <a:lnTo>
                    <a:pt x="339852" y="213360"/>
                  </a:lnTo>
                  <a:lnTo>
                    <a:pt x="339852" y="224028"/>
                  </a:lnTo>
                  <a:lnTo>
                    <a:pt x="338328" y="224028"/>
                  </a:lnTo>
                  <a:lnTo>
                    <a:pt x="338328" y="225552"/>
                  </a:lnTo>
                  <a:lnTo>
                    <a:pt x="335280" y="228600"/>
                  </a:lnTo>
                  <a:lnTo>
                    <a:pt x="333756" y="228600"/>
                  </a:lnTo>
                  <a:lnTo>
                    <a:pt x="333756" y="227076"/>
                  </a:lnTo>
                  <a:lnTo>
                    <a:pt x="332232" y="227076"/>
                  </a:lnTo>
                  <a:lnTo>
                    <a:pt x="330708" y="225552"/>
                  </a:lnTo>
                  <a:lnTo>
                    <a:pt x="330708" y="224028"/>
                  </a:lnTo>
                  <a:lnTo>
                    <a:pt x="329184" y="222504"/>
                  </a:lnTo>
                  <a:lnTo>
                    <a:pt x="329184" y="214884"/>
                  </a:lnTo>
                  <a:lnTo>
                    <a:pt x="330708" y="213360"/>
                  </a:lnTo>
                  <a:lnTo>
                    <a:pt x="330708" y="211836"/>
                  </a:lnTo>
                  <a:lnTo>
                    <a:pt x="332232" y="210312"/>
                  </a:lnTo>
                  <a:lnTo>
                    <a:pt x="336804" y="210312"/>
                  </a:lnTo>
                  <a:lnTo>
                    <a:pt x="338328" y="211836"/>
                  </a:lnTo>
                  <a:lnTo>
                    <a:pt x="338328" y="213360"/>
                  </a:lnTo>
                  <a:lnTo>
                    <a:pt x="339852" y="213360"/>
                  </a:lnTo>
                  <a:lnTo>
                    <a:pt x="339852" y="208788"/>
                  </a:lnTo>
                  <a:lnTo>
                    <a:pt x="338328" y="207264"/>
                  </a:lnTo>
                  <a:lnTo>
                    <a:pt x="338328" y="205740"/>
                  </a:lnTo>
                  <a:lnTo>
                    <a:pt x="336804" y="205740"/>
                  </a:lnTo>
                  <a:lnTo>
                    <a:pt x="336804" y="204216"/>
                  </a:lnTo>
                  <a:lnTo>
                    <a:pt x="329184" y="204216"/>
                  </a:lnTo>
                  <a:lnTo>
                    <a:pt x="324612" y="208788"/>
                  </a:lnTo>
                  <a:lnTo>
                    <a:pt x="324612" y="211836"/>
                  </a:lnTo>
                  <a:lnTo>
                    <a:pt x="323088" y="211836"/>
                  </a:lnTo>
                  <a:lnTo>
                    <a:pt x="323088" y="225552"/>
                  </a:lnTo>
                  <a:lnTo>
                    <a:pt x="324612" y="227076"/>
                  </a:lnTo>
                  <a:lnTo>
                    <a:pt x="324612" y="228600"/>
                  </a:lnTo>
                  <a:lnTo>
                    <a:pt x="329184" y="233172"/>
                  </a:lnTo>
                  <a:lnTo>
                    <a:pt x="336804" y="233172"/>
                  </a:lnTo>
                  <a:lnTo>
                    <a:pt x="336804" y="231648"/>
                  </a:lnTo>
                  <a:lnTo>
                    <a:pt x="338328" y="231648"/>
                  </a:lnTo>
                  <a:lnTo>
                    <a:pt x="338328" y="230124"/>
                  </a:lnTo>
                  <a:lnTo>
                    <a:pt x="339852" y="230124"/>
                  </a:lnTo>
                  <a:lnTo>
                    <a:pt x="339852" y="233172"/>
                  </a:lnTo>
                  <a:lnTo>
                    <a:pt x="345948" y="233172"/>
                  </a:lnTo>
                  <a:lnTo>
                    <a:pt x="345948" y="210312"/>
                  </a:lnTo>
                  <a:lnTo>
                    <a:pt x="345948" y="208788"/>
                  </a:lnTo>
                  <a:lnTo>
                    <a:pt x="345948" y="193548"/>
                  </a:lnTo>
                  <a:close/>
                </a:path>
                <a:path w="455929" h="294640">
                  <a:moveTo>
                    <a:pt x="371856" y="213360"/>
                  </a:moveTo>
                  <a:lnTo>
                    <a:pt x="370332" y="211836"/>
                  </a:lnTo>
                  <a:lnTo>
                    <a:pt x="370332" y="210312"/>
                  </a:lnTo>
                  <a:lnTo>
                    <a:pt x="367284" y="207264"/>
                  </a:lnTo>
                  <a:lnTo>
                    <a:pt x="367284" y="205740"/>
                  </a:lnTo>
                  <a:lnTo>
                    <a:pt x="365760" y="205740"/>
                  </a:lnTo>
                  <a:lnTo>
                    <a:pt x="365760" y="213360"/>
                  </a:lnTo>
                  <a:lnTo>
                    <a:pt x="365760" y="216408"/>
                  </a:lnTo>
                  <a:lnTo>
                    <a:pt x="356616" y="216408"/>
                  </a:lnTo>
                  <a:lnTo>
                    <a:pt x="356616" y="211836"/>
                  </a:lnTo>
                  <a:lnTo>
                    <a:pt x="358140" y="211836"/>
                  </a:lnTo>
                  <a:lnTo>
                    <a:pt x="358140" y="210312"/>
                  </a:lnTo>
                  <a:lnTo>
                    <a:pt x="364236" y="210312"/>
                  </a:lnTo>
                  <a:lnTo>
                    <a:pt x="364236" y="211836"/>
                  </a:lnTo>
                  <a:lnTo>
                    <a:pt x="365760" y="213360"/>
                  </a:lnTo>
                  <a:lnTo>
                    <a:pt x="365760" y="205740"/>
                  </a:lnTo>
                  <a:lnTo>
                    <a:pt x="365760" y="204216"/>
                  </a:lnTo>
                  <a:lnTo>
                    <a:pt x="356616" y="204216"/>
                  </a:lnTo>
                  <a:lnTo>
                    <a:pt x="352044" y="208788"/>
                  </a:lnTo>
                  <a:lnTo>
                    <a:pt x="352044" y="210312"/>
                  </a:lnTo>
                  <a:lnTo>
                    <a:pt x="350520" y="211836"/>
                  </a:lnTo>
                  <a:lnTo>
                    <a:pt x="350520" y="227076"/>
                  </a:lnTo>
                  <a:lnTo>
                    <a:pt x="353568" y="230124"/>
                  </a:lnTo>
                  <a:lnTo>
                    <a:pt x="353568" y="231648"/>
                  </a:lnTo>
                  <a:lnTo>
                    <a:pt x="355092" y="231648"/>
                  </a:lnTo>
                  <a:lnTo>
                    <a:pt x="356616" y="233172"/>
                  </a:lnTo>
                  <a:lnTo>
                    <a:pt x="365760" y="233172"/>
                  </a:lnTo>
                  <a:lnTo>
                    <a:pt x="367284" y="231648"/>
                  </a:lnTo>
                  <a:lnTo>
                    <a:pt x="368808" y="231648"/>
                  </a:lnTo>
                  <a:lnTo>
                    <a:pt x="368808" y="230124"/>
                  </a:lnTo>
                  <a:lnTo>
                    <a:pt x="370332" y="228600"/>
                  </a:lnTo>
                  <a:lnTo>
                    <a:pt x="370332" y="227076"/>
                  </a:lnTo>
                  <a:lnTo>
                    <a:pt x="371856" y="227076"/>
                  </a:lnTo>
                  <a:lnTo>
                    <a:pt x="371856" y="225552"/>
                  </a:lnTo>
                  <a:lnTo>
                    <a:pt x="365760" y="224028"/>
                  </a:lnTo>
                  <a:lnTo>
                    <a:pt x="365760" y="225552"/>
                  </a:lnTo>
                  <a:lnTo>
                    <a:pt x="364236" y="225552"/>
                  </a:lnTo>
                  <a:lnTo>
                    <a:pt x="364236" y="227076"/>
                  </a:lnTo>
                  <a:lnTo>
                    <a:pt x="362712" y="227076"/>
                  </a:lnTo>
                  <a:lnTo>
                    <a:pt x="362712" y="228600"/>
                  </a:lnTo>
                  <a:lnTo>
                    <a:pt x="359664" y="228600"/>
                  </a:lnTo>
                  <a:lnTo>
                    <a:pt x="359664" y="227076"/>
                  </a:lnTo>
                  <a:lnTo>
                    <a:pt x="358140" y="227076"/>
                  </a:lnTo>
                  <a:lnTo>
                    <a:pt x="356616" y="225552"/>
                  </a:lnTo>
                  <a:lnTo>
                    <a:pt x="356616" y="220980"/>
                  </a:lnTo>
                  <a:lnTo>
                    <a:pt x="371856" y="220980"/>
                  </a:lnTo>
                  <a:lnTo>
                    <a:pt x="371856" y="216408"/>
                  </a:lnTo>
                  <a:lnTo>
                    <a:pt x="371856" y="213360"/>
                  </a:lnTo>
                  <a:close/>
                </a:path>
                <a:path w="455929" h="294640">
                  <a:moveTo>
                    <a:pt x="455676" y="0"/>
                  </a:moveTo>
                  <a:lnTo>
                    <a:pt x="455168" y="0"/>
                  </a:lnTo>
                  <a:lnTo>
                    <a:pt x="455168" y="1270"/>
                  </a:lnTo>
                  <a:lnTo>
                    <a:pt x="454025" y="1270"/>
                  </a:lnTo>
                  <a:lnTo>
                    <a:pt x="453898" y="1270"/>
                  </a:lnTo>
                  <a:lnTo>
                    <a:pt x="453898" y="635"/>
                  </a:lnTo>
                  <a:lnTo>
                    <a:pt x="455168" y="1270"/>
                  </a:lnTo>
                  <a:lnTo>
                    <a:pt x="455168" y="0"/>
                  </a:lnTo>
                  <a:lnTo>
                    <a:pt x="453898" y="0"/>
                  </a:lnTo>
                  <a:lnTo>
                    <a:pt x="452628" y="0"/>
                  </a:lnTo>
                  <a:lnTo>
                    <a:pt x="451104" y="0"/>
                  </a:lnTo>
                  <a:lnTo>
                    <a:pt x="451104" y="5080"/>
                  </a:lnTo>
                  <a:lnTo>
                    <a:pt x="451104" y="289560"/>
                  </a:lnTo>
                  <a:lnTo>
                    <a:pt x="4572" y="289560"/>
                  </a:lnTo>
                  <a:lnTo>
                    <a:pt x="4572" y="5080"/>
                  </a:lnTo>
                  <a:lnTo>
                    <a:pt x="451104" y="5080"/>
                  </a:lnTo>
                  <a:lnTo>
                    <a:pt x="451104" y="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1524"/>
                  </a:lnTo>
                  <a:lnTo>
                    <a:pt x="0" y="291084"/>
                  </a:lnTo>
                  <a:lnTo>
                    <a:pt x="1651" y="291084"/>
                  </a:lnTo>
                  <a:lnTo>
                    <a:pt x="1651" y="292735"/>
                  </a:lnTo>
                  <a:lnTo>
                    <a:pt x="0" y="291084"/>
                  </a:lnTo>
                  <a:lnTo>
                    <a:pt x="0" y="294132"/>
                  </a:lnTo>
                  <a:lnTo>
                    <a:pt x="1651" y="294132"/>
                  </a:lnTo>
                  <a:lnTo>
                    <a:pt x="1651" y="294640"/>
                  </a:lnTo>
                  <a:lnTo>
                    <a:pt x="451929" y="294640"/>
                  </a:lnTo>
                  <a:lnTo>
                    <a:pt x="452628" y="294640"/>
                  </a:lnTo>
                  <a:lnTo>
                    <a:pt x="454025" y="294640"/>
                  </a:lnTo>
                  <a:lnTo>
                    <a:pt x="454025" y="294132"/>
                  </a:lnTo>
                  <a:lnTo>
                    <a:pt x="455676" y="294132"/>
                  </a:lnTo>
                  <a:lnTo>
                    <a:pt x="455676" y="291084"/>
                  </a:lnTo>
                  <a:lnTo>
                    <a:pt x="454025" y="292735"/>
                  </a:lnTo>
                  <a:lnTo>
                    <a:pt x="454025" y="290830"/>
                  </a:lnTo>
                  <a:lnTo>
                    <a:pt x="455676" y="290830"/>
                  </a:lnTo>
                  <a:lnTo>
                    <a:pt x="455676" y="1524"/>
                  </a:lnTo>
                  <a:lnTo>
                    <a:pt x="455676" y="1270"/>
                  </a:lnTo>
                  <a:lnTo>
                    <a:pt x="455676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96371" y="7306068"/>
              <a:ext cx="257810" cy="127000"/>
            </a:xfrm>
            <a:custGeom>
              <a:avLst/>
              <a:gdLst/>
              <a:ahLst/>
              <a:cxnLst/>
              <a:rect l="l" t="t" r="r" b="b"/>
              <a:pathLst>
                <a:path w="257810" h="127000">
                  <a:moveTo>
                    <a:pt x="257556" y="0"/>
                  </a:moveTo>
                  <a:lnTo>
                    <a:pt x="252984" y="0"/>
                  </a:lnTo>
                  <a:lnTo>
                    <a:pt x="252984" y="115824"/>
                  </a:lnTo>
                  <a:lnTo>
                    <a:pt x="0" y="115824"/>
                  </a:lnTo>
                  <a:lnTo>
                    <a:pt x="0" y="120396"/>
                  </a:lnTo>
                  <a:lnTo>
                    <a:pt x="0" y="126492"/>
                  </a:lnTo>
                  <a:lnTo>
                    <a:pt x="257556" y="126492"/>
                  </a:lnTo>
                  <a:lnTo>
                    <a:pt x="257556" y="120396"/>
                  </a:lnTo>
                  <a:lnTo>
                    <a:pt x="257556" y="115824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969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87240" y="7295387"/>
              <a:ext cx="264160" cy="134620"/>
            </a:xfrm>
            <a:custGeom>
              <a:avLst/>
              <a:gdLst/>
              <a:ahLst/>
              <a:cxnLst/>
              <a:rect l="l" t="t" r="r" b="b"/>
              <a:pathLst>
                <a:path w="264160" h="134620">
                  <a:moveTo>
                    <a:pt x="263652" y="1524"/>
                  </a:moveTo>
                  <a:lnTo>
                    <a:pt x="262128" y="1524"/>
                  </a:lnTo>
                  <a:lnTo>
                    <a:pt x="262382" y="2032"/>
                  </a:lnTo>
                  <a:lnTo>
                    <a:pt x="257556" y="2032"/>
                  </a:lnTo>
                  <a:lnTo>
                    <a:pt x="257556" y="0"/>
                  </a:lnTo>
                  <a:lnTo>
                    <a:pt x="0" y="0"/>
                  </a:lnTo>
                  <a:lnTo>
                    <a:pt x="0" y="126492"/>
                  </a:lnTo>
                  <a:lnTo>
                    <a:pt x="3048" y="126492"/>
                  </a:lnTo>
                  <a:lnTo>
                    <a:pt x="3048" y="131064"/>
                  </a:lnTo>
                  <a:lnTo>
                    <a:pt x="3810" y="131064"/>
                  </a:lnTo>
                  <a:lnTo>
                    <a:pt x="3810" y="131572"/>
                  </a:lnTo>
                  <a:lnTo>
                    <a:pt x="3937" y="131572"/>
                  </a:lnTo>
                  <a:lnTo>
                    <a:pt x="3937" y="132842"/>
                  </a:lnTo>
                  <a:lnTo>
                    <a:pt x="3048" y="131064"/>
                  </a:lnTo>
                  <a:lnTo>
                    <a:pt x="3048" y="134112"/>
                  </a:lnTo>
                  <a:lnTo>
                    <a:pt x="263652" y="134112"/>
                  </a:lnTo>
                  <a:lnTo>
                    <a:pt x="263652" y="131572"/>
                  </a:lnTo>
                  <a:lnTo>
                    <a:pt x="263652" y="131064"/>
                  </a:lnTo>
                  <a:lnTo>
                    <a:pt x="263652" y="4572"/>
                  </a:lnTo>
                  <a:lnTo>
                    <a:pt x="263398" y="4572"/>
                  </a:lnTo>
                  <a:lnTo>
                    <a:pt x="263398" y="131572"/>
                  </a:lnTo>
                  <a:lnTo>
                    <a:pt x="262763" y="132842"/>
                  </a:lnTo>
                  <a:lnTo>
                    <a:pt x="262763" y="131572"/>
                  </a:lnTo>
                  <a:lnTo>
                    <a:pt x="263398" y="131572"/>
                  </a:lnTo>
                  <a:lnTo>
                    <a:pt x="263398" y="4572"/>
                  </a:lnTo>
                  <a:lnTo>
                    <a:pt x="263017" y="4572"/>
                  </a:lnTo>
                  <a:lnTo>
                    <a:pt x="263017" y="3302"/>
                  </a:lnTo>
                  <a:lnTo>
                    <a:pt x="263652" y="4572"/>
                  </a:lnTo>
                  <a:lnTo>
                    <a:pt x="263652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9431" y="7324344"/>
              <a:ext cx="83820" cy="7162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7447" y="7324344"/>
              <a:ext cx="83820" cy="71628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3345178" y="7064988"/>
            <a:ext cx="363220" cy="2089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7945" marR="5080" indent="-68580">
              <a:lnSpc>
                <a:spcPts val="700"/>
              </a:lnSpc>
              <a:spcBef>
                <a:spcPts val="160"/>
              </a:spcBef>
            </a:pP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U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se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-</a:t>
            </a:r>
            <a:r>
              <a:rPr sz="600" spc="15" dirty="0">
                <a:solidFill>
                  <a:srgbClr val="111314"/>
                </a:solidFill>
                <a:latin typeface="Arial MT"/>
                <a:cs typeface="Arial MT"/>
              </a:rPr>
              <a:t>C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a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s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e  Model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042159" y="6723612"/>
            <a:ext cx="285750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b="1" spc="25" dirty="0">
                <a:solidFill>
                  <a:srgbClr val="111314"/>
                </a:solidFill>
                <a:latin typeface="Arial"/>
                <a:cs typeface="Arial"/>
              </a:rPr>
              <a:t>M</a:t>
            </a:r>
            <a:r>
              <a:rPr sz="600" b="1" spc="10" dirty="0">
                <a:solidFill>
                  <a:srgbClr val="111314"/>
                </a:solidFill>
                <a:latin typeface="Arial"/>
                <a:cs typeface="Arial"/>
              </a:rPr>
              <a:t>o</a:t>
            </a:r>
            <a:r>
              <a:rPr sz="600" b="1" dirty="0">
                <a:solidFill>
                  <a:srgbClr val="111314"/>
                </a:solidFill>
                <a:latin typeface="Arial"/>
                <a:cs typeface="Arial"/>
              </a:rPr>
              <a:t>d</a:t>
            </a:r>
            <a:r>
              <a:rPr sz="600" b="1" spc="10" dirty="0">
                <a:solidFill>
                  <a:srgbClr val="111314"/>
                </a:solidFill>
                <a:latin typeface="Arial"/>
                <a:cs typeface="Arial"/>
              </a:rPr>
              <a:t>e</a:t>
            </a:r>
            <a:r>
              <a:rPr sz="600" b="1" dirty="0">
                <a:solidFill>
                  <a:srgbClr val="111314"/>
                </a:solidFill>
                <a:latin typeface="Arial"/>
                <a:cs typeface="Arial"/>
              </a:rPr>
              <a:t>l</a:t>
            </a:r>
            <a:r>
              <a:rPr sz="600" b="1" spc="10" dirty="0">
                <a:solidFill>
                  <a:srgbClr val="111314"/>
                </a:solidFill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2594419" y="6069139"/>
            <a:ext cx="3011805" cy="1672589"/>
            <a:chOff x="2594419" y="6069139"/>
            <a:chExt cx="3011805" cy="1672589"/>
          </a:xfrm>
        </p:grpSpPr>
        <p:sp>
          <p:nvSpPr>
            <p:cNvPr id="94" name="object 94"/>
            <p:cNvSpPr/>
            <p:nvPr/>
          </p:nvSpPr>
          <p:spPr>
            <a:xfrm>
              <a:off x="4677156" y="7152131"/>
              <a:ext cx="710565" cy="125095"/>
            </a:xfrm>
            <a:custGeom>
              <a:avLst/>
              <a:gdLst/>
              <a:ahLst/>
              <a:cxnLst/>
              <a:rect l="l" t="t" r="r" b="b"/>
              <a:pathLst>
                <a:path w="710564" h="125095">
                  <a:moveTo>
                    <a:pt x="76200" y="4572"/>
                  </a:moveTo>
                  <a:lnTo>
                    <a:pt x="38100" y="18288"/>
                  </a:lnTo>
                  <a:lnTo>
                    <a:pt x="0" y="4572"/>
                  </a:lnTo>
                  <a:lnTo>
                    <a:pt x="38100" y="124968"/>
                  </a:lnTo>
                  <a:lnTo>
                    <a:pt x="76200" y="4572"/>
                  </a:lnTo>
                  <a:close/>
                </a:path>
                <a:path w="710564" h="125095">
                  <a:moveTo>
                    <a:pt x="710184" y="0"/>
                  </a:moveTo>
                  <a:lnTo>
                    <a:pt x="672084" y="15240"/>
                  </a:lnTo>
                  <a:lnTo>
                    <a:pt x="635508" y="0"/>
                  </a:lnTo>
                  <a:lnTo>
                    <a:pt x="672084" y="120396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799331" y="6099048"/>
              <a:ext cx="612775" cy="1641475"/>
            </a:xfrm>
            <a:custGeom>
              <a:avLst/>
              <a:gdLst/>
              <a:ahLst/>
              <a:cxnLst/>
              <a:rect l="l" t="t" r="r" b="b"/>
              <a:pathLst>
                <a:path w="612775" h="1641475">
                  <a:moveTo>
                    <a:pt x="0" y="0"/>
                  </a:moveTo>
                  <a:lnTo>
                    <a:pt x="0" y="1641347"/>
                  </a:lnTo>
                </a:path>
                <a:path w="612775" h="1641475">
                  <a:moveTo>
                    <a:pt x="612647" y="0"/>
                  </a:moveTo>
                  <a:lnTo>
                    <a:pt x="612647" y="1626107"/>
                  </a:lnTo>
                </a:path>
              </a:pathLst>
            </a:custGeom>
            <a:ln w="3175">
              <a:solidFill>
                <a:srgbClr val="24211D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18531" y="6099048"/>
              <a:ext cx="0" cy="1635760"/>
            </a:xfrm>
            <a:custGeom>
              <a:avLst/>
              <a:gdLst/>
              <a:ahLst/>
              <a:cxnLst/>
              <a:rect l="l" t="t" r="r" b="b"/>
              <a:pathLst>
                <a:path h="1635759">
                  <a:moveTo>
                    <a:pt x="0" y="0"/>
                  </a:moveTo>
                  <a:lnTo>
                    <a:pt x="0" y="1635251"/>
                  </a:lnTo>
                </a:path>
              </a:pathLst>
            </a:custGeom>
            <a:ln w="3175">
              <a:solidFill>
                <a:srgbClr val="24211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95371" y="6070092"/>
              <a:ext cx="3009900" cy="478790"/>
            </a:xfrm>
            <a:custGeom>
              <a:avLst/>
              <a:gdLst/>
              <a:ahLst/>
              <a:cxnLst/>
              <a:rect l="l" t="t" r="r" b="b"/>
              <a:pathLst>
                <a:path w="3009900" h="478790">
                  <a:moveTo>
                    <a:pt x="0" y="478535"/>
                  </a:moveTo>
                  <a:lnTo>
                    <a:pt x="3009899" y="478535"/>
                  </a:lnTo>
                  <a:lnTo>
                    <a:pt x="3009899" y="0"/>
                  </a:lnTo>
                  <a:lnTo>
                    <a:pt x="0" y="0"/>
                  </a:lnTo>
                  <a:lnTo>
                    <a:pt x="0" y="478535"/>
                  </a:lnTo>
                  <a:close/>
                </a:path>
              </a:pathLst>
            </a:custGeom>
            <a:ln w="3175">
              <a:solidFill>
                <a:srgbClr val="1E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2042159" y="6142969"/>
            <a:ext cx="520065" cy="2089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>
              <a:lnSpc>
                <a:spcPts val="700"/>
              </a:lnSpc>
              <a:spcBef>
                <a:spcPts val="160"/>
              </a:spcBef>
            </a:pPr>
            <a:r>
              <a:rPr sz="600" b="1" spc="20" dirty="0">
                <a:solidFill>
                  <a:srgbClr val="111314"/>
                </a:solidFill>
                <a:latin typeface="Arial"/>
                <a:cs typeface="Arial"/>
              </a:rPr>
              <a:t>C</a:t>
            </a:r>
            <a:r>
              <a:rPr sz="600" b="1" spc="10" dirty="0">
                <a:solidFill>
                  <a:srgbClr val="111314"/>
                </a:solidFill>
                <a:latin typeface="Arial"/>
                <a:cs typeface="Arial"/>
              </a:rPr>
              <a:t>o</a:t>
            </a:r>
            <a:r>
              <a:rPr sz="600" b="1" dirty="0">
                <a:solidFill>
                  <a:srgbClr val="111314"/>
                </a:solidFill>
                <a:latin typeface="Arial"/>
                <a:cs typeface="Arial"/>
              </a:rPr>
              <a:t>r</a:t>
            </a:r>
            <a:r>
              <a:rPr sz="600" b="1" spc="10" dirty="0">
                <a:solidFill>
                  <a:srgbClr val="111314"/>
                </a:solidFill>
                <a:latin typeface="Arial"/>
                <a:cs typeface="Arial"/>
              </a:rPr>
              <a:t>e</a:t>
            </a:r>
            <a:r>
              <a:rPr sz="600" b="1" dirty="0">
                <a:solidFill>
                  <a:srgbClr val="111314"/>
                </a:solidFill>
                <a:latin typeface="Arial"/>
                <a:cs typeface="Arial"/>
              </a:rPr>
              <a:t> Pr</a:t>
            </a:r>
            <a:r>
              <a:rPr sz="600" b="1" spc="10" dirty="0">
                <a:solidFill>
                  <a:srgbClr val="111314"/>
                </a:solidFill>
                <a:latin typeface="Arial"/>
                <a:cs typeface="Arial"/>
              </a:rPr>
              <a:t>o</a:t>
            </a:r>
            <a:r>
              <a:rPr sz="600" b="1" dirty="0">
                <a:solidFill>
                  <a:srgbClr val="111314"/>
                </a:solidFill>
                <a:latin typeface="Arial"/>
                <a:cs typeface="Arial"/>
              </a:rPr>
              <a:t>c</a:t>
            </a:r>
            <a:r>
              <a:rPr sz="600" b="1" spc="10" dirty="0">
                <a:solidFill>
                  <a:srgbClr val="111314"/>
                </a:solidFill>
                <a:latin typeface="Arial"/>
                <a:cs typeface="Arial"/>
              </a:rPr>
              <a:t>e</a:t>
            </a:r>
            <a:r>
              <a:rPr sz="600" b="1" dirty="0">
                <a:solidFill>
                  <a:srgbClr val="111314"/>
                </a:solidFill>
                <a:latin typeface="Arial"/>
                <a:cs typeface="Arial"/>
              </a:rPr>
              <a:t>s</a:t>
            </a:r>
            <a:r>
              <a:rPr sz="600" b="1" spc="5" dirty="0">
                <a:solidFill>
                  <a:srgbClr val="111314"/>
                </a:solidFill>
                <a:latin typeface="Arial"/>
                <a:cs typeface="Arial"/>
              </a:rPr>
              <a:t>s  Workflows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062728" y="6129020"/>
            <a:ext cx="525780" cy="311785"/>
            <a:chOff x="5062728" y="6129020"/>
            <a:chExt cx="525780" cy="311785"/>
          </a:xfrm>
        </p:grpSpPr>
        <p:sp>
          <p:nvSpPr>
            <p:cNvPr id="100" name="object 100"/>
            <p:cNvSpPr/>
            <p:nvPr/>
          </p:nvSpPr>
          <p:spPr>
            <a:xfrm>
              <a:off x="5077955" y="6143256"/>
              <a:ext cx="510540" cy="297180"/>
            </a:xfrm>
            <a:custGeom>
              <a:avLst/>
              <a:gdLst/>
              <a:ahLst/>
              <a:cxnLst/>
              <a:rect l="l" t="t" r="r" b="b"/>
              <a:pathLst>
                <a:path w="510539" h="297179">
                  <a:moveTo>
                    <a:pt x="510540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0" y="297180"/>
                  </a:lnTo>
                  <a:lnTo>
                    <a:pt x="510540" y="297180"/>
                  </a:lnTo>
                  <a:lnTo>
                    <a:pt x="510540" y="284988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065775" y="6132576"/>
              <a:ext cx="509270" cy="295910"/>
            </a:xfrm>
            <a:custGeom>
              <a:avLst/>
              <a:gdLst/>
              <a:ahLst/>
              <a:cxnLst/>
              <a:rect l="l" t="t" r="r" b="b"/>
              <a:pathLst>
                <a:path w="509270" h="295910">
                  <a:moveTo>
                    <a:pt x="509015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09015" y="295655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62728" y="6129019"/>
              <a:ext cx="515620" cy="302260"/>
            </a:xfrm>
            <a:custGeom>
              <a:avLst/>
              <a:gdLst/>
              <a:ahLst/>
              <a:cxnLst/>
              <a:rect l="l" t="t" r="r" b="b"/>
              <a:pathLst>
                <a:path w="515620" h="302260">
                  <a:moveTo>
                    <a:pt x="515112" y="508"/>
                  </a:moveTo>
                  <a:lnTo>
                    <a:pt x="513461" y="508"/>
                  </a:lnTo>
                  <a:lnTo>
                    <a:pt x="513461" y="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295910"/>
                  </a:lnTo>
                  <a:lnTo>
                    <a:pt x="6096" y="295910"/>
                  </a:lnTo>
                  <a:lnTo>
                    <a:pt x="6096" y="635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3048" y="0"/>
                  </a:lnTo>
                  <a:lnTo>
                    <a:pt x="3048" y="508"/>
                  </a:lnTo>
                  <a:lnTo>
                    <a:pt x="0" y="508"/>
                  </a:lnTo>
                  <a:lnTo>
                    <a:pt x="0" y="3556"/>
                  </a:lnTo>
                  <a:lnTo>
                    <a:pt x="0" y="299212"/>
                  </a:lnTo>
                  <a:lnTo>
                    <a:pt x="1397" y="299212"/>
                  </a:lnTo>
                  <a:lnTo>
                    <a:pt x="1397" y="299720"/>
                  </a:lnTo>
                  <a:lnTo>
                    <a:pt x="1778" y="299720"/>
                  </a:lnTo>
                  <a:lnTo>
                    <a:pt x="1778" y="300990"/>
                  </a:lnTo>
                  <a:lnTo>
                    <a:pt x="0" y="299212"/>
                  </a:lnTo>
                  <a:lnTo>
                    <a:pt x="0" y="302260"/>
                  </a:lnTo>
                  <a:lnTo>
                    <a:pt x="1778" y="302260"/>
                  </a:lnTo>
                  <a:lnTo>
                    <a:pt x="3048" y="302260"/>
                  </a:lnTo>
                  <a:lnTo>
                    <a:pt x="510794" y="302260"/>
                  </a:lnTo>
                  <a:lnTo>
                    <a:pt x="512064" y="302260"/>
                  </a:lnTo>
                  <a:lnTo>
                    <a:pt x="513334" y="302260"/>
                  </a:lnTo>
                  <a:lnTo>
                    <a:pt x="515112" y="302260"/>
                  </a:lnTo>
                  <a:lnTo>
                    <a:pt x="515112" y="299720"/>
                  </a:lnTo>
                  <a:lnTo>
                    <a:pt x="515112" y="299212"/>
                  </a:lnTo>
                  <a:lnTo>
                    <a:pt x="515112" y="3810"/>
                  </a:lnTo>
                  <a:lnTo>
                    <a:pt x="514604" y="3810"/>
                  </a:lnTo>
                  <a:lnTo>
                    <a:pt x="514604" y="299720"/>
                  </a:lnTo>
                  <a:lnTo>
                    <a:pt x="513334" y="300990"/>
                  </a:lnTo>
                  <a:lnTo>
                    <a:pt x="513334" y="299720"/>
                  </a:lnTo>
                  <a:lnTo>
                    <a:pt x="514604" y="299720"/>
                  </a:lnTo>
                  <a:lnTo>
                    <a:pt x="514604" y="3810"/>
                  </a:lnTo>
                  <a:lnTo>
                    <a:pt x="513588" y="3810"/>
                  </a:lnTo>
                  <a:lnTo>
                    <a:pt x="513461" y="3810"/>
                  </a:lnTo>
                  <a:lnTo>
                    <a:pt x="513461" y="1905"/>
                  </a:lnTo>
                  <a:lnTo>
                    <a:pt x="515112" y="3556"/>
                  </a:lnTo>
                  <a:lnTo>
                    <a:pt x="515112" y="50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5254749" y="6223741"/>
            <a:ext cx="158115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spc="-60" dirty="0">
                <a:solidFill>
                  <a:srgbClr val="111314"/>
                </a:solidFill>
                <a:latin typeface="Arial MT"/>
                <a:cs typeface="Arial MT"/>
              </a:rPr>
              <a:t>T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es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t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4450080" y="6129020"/>
            <a:ext cx="525780" cy="311785"/>
            <a:chOff x="4450080" y="6129020"/>
            <a:chExt cx="525780" cy="311785"/>
          </a:xfrm>
        </p:grpSpPr>
        <p:sp>
          <p:nvSpPr>
            <p:cNvPr id="105" name="object 105"/>
            <p:cNvSpPr/>
            <p:nvPr/>
          </p:nvSpPr>
          <p:spPr>
            <a:xfrm>
              <a:off x="4465307" y="6143256"/>
              <a:ext cx="510540" cy="297180"/>
            </a:xfrm>
            <a:custGeom>
              <a:avLst/>
              <a:gdLst/>
              <a:ahLst/>
              <a:cxnLst/>
              <a:rect l="l" t="t" r="r" b="b"/>
              <a:pathLst>
                <a:path w="510539" h="297179">
                  <a:moveTo>
                    <a:pt x="510540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0" y="297180"/>
                  </a:lnTo>
                  <a:lnTo>
                    <a:pt x="510540" y="297180"/>
                  </a:lnTo>
                  <a:lnTo>
                    <a:pt x="510540" y="284988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53128" y="6132576"/>
              <a:ext cx="509270" cy="295910"/>
            </a:xfrm>
            <a:custGeom>
              <a:avLst/>
              <a:gdLst/>
              <a:ahLst/>
              <a:cxnLst/>
              <a:rect l="l" t="t" r="r" b="b"/>
              <a:pathLst>
                <a:path w="509270" h="295910">
                  <a:moveTo>
                    <a:pt x="509015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09015" y="295655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50080" y="6129019"/>
              <a:ext cx="515620" cy="302260"/>
            </a:xfrm>
            <a:custGeom>
              <a:avLst/>
              <a:gdLst/>
              <a:ahLst/>
              <a:cxnLst/>
              <a:rect l="l" t="t" r="r" b="b"/>
              <a:pathLst>
                <a:path w="515620" h="302260">
                  <a:moveTo>
                    <a:pt x="515112" y="508"/>
                  </a:moveTo>
                  <a:lnTo>
                    <a:pt x="513461" y="508"/>
                  </a:lnTo>
                  <a:lnTo>
                    <a:pt x="513461" y="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295910"/>
                  </a:lnTo>
                  <a:lnTo>
                    <a:pt x="6096" y="295910"/>
                  </a:lnTo>
                  <a:lnTo>
                    <a:pt x="6096" y="635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3048" y="0"/>
                  </a:lnTo>
                  <a:lnTo>
                    <a:pt x="3048" y="508"/>
                  </a:lnTo>
                  <a:lnTo>
                    <a:pt x="0" y="508"/>
                  </a:lnTo>
                  <a:lnTo>
                    <a:pt x="0" y="3556"/>
                  </a:lnTo>
                  <a:lnTo>
                    <a:pt x="0" y="299212"/>
                  </a:lnTo>
                  <a:lnTo>
                    <a:pt x="1397" y="299212"/>
                  </a:lnTo>
                  <a:lnTo>
                    <a:pt x="1397" y="299720"/>
                  </a:lnTo>
                  <a:lnTo>
                    <a:pt x="1778" y="299720"/>
                  </a:lnTo>
                  <a:lnTo>
                    <a:pt x="1778" y="300990"/>
                  </a:lnTo>
                  <a:lnTo>
                    <a:pt x="0" y="299212"/>
                  </a:lnTo>
                  <a:lnTo>
                    <a:pt x="0" y="302260"/>
                  </a:lnTo>
                  <a:lnTo>
                    <a:pt x="1778" y="302260"/>
                  </a:lnTo>
                  <a:lnTo>
                    <a:pt x="3048" y="302260"/>
                  </a:lnTo>
                  <a:lnTo>
                    <a:pt x="510794" y="302260"/>
                  </a:lnTo>
                  <a:lnTo>
                    <a:pt x="512064" y="302260"/>
                  </a:lnTo>
                  <a:lnTo>
                    <a:pt x="513334" y="302260"/>
                  </a:lnTo>
                  <a:lnTo>
                    <a:pt x="515112" y="302260"/>
                  </a:lnTo>
                  <a:lnTo>
                    <a:pt x="515112" y="299720"/>
                  </a:lnTo>
                  <a:lnTo>
                    <a:pt x="515112" y="299212"/>
                  </a:lnTo>
                  <a:lnTo>
                    <a:pt x="515112" y="3810"/>
                  </a:lnTo>
                  <a:lnTo>
                    <a:pt x="514604" y="3810"/>
                  </a:lnTo>
                  <a:lnTo>
                    <a:pt x="514604" y="299720"/>
                  </a:lnTo>
                  <a:lnTo>
                    <a:pt x="513334" y="300990"/>
                  </a:lnTo>
                  <a:lnTo>
                    <a:pt x="513334" y="299720"/>
                  </a:lnTo>
                  <a:lnTo>
                    <a:pt x="514604" y="299720"/>
                  </a:lnTo>
                  <a:lnTo>
                    <a:pt x="514604" y="3810"/>
                  </a:lnTo>
                  <a:lnTo>
                    <a:pt x="513588" y="3810"/>
                  </a:lnTo>
                  <a:lnTo>
                    <a:pt x="513461" y="3810"/>
                  </a:lnTo>
                  <a:lnTo>
                    <a:pt x="513461" y="1905"/>
                  </a:lnTo>
                  <a:lnTo>
                    <a:pt x="515112" y="3556"/>
                  </a:lnTo>
                  <a:lnTo>
                    <a:pt x="515112" y="50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4465320" y="6179544"/>
            <a:ext cx="499745" cy="2089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54940" marR="55244" indent="-91440">
              <a:lnSpc>
                <a:spcPts val="700"/>
              </a:lnSpc>
              <a:spcBef>
                <a:spcPts val="160"/>
              </a:spcBef>
            </a:pP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I</a:t>
            </a:r>
            <a:r>
              <a:rPr sz="600" spc="25" dirty="0">
                <a:solidFill>
                  <a:srgbClr val="111314"/>
                </a:solidFill>
                <a:latin typeface="Arial MT"/>
                <a:cs typeface="Arial MT"/>
              </a:rPr>
              <a:t>m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p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l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eme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n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-  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tation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3842004" y="6129020"/>
            <a:ext cx="525780" cy="311785"/>
            <a:chOff x="3842004" y="6129020"/>
            <a:chExt cx="525780" cy="311785"/>
          </a:xfrm>
        </p:grpSpPr>
        <p:sp>
          <p:nvSpPr>
            <p:cNvPr id="110" name="object 110"/>
            <p:cNvSpPr/>
            <p:nvPr/>
          </p:nvSpPr>
          <p:spPr>
            <a:xfrm>
              <a:off x="3857231" y="6143256"/>
              <a:ext cx="510540" cy="297180"/>
            </a:xfrm>
            <a:custGeom>
              <a:avLst/>
              <a:gdLst/>
              <a:ahLst/>
              <a:cxnLst/>
              <a:rect l="l" t="t" r="r" b="b"/>
              <a:pathLst>
                <a:path w="510539" h="297179">
                  <a:moveTo>
                    <a:pt x="510540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0" y="297180"/>
                  </a:lnTo>
                  <a:lnTo>
                    <a:pt x="510540" y="297180"/>
                  </a:lnTo>
                  <a:lnTo>
                    <a:pt x="510540" y="284988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43528" y="6132576"/>
              <a:ext cx="510540" cy="295910"/>
            </a:xfrm>
            <a:custGeom>
              <a:avLst/>
              <a:gdLst/>
              <a:ahLst/>
              <a:cxnLst/>
              <a:rect l="l" t="t" r="r" b="b"/>
              <a:pathLst>
                <a:path w="510539" h="295910">
                  <a:moveTo>
                    <a:pt x="510539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10539" y="295655"/>
                  </a:lnTo>
                  <a:lnTo>
                    <a:pt x="510539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42004" y="6129019"/>
              <a:ext cx="515620" cy="302260"/>
            </a:xfrm>
            <a:custGeom>
              <a:avLst/>
              <a:gdLst/>
              <a:ahLst/>
              <a:cxnLst/>
              <a:rect l="l" t="t" r="r" b="b"/>
              <a:pathLst>
                <a:path w="515620" h="302260">
                  <a:moveTo>
                    <a:pt x="515112" y="508"/>
                  </a:moveTo>
                  <a:lnTo>
                    <a:pt x="513461" y="508"/>
                  </a:lnTo>
                  <a:lnTo>
                    <a:pt x="513461" y="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295910"/>
                  </a:lnTo>
                  <a:lnTo>
                    <a:pt x="6096" y="295910"/>
                  </a:lnTo>
                  <a:lnTo>
                    <a:pt x="6096" y="635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1524" y="0"/>
                  </a:lnTo>
                  <a:lnTo>
                    <a:pt x="1524" y="508"/>
                  </a:lnTo>
                  <a:lnTo>
                    <a:pt x="0" y="508"/>
                  </a:lnTo>
                  <a:lnTo>
                    <a:pt x="0" y="3556"/>
                  </a:lnTo>
                  <a:lnTo>
                    <a:pt x="0" y="299212"/>
                  </a:lnTo>
                  <a:lnTo>
                    <a:pt x="698" y="299212"/>
                  </a:lnTo>
                  <a:lnTo>
                    <a:pt x="698" y="299720"/>
                  </a:lnTo>
                  <a:lnTo>
                    <a:pt x="889" y="299720"/>
                  </a:lnTo>
                  <a:lnTo>
                    <a:pt x="889" y="300990"/>
                  </a:lnTo>
                  <a:lnTo>
                    <a:pt x="0" y="299212"/>
                  </a:lnTo>
                  <a:lnTo>
                    <a:pt x="0" y="302260"/>
                  </a:lnTo>
                  <a:lnTo>
                    <a:pt x="889" y="302260"/>
                  </a:lnTo>
                  <a:lnTo>
                    <a:pt x="1524" y="302260"/>
                  </a:lnTo>
                  <a:lnTo>
                    <a:pt x="510794" y="302260"/>
                  </a:lnTo>
                  <a:lnTo>
                    <a:pt x="512064" y="302260"/>
                  </a:lnTo>
                  <a:lnTo>
                    <a:pt x="513334" y="302260"/>
                  </a:lnTo>
                  <a:lnTo>
                    <a:pt x="515112" y="302260"/>
                  </a:lnTo>
                  <a:lnTo>
                    <a:pt x="515112" y="299720"/>
                  </a:lnTo>
                  <a:lnTo>
                    <a:pt x="515112" y="299212"/>
                  </a:lnTo>
                  <a:lnTo>
                    <a:pt x="515112" y="3810"/>
                  </a:lnTo>
                  <a:lnTo>
                    <a:pt x="514604" y="3810"/>
                  </a:lnTo>
                  <a:lnTo>
                    <a:pt x="514604" y="299720"/>
                  </a:lnTo>
                  <a:lnTo>
                    <a:pt x="513334" y="300990"/>
                  </a:lnTo>
                  <a:lnTo>
                    <a:pt x="513334" y="299720"/>
                  </a:lnTo>
                  <a:lnTo>
                    <a:pt x="514604" y="299720"/>
                  </a:lnTo>
                  <a:lnTo>
                    <a:pt x="514604" y="3810"/>
                  </a:lnTo>
                  <a:lnTo>
                    <a:pt x="513588" y="3810"/>
                  </a:lnTo>
                  <a:lnTo>
                    <a:pt x="513461" y="3810"/>
                  </a:lnTo>
                  <a:lnTo>
                    <a:pt x="513461" y="1905"/>
                  </a:lnTo>
                  <a:lnTo>
                    <a:pt x="515112" y="3556"/>
                  </a:lnTo>
                  <a:lnTo>
                    <a:pt x="515112" y="50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3857244" y="6171925"/>
            <a:ext cx="510540" cy="2089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7950" marR="88900" indent="-60960">
              <a:lnSpc>
                <a:spcPts val="700"/>
              </a:lnSpc>
              <a:spcBef>
                <a:spcPts val="160"/>
              </a:spcBef>
            </a:pP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An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a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l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ys</a:t>
            </a:r>
            <a:r>
              <a:rPr sz="600" spc="-10" dirty="0">
                <a:solidFill>
                  <a:srgbClr val="111314"/>
                </a:solidFill>
                <a:latin typeface="Arial MT"/>
                <a:cs typeface="Arial MT"/>
              </a:rPr>
              <a:t>i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s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 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&amp;  Design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3241548" y="6129020"/>
            <a:ext cx="525780" cy="311785"/>
            <a:chOff x="3241548" y="6129020"/>
            <a:chExt cx="525780" cy="311785"/>
          </a:xfrm>
        </p:grpSpPr>
        <p:sp>
          <p:nvSpPr>
            <p:cNvPr id="115" name="object 115"/>
            <p:cNvSpPr/>
            <p:nvPr/>
          </p:nvSpPr>
          <p:spPr>
            <a:xfrm>
              <a:off x="3258299" y="6143256"/>
              <a:ext cx="509270" cy="297180"/>
            </a:xfrm>
            <a:custGeom>
              <a:avLst/>
              <a:gdLst/>
              <a:ahLst/>
              <a:cxnLst/>
              <a:rect l="l" t="t" r="r" b="b"/>
              <a:pathLst>
                <a:path w="509270" h="297179">
                  <a:moveTo>
                    <a:pt x="509016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0" y="297180"/>
                  </a:lnTo>
                  <a:lnTo>
                    <a:pt x="509016" y="297180"/>
                  </a:lnTo>
                  <a:lnTo>
                    <a:pt x="509016" y="284988"/>
                  </a:lnTo>
                  <a:lnTo>
                    <a:pt x="509016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244595" y="6132576"/>
              <a:ext cx="509270" cy="295910"/>
            </a:xfrm>
            <a:custGeom>
              <a:avLst/>
              <a:gdLst/>
              <a:ahLst/>
              <a:cxnLst/>
              <a:rect l="l" t="t" r="r" b="b"/>
              <a:pathLst>
                <a:path w="509270" h="295910">
                  <a:moveTo>
                    <a:pt x="509015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09015" y="295655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241548" y="6129019"/>
              <a:ext cx="516890" cy="302260"/>
            </a:xfrm>
            <a:custGeom>
              <a:avLst/>
              <a:gdLst/>
              <a:ahLst/>
              <a:cxnLst/>
              <a:rect l="l" t="t" r="r" b="b"/>
              <a:pathLst>
                <a:path w="516889" h="302260">
                  <a:moveTo>
                    <a:pt x="516636" y="508"/>
                  </a:moveTo>
                  <a:lnTo>
                    <a:pt x="514159" y="508"/>
                  </a:lnTo>
                  <a:lnTo>
                    <a:pt x="514159" y="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295910"/>
                  </a:lnTo>
                  <a:lnTo>
                    <a:pt x="6096" y="295910"/>
                  </a:lnTo>
                  <a:lnTo>
                    <a:pt x="6096" y="635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3048" y="0"/>
                  </a:lnTo>
                  <a:lnTo>
                    <a:pt x="3048" y="508"/>
                  </a:lnTo>
                  <a:lnTo>
                    <a:pt x="0" y="508"/>
                  </a:lnTo>
                  <a:lnTo>
                    <a:pt x="0" y="3556"/>
                  </a:lnTo>
                  <a:lnTo>
                    <a:pt x="0" y="299212"/>
                  </a:lnTo>
                  <a:lnTo>
                    <a:pt x="1397" y="299212"/>
                  </a:lnTo>
                  <a:lnTo>
                    <a:pt x="1397" y="299720"/>
                  </a:lnTo>
                  <a:lnTo>
                    <a:pt x="1778" y="299720"/>
                  </a:lnTo>
                  <a:lnTo>
                    <a:pt x="1778" y="300990"/>
                  </a:lnTo>
                  <a:lnTo>
                    <a:pt x="0" y="299212"/>
                  </a:lnTo>
                  <a:lnTo>
                    <a:pt x="0" y="302260"/>
                  </a:lnTo>
                  <a:lnTo>
                    <a:pt x="1778" y="302260"/>
                  </a:lnTo>
                  <a:lnTo>
                    <a:pt x="3048" y="302260"/>
                  </a:lnTo>
                  <a:lnTo>
                    <a:pt x="510794" y="302260"/>
                  </a:lnTo>
                  <a:lnTo>
                    <a:pt x="512064" y="302260"/>
                  </a:lnTo>
                  <a:lnTo>
                    <a:pt x="513969" y="302260"/>
                  </a:lnTo>
                  <a:lnTo>
                    <a:pt x="516636" y="302260"/>
                  </a:lnTo>
                  <a:lnTo>
                    <a:pt x="516636" y="299720"/>
                  </a:lnTo>
                  <a:lnTo>
                    <a:pt x="516636" y="299212"/>
                  </a:lnTo>
                  <a:lnTo>
                    <a:pt x="516636" y="3810"/>
                  </a:lnTo>
                  <a:lnTo>
                    <a:pt x="515874" y="3810"/>
                  </a:lnTo>
                  <a:lnTo>
                    <a:pt x="515874" y="299720"/>
                  </a:lnTo>
                  <a:lnTo>
                    <a:pt x="513969" y="300990"/>
                  </a:lnTo>
                  <a:lnTo>
                    <a:pt x="513969" y="299720"/>
                  </a:lnTo>
                  <a:lnTo>
                    <a:pt x="515874" y="299720"/>
                  </a:lnTo>
                  <a:lnTo>
                    <a:pt x="515874" y="3810"/>
                  </a:lnTo>
                  <a:lnTo>
                    <a:pt x="514350" y="3810"/>
                  </a:lnTo>
                  <a:lnTo>
                    <a:pt x="514159" y="3810"/>
                  </a:lnTo>
                  <a:lnTo>
                    <a:pt x="514159" y="1905"/>
                  </a:lnTo>
                  <a:lnTo>
                    <a:pt x="516636" y="3556"/>
                  </a:lnTo>
                  <a:lnTo>
                    <a:pt x="516636" y="50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3264406" y="6205453"/>
            <a:ext cx="501650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Requirements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582417" y="6097460"/>
            <a:ext cx="1308735" cy="1644014"/>
            <a:chOff x="2582417" y="6097460"/>
            <a:chExt cx="1308735" cy="1644014"/>
          </a:xfrm>
        </p:grpSpPr>
        <p:sp>
          <p:nvSpPr>
            <p:cNvPr id="120" name="object 120"/>
            <p:cNvSpPr/>
            <p:nvPr/>
          </p:nvSpPr>
          <p:spPr>
            <a:xfrm>
              <a:off x="3182112" y="6681216"/>
              <a:ext cx="3175" cy="372110"/>
            </a:xfrm>
            <a:custGeom>
              <a:avLst/>
              <a:gdLst/>
              <a:ahLst/>
              <a:cxnLst/>
              <a:rect l="l" t="t" r="r" b="b"/>
              <a:pathLst>
                <a:path w="3175" h="372109">
                  <a:moveTo>
                    <a:pt x="3048" y="368808"/>
                  </a:moveTo>
                  <a:lnTo>
                    <a:pt x="0" y="368808"/>
                  </a:lnTo>
                  <a:lnTo>
                    <a:pt x="0" y="371856"/>
                  </a:lnTo>
                  <a:lnTo>
                    <a:pt x="3048" y="371856"/>
                  </a:lnTo>
                  <a:lnTo>
                    <a:pt x="3048" y="368808"/>
                  </a:lnTo>
                  <a:close/>
                </a:path>
                <a:path w="3175" h="372109">
                  <a:moveTo>
                    <a:pt x="3048" y="353568"/>
                  </a:moveTo>
                  <a:lnTo>
                    <a:pt x="0" y="353568"/>
                  </a:lnTo>
                  <a:lnTo>
                    <a:pt x="0" y="358140"/>
                  </a:lnTo>
                  <a:lnTo>
                    <a:pt x="3048" y="358140"/>
                  </a:lnTo>
                  <a:lnTo>
                    <a:pt x="3048" y="353568"/>
                  </a:lnTo>
                  <a:close/>
                </a:path>
                <a:path w="3175" h="372109">
                  <a:moveTo>
                    <a:pt x="3048" y="339852"/>
                  </a:moveTo>
                  <a:lnTo>
                    <a:pt x="0" y="339852"/>
                  </a:lnTo>
                  <a:lnTo>
                    <a:pt x="0" y="342900"/>
                  </a:lnTo>
                  <a:lnTo>
                    <a:pt x="3048" y="342900"/>
                  </a:lnTo>
                  <a:lnTo>
                    <a:pt x="3048" y="339852"/>
                  </a:lnTo>
                  <a:close/>
                </a:path>
                <a:path w="3175" h="372109">
                  <a:moveTo>
                    <a:pt x="3048" y="326136"/>
                  </a:moveTo>
                  <a:lnTo>
                    <a:pt x="0" y="326136"/>
                  </a:lnTo>
                  <a:lnTo>
                    <a:pt x="0" y="329184"/>
                  </a:lnTo>
                  <a:lnTo>
                    <a:pt x="3048" y="329184"/>
                  </a:lnTo>
                  <a:lnTo>
                    <a:pt x="3048" y="326136"/>
                  </a:lnTo>
                  <a:close/>
                </a:path>
                <a:path w="3175" h="372109">
                  <a:moveTo>
                    <a:pt x="3048" y="310896"/>
                  </a:moveTo>
                  <a:lnTo>
                    <a:pt x="0" y="310896"/>
                  </a:lnTo>
                  <a:lnTo>
                    <a:pt x="0" y="315468"/>
                  </a:lnTo>
                  <a:lnTo>
                    <a:pt x="3048" y="315468"/>
                  </a:lnTo>
                  <a:lnTo>
                    <a:pt x="3048" y="310896"/>
                  </a:lnTo>
                  <a:close/>
                </a:path>
                <a:path w="3175" h="372109">
                  <a:moveTo>
                    <a:pt x="3048" y="297180"/>
                  </a:moveTo>
                  <a:lnTo>
                    <a:pt x="0" y="297180"/>
                  </a:lnTo>
                  <a:lnTo>
                    <a:pt x="0" y="300228"/>
                  </a:lnTo>
                  <a:lnTo>
                    <a:pt x="3048" y="300228"/>
                  </a:lnTo>
                  <a:lnTo>
                    <a:pt x="3048" y="297180"/>
                  </a:lnTo>
                  <a:close/>
                </a:path>
                <a:path w="3175" h="372109">
                  <a:moveTo>
                    <a:pt x="3048" y="283464"/>
                  </a:moveTo>
                  <a:lnTo>
                    <a:pt x="0" y="283464"/>
                  </a:lnTo>
                  <a:lnTo>
                    <a:pt x="0" y="286512"/>
                  </a:lnTo>
                  <a:lnTo>
                    <a:pt x="3048" y="286512"/>
                  </a:lnTo>
                  <a:lnTo>
                    <a:pt x="3048" y="283464"/>
                  </a:lnTo>
                  <a:close/>
                </a:path>
                <a:path w="3175" h="372109">
                  <a:moveTo>
                    <a:pt x="3048" y="269748"/>
                  </a:moveTo>
                  <a:lnTo>
                    <a:pt x="0" y="269748"/>
                  </a:lnTo>
                  <a:lnTo>
                    <a:pt x="0" y="272796"/>
                  </a:lnTo>
                  <a:lnTo>
                    <a:pt x="3048" y="272796"/>
                  </a:lnTo>
                  <a:lnTo>
                    <a:pt x="3048" y="269748"/>
                  </a:lnTo>
                  <a:close/>
                </a:path>
                <a:path w="3175" h="372109">
                  <a:moveTo>
                    <a:pt x="3048" y="254508"/>
                  </a:moveTo>
                  <a:lnTo>
                    <a:pt x="0" y="254508"/>
                  </a:lnTo>
                  <a:lnTo>
                    <a:pt x="0" y="259080"/>
                  </a:lnTo>
                  <a:lnTo>
                    <a:pt x="3048" y="259080"/>
                  </a:lnTo>
                  <a:lnTo>
                    <a:pt x="3048" y="254508"/>
                  </a:lnTo>
                  <a:close/>
                </a:path>
                <a:path w="3175" h="372109">
                  <a:moveTo>
                    <a:pt x="3048" y="240792"/>
                  </a:moveTo>
                  <a:lnTo>
                    <a:pt x="0" y="240792"/>
                  </a:lnTo>
                  <a:lnTo>
                    <a:pt x="0" y="243840"/>
                  </a:lnTo>
                  <a:lnTo>
                    <a:pt x="3048" y="243840"/>
                  </a:lnTo>
                  <a:lnTo>
                    <a:pt x="3048" y="240792"/>
                  </a:lnTo>
                  <a:close/>
                </a:path>
                <a:path w="3175" h="372109">
                  <a:moveTo>
                    <a:pt x="3048" y="227076"/>
                  </a:moveTo>
                  <a:lnTo>
                    <a:pt x="0" y="227076"/>
                  </a:lnTo>
                  <a:lnTo>
                    <a:pt x="0" y="230124"/>
                  </a:lnTo>
                  <a:lnTo>
                    <a:pt x="3048" y="230124"/>
                  </a:lnTo>
                  <a:lnTo>
                    <a:pt x="3048" y="227076"/>
                  </a:lnTo>
                  <a:close/>
                </a:path>
                <a:path w="3175" h="372109">
                  <a:moveTo>
                    <a:pt x="3048" y="211836"/>
                  </a:moveTo>
                  <a:lnTo>
                    <a:pt x="0" y="211836"/>
                  </a:lnTo>
                  <a:lnTo>
                    <a:pt x="0" y="216408"/>
                  </a:lnTo>
                  <a:lnTo>
                    <a:pt x="3048" y="216408"/>
                  </a:lnTo>
                  <a:lnTo>
                    <a:pt x="3048" y="211836"/>
                  </a:lnTo>
                  <a:close/>
                </a:path>
                <a:path w="3175" h="372109">
                  <a:moveTo>
                    <a:pt x="3048" y="198120"/>
                  </a:moveTo>
                  <a:lnTo>
                    <a:pt x="0" y="198120"/>
                  </a:lnTo>
                  <a:lnTo>
                    <a:pt x="0" y="201168"/>
                  </a:lnTo>
                  <a:lnTo>
                    <a:pt x="3048" y="201168"/>
                  </a:lnTo>
                  <a:lnTo>
                    <a:pt x="3048" y="198120"/>
                  </a:lnTo>
                  <a:close/>
                </a:path>
                <a:path w="3175" h="372109">
                  <a:moveTo>
                    <a:pt x="3048" y="184404"/>
                  </a:moveTo>
                  <a:lnTo>
                    <a:pt x="0" y="184404"/>
                  </a:lnTo>
                  <a:lnTo>
                    <a:pt x="0" y="187452"/>
                  </a:lnTo>
                  <a:lnTo>
                    <a:pt x="3048" y="187452"/>
                  </a:lnTo>
                  <a:lnTo>
                    <a:pt x="3048" y="184404"/>
                  </a:lnTo>
                  <a:close/>
                </a:path>
                <a:path w="3175" h="372109">
                  <a:moveTo>
                    <a:pt x="3048" y="169164"/>
                  </a:moveTo>
                  <a:lnTo>
                    <a:pt x="0" y="169164"/>
                  </a:lnTo>
                  <a:lnTo>
                    <a:pt x="0" y="173736"/>
                  </a:lnTo>
                  <a:lnTo>
                    <a:pt x="3048" y="173736"/>
                  </a:lnTo>
                  <a:lnTo>
                    <a:pt x="3048" y="169164"/>
                  </a:lnTo>
                  <a:close/>
                </a:path>
                <a:path w="3175" h="372109">
                  <a:moveTo>
                    <a:pt x="3048" y="155448"/>
                  </a:moveTo>
                  <a:lnTo>
                    <a:pt x="0" y="155448"/>
                  </a:lnTo>
                  <a:lnTo>
                    <a:pt x="0" y="158496"/>
                  </a:lnTo>
                  <a:lnTo>
                    <a:pt x="3048" y="158496"/>
                  </a:lnTo>
                  <a:lnTo>
                    <a:pt x="3048" y="155448"/>
                  </a:lnTo>
                  <a:close/>
                </a:path>
                <a:path w="3175" h="372109">
                  <a:moveTo>
                    <a:pt x="3048" y="141732"/>
                  </a:moveTo>
                  <a:lnTo>
                    <a:pt x="0" y="141732"/>
                  </a:lnTo>
                  <a:lnTo>
                    <a:pt x="0" y="144780"/>
                  </a:lnTo>
                  <a:lnTo>
                    <a:pt x="3048" y="144780"/>
                  </a:lnTo>
                  <a:lnTo>
                    <a:pt x="3048" y="141732"/>
                  </a:lnTo>
                  <a:close/>
                </a:path>
                <a:path w="3175" h="372109">
                  <a:moveTo>
                    <a:pt x="3048" y="128016"/>
                  </a:moveTo>
                  <a:lnTo>
                    <a:pt x="0" y="128016"/>
                  </a:lnTo>
                  <a:lnTo>
                    <a:pt x="0" y="131064"/>
                  </a:lnTo>
                  <a:lnTo>
                    <a:pt x="3048" y="131064"/>
                  </a:lnTo>
                  <a:lnTo>
                    <a:pt x="3048" y="128016"/>
                  </a:lnTo>
                  <a:close/>
                </a:path>
                <a:path w="3175" h="372109">
                  <a:moveTo>
                    <a:pt x="3048" y="112776"/>
                  </a:moveTo>
                  <a:lnTo>
                    <a:pt x="0" y="112776"/>
                  </a:lnTo>
                  <a:lnTo>
                    <a:pt x="0" y="115824"/>
                  </a:lnTo>
                  <a:lnTo>
                    <a:pt x="3048" y="115824"/>
                  </a:lnTo>
                  <a:lnTo>
                    <a:pt x="3048" y="112776"/>
                  </a:lnTo>
                  <a:close/>
                </a:path>
                <a:path w="3175" h="372109">
                  <a:moveTo>
                    <a:pt x="3048" y="99060"/>
                  </a:moveTo>
                  <a:lnTo>
                    <a:pt x="0" y="99060"/>
                  </a:lnTo>
                  <a:lnTo>
                    <a:pt x="0" y="102108"/>
                  </a:lnTo>
                  <a:lnTo>
                    <a:pt x="3048" y="102108"/>
                  </a:lnTo>
                  <a:lnTo>
                    <a:pt x="3048" y="99060"/>
                  </a:lnTo>
                  <a:close/>
                </a:path>
                <a:path w="3175" h="372109">
                  <a:moveTo>
                    <a:pt x="3048" y="85344"/>
                  </a:moveTo>
                  <a:lnTo>
                    <a:pt x="0" y="85344"/>
                  </a:lnTo>
                  <a:lnTo>
                    <a:pt x="0" y="88392"/>
                  </a:lnTo>
                  <a:lnTo>
                    <a:pt x="3048" y="88392"/>
                  </a:lnTo>
                  <a:lnTo>
                    <a:pt x="3048" y="85344"/>
                  </a:lnTo>
                  <a:close/>
                </a:path>
                <a:path w="3175" h="372109">
                  <a:moveTo>
                    <a:pt x="3048" y="70104"/>
                  </a:moveTo>
                  <a:lnTo>
                    <a:pt x="0" y="70104"/>
                  </a:lnTo>
                  <a:lnTo>
                    <a:pt x="0" y="74676"/>
                  </a:lnTo>
                  <a:lnTo>
                    <a:pt x="3048" y="74676"/>
                  </a:lnTo>
                  <a:lnTo>
                    <a:pt x="3048" y="70104"/>
                  </a:lnTo>
                  <a:close/>
                </a:path>
                <a:path w="3175" h="372109">
                  <a:moveTo>
                    <a:pt x="3048" y="56388"/>
                  </a:moveTo>
                  <a:lnTo>
                    <a:pt x="0" y="56388"/>
                  </a:lnTo>
                  <a:lnTo>
                    <a:pt x="0" y="59436"/>
                  </a:lnTo>
                  <a:lnTo>
                    <a:pt x="3048" y="59436"/>
                  </a:lnTo>
                  <a:lnTo>
                    <a:pt x="3048" y="56388"/>
                  </a:lnTo>
                  <a:close/>
                </a:path>
                <a:path w="3175" h="372109">
                  <a:moveTo>
                    <a:pt x="3048" y="42672"/>
                  </a:moveTo>
                  <a:lnTo>
                    <a:pt x="0" y="42672"/>
                  </a:lnTo>
                  <a:lnTo>
                    <a:pt x="0" y="45720"/>
                  </a:lnTo>
                  <a:lnTo>
                    <a:pt x="3048" y="45720"/>
                  </a:lnTo>
                  <a:lnTo>
                    <a:pt x="3048" y="42672"/>
                  </a:lnTo>
                  <a:close/>
                </a:path>
                <a:path w="3175" h="372109">
                  <a:moveTo>
                    <a:pt x="3048" y="27432"/>
                  </a:moveTo>
                  <a:lnTo>
                    <a:pt x="0" y="27432"/>
                  </a:lnTo>
                  <a:lnTo>
                    <a:pt x="0" y="32004"/>
                  </a:lnTo>
                  <a:lnTo>
                    <a:pt x="3048" y="32004"/>
                  </a:lnTo>
                  <a:lnTo>
                    <a:pt x="3048" y="27432"/>
                  </a:lnTo>
                  <a:close/>
                </a:path>
                <a:path w="3175" h="372109">
                  <a:moveTo>
                    <a:pt x="3048" y="13716"/>
                  </a:moveTo>
                  <a:lnTo>
                    <a:pt x="0" y="13716"/>
                  </a:lnTo>
                  <a:lnTo>
                    <a:pt x="0" y="16764"/>
                  </a:lnTo>
                  <a:lnTo>
                    <a:pt x="3048" y="16764"/>
                  </a:lnTo>
                  <a:lnTo>
                    <a:pt x="3048" y="13716"/>
                  </a:lnTo>
                  <a:close/>
                </a:path>
                <a:path w="3175" h="372109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304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2417" y="6740652"/>
              <a:ext cx="1308353" cy="89154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3182111" y="706374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47" y="0"/>
                  </a:moveTo>
                  <a:lnTo>
                    <a:pt x="0" y="0"/>
                  </a:lnTo>
                  <a:lnTo>
                    <a:pt x="0" y="3047"/>
                  </a:lnTo>
                  <a:lnTo>
                    <a:pt x="3047" y="304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195065" y="6100572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195827" y="613257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195065" y="6143244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195827" y="615848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195065" y="6169152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195827" y="620115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195065" y="6211824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195827" y="624382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195065" y="6254496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195827" y="628650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195065" y="6297168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195827" y="63291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195065" y="6339840"/>
              <a:ext cx="1905" cy="52069"/>
            </a:xfrm>
            <a:custGeom>
              <a:avLst/>
              <a:gdLst/>
              <a:ahLst/>
              <a:cxnLst/>
              <a:rect l="l" t="t" r="r" b="b"/>
              <a:pathLst>
                <a:path w="1905" h="52070">
                  <a:moveTo>
                    <a:pt x="0" y="0"/>
                  </a:moveTo>
                  <a:lnTo>
                    <a:pt x="1523" y="0"/>
                  </a:lnTo>
                </a:path>
                <a:path w="1905" h="52070">
                  <a:moveTo>
                    <a:pt x="0" y="9143"/>
                  </a:moveTo>
                  <a:lnTo>
                    <a:pt x="1523" y="9143"/>
                  </a:lnTo>
                </a:path>
                <a:path w="1905" h="52070">
                  <a:moveTo>
                    <a:pt x="0" y="16763"/>
                  </a:moveTo>
                  <a:lnTo>
                    <a:pt x="1523" y="16763"/>
                  </a:lnTo>
                </a:path>
                <a:path w="1905" h="52070">
                  <a:moveTo>
                    <a:pt x="0" y="25907"/>
                  </a:moveTo>
                  <a:lnTo>
                    <a:pt x="1523" y="25907"/>
                  </a:lnTo>
                </a:path>
                <a:path w="1905" h="52070">
                  <a:moveTo>
                    <a:pt x="0" y="35051"/>
                  </a:moveTo>
                  <a:lnTo>
                    <a:pt x="1523" y="35051"/>
                  </a:lnTo>
                </a:path>
                <a:path w="1905" h="52070">
                  <a:moveTo>
                    <a:pt x="0" y="42671"/>
                  </a:moveTo>
                  <a:lnTo>
                    <a:pt x="1523" y="42671"/>
                  </a:lnTo>
                </a:path>
                <a:path w="1905" h="52070">
                  <a:moveTo>
                    <a:pt x="0" y="51815"/>
                  </a:moveTo>
                  <a:lnTo>
                    <a:pt x="1523" y="5181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195827" y="639775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195827" y="640689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761" y="1523"/>
                  </a:moveTo>
                  <a:lnTo>
                    <a:pt x="761" y="152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195827" y="641451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195065" y="6425184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5">
                  <a:moveTo>
                    <a:pt x="0" y="0"/>
                  </a:moveTo>
                  <a:lnTo>
                    <a:pt x="1523" y="0"/>
                  </a:lnTo>
                </a:path>
                <a:path w="1905" h="26035">
                  <a:moveTo>
                    <a:pt x="0" y="9143"/>
                  </a:moveTo>
                  <a:lnTo>
                    <a:pt x="1523" y="9143"/>
                  </a:lnTo>
                </a:path>
                <a:path w="1905" h="26035">
                  <a:moveTo>
                    <a:pt x="0" y="16763"/>
                  </a:moveTo>
                  <a:lnTo>
                    <a:pt x="1523" y="16763"/>
                  </a:lnTo>
                </a:path>
                <a:path w="1905" h="26035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195827" y="645718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195065" y="6467856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195827" y="648309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195065" y="6493764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195827" y="652576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195065" y="6536436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195827" y="656844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195827" y="657758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761" y="1523"/>
                  </a:moveTo>
                  <a:lnTo>
                    <a:pt x="761" y="152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195827" y="658520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95065" y="6595872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95827" y="661111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95065" y="6621780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95827" y="665378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195065" y="6664452"/>
              <a:ext cx="1905" cy="52069"/>
            </a:xfrm>
            <a:custGeom>
              <a:avLst/>
              <a:gdLst/>
              <a:ahLst/>
              <a:cxnLst/>
              <a:rect l="l" t="t" r="r" b="b"/>
              <a:pathLst>
                <a:path w="1905" h="52070">
                  <a:moveTo>
                    <a:pt x="0" y="0"/>
                  </a:moveTo>
                  <a:lnTo>
                    <a:pt x="1523" y="0"/>
                  </a:lnTo>
                </a:path>
                <a:path w="1905" h="52070">
                  <a:moveTo>
                    <a:pt x="0" y="9143"/>
                  </a:moveTo>
                  <a:lnTo>
                    <a:pt x="1523" y="9143"/>
                  </a:lnTo>
                </a:path>
                <a:path w="1905" h="52070">
                  <a:moveTo>
                    <a:pt x="0" y="16763"/>
                  </a:moveTo>
                  <a:lnTo>
                    <a:pt x="1523" y="16763"/>
                  </a:lnTo>
                </a:path>
                <a:path w="1905" h="52070">
                  <a:moveTo>
                    <a:pt x="0" y="25907"/>
                  </a:moveTo>
                  <a:lnTo>
                    <a:pt x="1523" y="25907"/>
                  </a:lnTo>
                </a:path>
                <a:path w="1905" h="52070">
                  <a:moveTo>
                    <a:pt x="0" y="35051"/>
                  </a:moveTo>
                  <a:lnTo>
                    <a:pt x="1523" y="35051"/>
                  </a:lnTo>
                </a:path>
                <a:path w="1905" h="52070">
                  <a:moveTo>
                    <a:pt x="0" y="42671"/>
                  </a:moveTo>
                  <a:lnTo>
                    <a:pt x="1523" y="42671"/>
                  </a:lnTo>
                </a:path>
                <a:path w="1905" h="52070">
                  <a:moveTo>
                    <a:pt x="0" y="51815"/>
                  </a:moveTo>
                  <a:lnTo>
                    <a:pt x="1523" y="5181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195827" y="67223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195827" y="673150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761" y="1523"/>
                  </a:moveTo>
                  <a:lnTo>
                    <a:pt x="761" y="152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195827" y="673912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195065" y="6749796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195827" y="678180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195065" y="6792468"/>
              <a:ext cx="1905" cy="52069"/>
            </a:xfrm>
            <a:custGeom>
              <a:avLst/>
              <a:gdLst/>
              <a:ahLst/>
              <a:cxnLst/>
              <a:rect l="l" t="t" r="r" b="b"/>
              <a:pathLst>
                <a:path w="1905" h="52070">
                  <a:moveTo>
                    <a:pt x="0" y="0"/>
                  </a:moveTo>
                  <a:lnTo>
                    <a:pt x="1523" y="0"/>
                  </a:lnTo>
                </a:path>
                <a:path w="1905" h="52070">
                  <a:moveTo>
                    <a:pt x="0" y="9143"/>
                  </a:moveTo>
                  <a:lnTo>
                    <a:pt x="1523" y="9143"/>
                  </a:lnTo>
                </a:path>
                <a:path w="1905" h="52070">
                  <a:moveTo>
                    <a:pt x="0" y="16763"/>
                  </a:moveTo>
                  <a:lnTo>
                    <a:pt x="1523" y="16763"/>
                  </a:lnTo>
                </a:path>
                <a:path w="1905" h="52070">
                  <a:moveTo>
                    <a:pt x="0" y="25907"/>
                  </a:moveTo>
                  <a:lnTo>
                    <a:pt x="1523" y="25907"/>
                  </a:lnTo>
                </a:path>
                <a:path w="1905" h="52070">
                  <a:moveTo>
                    <a:pt x="0" y="35051"/>
                  </a:moveTo>
                  <a:lnTo>
                    <a:pt x="1523" y="35051"/>
                  </a:lnTo>
                </a:path>
                <a:path w="1905" h="52070">
                  <a:moveTo>
                    <a:pt x="0" y="42671"/>
                  </a:moveTo>
                  <a:lnTo>
                    <a:pt x="1523" y="42671"/>
                  </a:lnTo>
                </a:path>
                <a:path w="1905" h="52070">
                  <a:moveTo>
                    <a:pt x="0" y="51815"/>
                  </a:moveTo>
                  <a:lnTo>
                    <a:pt x="1523" y="5181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195827" y="685038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195065" y="6861048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195827" y="689305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195065" y="6903720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195827" y="693572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195065" y="6946392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195827" y="697839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195065" y="6989064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195827" y="702106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195065" y="7031736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95827" y="704697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195827" y="7056120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761" y="1523"/>
                  </a:moveTo>
                  <a:lnTo>
                    <a:pt x="761" y="152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195827" y="706374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195065" y="7074408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195827" y="710641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195065" y="7117080"/>
              <a:ext cx="1905" cy="52069"/>
            </a:xfrm>
            <a:custGeom>
              <a:avLst/>
              <a:gdLst/>
              <a:ahLst/>
              <a:cxnLst/>
              <a:rect l="l" t="t" r="r" b="b"/>
              <a:pathLst>
                <a:path w="1905" h="52070">
                  <a:moveTo>
                    <a:pt x="0" y="0"/>
                  </a:moveTo>
                  <a:lnTo>
                    <a:pt x="1523" y="0"/>
                  </a:lnTo>
                </a:path>
                <a:path w="1905" h="52070">
                  <a:moveTo>
                    <a:pt x="0" y="9143"/>
                  </a:moveTo>
                  <a:lnTo>
                    <a:pt x="1523" y="9143"/>
                  </a:lnTo>
                </a:path>
                <a:path w="1905" h="52070">
                  <a:moveTo>
                    <a:pt x="0" y="16763"/>
                  </a:moveTo>
                  <a:lnTo>
                    <a:pt x="1523" y="16763"/>
                  </a:lnTo>
                </a:path>
                <a:path w="1905" h="52070">
                  <a:moveTo>
                    <a:pt x="0" y="25907"/>
                  </a:moveTo>
                  <a:lnTo>
                    <a:pt x="1523" y="25907"/>
                  </a:lnTo>
                </a:path>
                <a:path w="1905" h="52070">
                  <a:moveTo>
                    <a:pt x="0" y="35051"/>
                  </a:moveTo>
                  <a:lnTo>
                    <a:pt x="1523" y="35051"/>
                  </a:lnTo>
                </a:path>
                <a:path w="1905" h="52070">
                  <a:moveTo>
                    <a:pt x="0" y="42671"/>
                  </a:moveTo>
                  <a:lnTo>
                    <a:pt x="1523" y="42671"/>
                  </a:lnTo>
                </a:path>
                <a:path w="1905" h="52070">
                  <a:moveTo>
                    <a:pt x="0" y="51815"/>
                  </a:moveTo>
                  <a:lnTo>
                    <a:pt x="1523" y="5181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195827" y="717499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195065" y="7185660"/>
              <a:ext cx="1905" cy="478790"/>
            </a:xfrm>
            <a:custGeom>
              <a:avLst/>
              <a:gdLst/>
              <a:ahLst/>
              <a:cxnLst/>
              <a:rect l="l" t="t" r="r" b="b"/>
              <a:pathLst>
                <a:path w="1905" h="478790">
                  <a:moveTo>
                    <a:pt x="0" y="0"/>
                  </a:moveTo>
                  <a:lnTo>
                    <a:pt x="1523" y="0"/>
                  </a:lnTo>
                </a:path>
                <a:path w="1905" h="478790">
                  <a:moveTo>
                    <a:pt x="0" y="9143"/>
                  </a:moveTo>
                  <a:lnTo>
                    <a:pt x="1523" y="9143"/>
                  </a:lnTo>
                </a:path>
                <a:path w="1905" h="478790">
                  <a:moveTo>
                    <a:pt x="0" y="16763"/>
                  </a:moveTo>
                  <a:lnTo>
                    <a:pt x="1523" y="16763"/>
                  </a:lnTo>
                </a:path>
                <a:path w="1905" h="478790">
                  <a:moveTo>
                    <a:pt x="0" y="25907"/>
                  </a:moveTo>
                  <a:lnTo>
                    <a:pt x="1523" y="25907"/>
                  </a:lnTo>
                </a:path>
                <a:path w="1905" h="478790">
                  <a:moveTo>
                    <a:pt x="0" y="452627"/>
                  </a:moveTo>
                  <a:lnTo>
                    <a:pt x="1523" y="452627"/>
                  </a:lnTo>
                </a:path>
                <a:path w="1905" h="478790">
                  <a:moveTo>
                    <a:pt x="0" y="461771"/>
                  </a:moveTo>
                  <a:lnTo>
                    <a:pt x="1523" y="461771"/>
                  </a:lnTo>
                </a:path>
                <a:path w="1905" h="478790">
                  <a:moveTo>
                    <a:pt x="0" y="469391"/>
                  </a:moveTo>
                  <a:lnTo>
                    <a:pt x="1523" y="469391"/>
                  </a:lnTo>
                </a:path>
                <a:path w="1905" h="478790">
                  <a:moveTo>
                    <a:pt x="0" y="478535"/>
                  </a:moveTo>
                  <a:lnTo>
                    <a:pt x="1523" y="478535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195827" y="767029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195065" y="7680960"/>
              <a:ext cx="1905" cy="26034"/>
            </a:xfrm>
            <a:custGeom>
              <a:avLst/>
              <a:gdLst/>
              <a:ahLst/>
              <a:cxnLst/>
              <a:rect l="l" t="t" r="r" b="b"/>
              <a:pathLst>
                <a:path w="1905" h="26034">
                  <a:moveTo>
                    <a:pt x="0" y="0"/>
                  </a:moveTo>
                  <a:lnTo>
                    <a:pt x="1523" y="0"/>
                  </a:lnTo>
                </a:path>
                <a:path w="1905" h="26034">
                  <a:moveTo>
                    <a:pt x="0" y="9143"/>
                  </a:moveTo>
                  <a:lnTo>
                    <a:pt x="1523" y="9143"/>
                  </a:lnTo>
                </a:path>
                <a:path w="1905" h="26034">
                  <a:moveTo>
                    <a:pt x="0" y="16763"/>
                  </a:moveTo>
                  <a:lnTo>
                    <a:pt x="1523" y="16763"/>
                  </a:lnTo>
                </a:path>
                <a:path w="1905" h="26034">
                  <a:moveTo>
                    <a:pt x="0" y="25907"/>
                  </a:moveTo>
                  <a:lnTo>
                    <a:pt x="1523" y="25907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195827" y="77129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571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195065" y="7723632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0" y="0"/>
                  </a:moveTo>
                  <a:lnTo>
                    <a:pt x="1523" y="0"/>
                  </a:lnTo>
                </a:path>
                <a:path w="1905" h="9525">
                  <a:moveTo>
                    <a:pt x="0" y="9143"/>
                  </a:moveTo>
                  <a:lnTo>
                    <a:pt x="1523" y="9143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195065" y="773963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3" y="0"/>
                  </a:lnTo>
                </a:path>
                <a:path w="1905">
                  <a:moveTo>
                    <a:pt x="0" y="0"/>
                  </a:moveTo>
                  <a:lnTo>
                    <a:pt x="1523" y="0"/>
                  </a:lnTo>
                </a:path>
              </a:pathLst>
            </a:custGeom>
            <a:ln w="3175">
              <a:solidFill>
                <a:srgbClr val="242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654795" y="6143256"/>
              <a:ext cx="509270" cy="297180"/>
            </a:xfrm>
            <a:custGeom>
              <a:avLst/>
              <a:gdLst/>
              <a:ahLst/>
              <a:cxnLst/>
              <a:rect l="l" t="t" r="r" b="b"/>
              <a:pathLst>
                <a:path w="509269" h="297179">
                  <a:moveTo>
                    <a:pt x="509016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0" y="297180"/>
                  </a:lnTo>
                  <a:lnTo>
                    <a:pt x="509016" y="297180"/>
                  </a:lnTo>
                  <a:lnTo>
                    <a:pt x="509016" y="284988"/>
                  </a:lnTo>
                  <a:lnTo>
                    <a:pt x="509016" y="0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641091" y="6132576"/>
              <a:ext cx="510540" cy="295910"/>
            </a:xfrm>
            <a:custGeom>
              <a:avLst/>
              <a:gdLst/>
              <a:ahLst/>
              <a:cxnLst/>
              <a:rect l="l" t="t" r="r" b="b"/>
              <a:pathLst>
                <a:path w="510539" h="295910">
                  <a:moveTo>
                    <a:pt x="510539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510539" y="295655"/>
                  </a:lnTo>
                  <a:lnTo>
                    <a:pt x="510539" y="0"/>
                  </a:lnTo>
                  <a:close/>
                </a:path>
              </a:pathLst>
            </a:custGeom>
            <a:solidFill>
              <a:srgbClr val="FDF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638044" y="6129019"/>
              <a:ext cx="516890" cy="302260"/>
            </a:xfrm>
            <a:custGeom>
              <a:avLst/>
              <a:gdLst/>
              <a:ahLst/>
              <a:cxnLst/>
              <a:rect l="l" t="t" r="r" b="b"/>
              <a:pathLst>
                <a:path w="516889" h="302260">
                  <a:moveTo>
                    <a:pt x="516636" y="508"/>
                  </a:moveTo>
                  <a:lnTo>
                    <a:pt x="514985" y="508"/>
                  </a:lnTo>
                  <a:lnTo>
                    <a:pt x="514985" y="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295910"/>
                  </a:lnTo>
                  <a:lnTo>
                    <a:pt x="6096" y="295910"/>
                  </a:lnTo>
                  <a:lnTo>
                    <a:pt x="6096" y="635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3048" y="0"/>
                  </a:lnTo>
                  <a:lnTo>
                    <a:pt x="3048" y="508"/>
                  </a:lnTo>
                  <a:lnTo>
                    <a:pt x="0" y="508"/>
                  </a:lnTo>
                  <a:lnTo>
                    <a:pt x="0" y="3556"/>
                  </a:lnTo>
                  <a:lnTo>
                    <a:pt x="0" y="299212"/>
                  </a:lnTo>
                  <a:lnTo>
                    <a:pt x="1397" y="299212"/>
                  </a:lnTo>
                  <a:lnTo>
                    <a:pt x="1397" y="299720"/>
                  </a:lnTo>
                  <a:lnTo>
                    <a:pt x="1778" y="299720"/>
                  </a:lnTo>
                  <a:lnTo>
                    <a:pt x="1778" y="300990"/>
                  </a:lnTo>
                  <a:lnTo>
                    <a:pt x="0" y="299212"/>
                  </a:lnTo>
                  <a:lnTo>
                    <a:pt x="0" y="302260"/>
                  </a:lnTo>
                  <a:lnTo>
                    <a:pt x="1778" y="302260"/>
                  </a:lnTo>
                  <a:lnTo>
                    <a:pt x="3048" y="302260"/>
                  </a:lnTo>
                  <a:lnTo>
                    <a:pt x="511683" y="302260"/>
                  </a:lnTo>
                  <a:lnTo>
                    <a:pt x="513588" y="302260"/>
                  </a:lnTo>
                  <a:lnTo>
                    <a:pt x="514858" y="302260"/>
                  </a:lnTo>
                  <a:lnTo>
                    <a:pt x="516636" y="302260"/>
                  </a:lnTo>
                  <a:lnTo>
                    <a:pt x="516636" y="299720"/>
                  </a:lnTo>
                  <a:lnTo>
                    <a:pt x="516636" y="299212"/>
                  </a:lnTo>
                  <a:lnTo>
                    <a:pt x="516636" y="3810"/>
                  </a:lnTo>
                  <a:lnTo>
                    <a:pt x="516128" y="3810"/>
                  </a:lnTo>
                  <a:lnTo>
                    <a:pt x="516128" y="299720"/>
                  </a:lnTo>
                  <a:lnTo>
                    <a:pt x="514858" y="300990"/>
                  </a:lnTo>
                  <a:lnTo>
                    <a:pt x="514858" y="299720"/>
                  </a:lnTo>
                  <a:lnTo>
                    <a:pt x="516128" y="299720"/>
                  </a:lnTo>
                  <a:lnTo>
                    <a:pt x="516128" y="3810"/>
                  </a:lnTo>
                  <a:lnTo>
                    <a:pt x="515112" y="3810"/>
                  </a:lnTo>
                  <a:lnTo>
                    <a:pt x="514985" y="3810"/>
                  </a:lnTo>
                  <a:lnTo>
                    <a:pt x="514985" y="1905"/>
                  </a:lnTo>
                  <a:lnTo>
                    <a:pt x="516636" y="3556"/>
                  </a:lnTo>
                  <a:lnTo>
                    <a:pt x="516636" y="508"/>
                  </a:lnTo>
                  <a:close/>
                </a:path>
              </a:pathLst>
            </a:custGeom>
            <a:solidFill>
              <a:srgbClr val="111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2734054" y="6171925"/>
            <a:ext cx="332740" cy="2089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>
              <a:lnSpc>
                <a:spcPts val="700"/>
              </a:lnSpc>
              <a:spcBef>
                <a:spcPts val="160"/>
              </a:spcBef>
            </a:pPr>
            <a:r>
              <a:rPr sz="600" spc="15" dirty="0">
                <a:solidFill>
                  <a:srgbClr val="111314"/>
                </a:solidFill>
                <a:latin typeface="Arial MT"/>
                <a:cs typeface="Arial MT"/>
              </a:rPr>
              <a:t>B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u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s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i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n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e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ss  </a:t>
            </a:r>
            <a:r>
              <a:rPr sz="600" spc="25" dirty="0">
                <a:solidFill>
                  <a:srgbClr val="111314"/>
                </a:solidFill>
                <a:latin typeface="Arial MT"/>
                <a:cs typeface="Arial MT"/>
              </a:rPr>
              <a:t>M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o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d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e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li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n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g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697478" y="7564860"/>
            <a:ext cx="475615" cy="2089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indent="71120">
              <a:lnSpc>
                <a:spcPts val="700"/>
              </a:lnSpc>
              <a:spcBef>
                <a:spcPts val="160"/>
              </a:spcBef>
            </a:pP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Business 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 Ob</a:t>
            </a:r>
            <a:r>
              <a:rPr sz="600" spc="-10" dirty="0">
                <a:solidFill>
                  <a:srgbClr val="111314"/>
                </a:solidFill>
                <a:latin typeface="Arial MT"/>
                <a:cs typeface="Arial MT"/>
              </a:rPr>
              <a:t>j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ec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t</a:t>
            </a:r>
            <a:r>
              <a:rPr sz="600" spc="-5" dirty="0">
                <a:solidFill>
                  <a:srgbClr val="111314"/>
                </a:solidFill>
                <a:latin typeface="Arial MT"/>
                <a:cs typeface="Arial MT"/>
              </a:rPr>
              <a:t> </a:t>
            </a:r>
            <a:r>
              <a:rPr sz="600" spc="25" dirty="0">
                <a:solidFill>
                  <a:srgbClr val="111314"/>
                </a:solidFill>
                <a:latin typeface="Arial MT"/>
                <a:cs typeface="Arial MT"/>
              </a:rPr>
              <a:t>M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o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d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el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732530" y="7304235"/>
            <a:ext cx="424180" cy="2540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450"/>
              </a:spcBef>
            </a:pPr>
            <a:r>
              <a:rPr sz="450" spc="20" dirty="0">
                <a:solidFill>
                  <a:srgbClr val="1E1A16"/>
                </a:solidFill>
                <a:latin typeface="Microsoft Sans Serif"/>
                <a:cs typeface="Microsoft Sans Serif"/>
              </a:rPr>
              <a:t>B</a:t>
            </a:r>
            <a:endParaRPr sz="4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233045" algn="l"/>
              </a:tabLst>
            </a:pPr>
            <a:r>
              <a:rPr sz="450" spc="20" dirty="0">
                <a:solidFill>
                  <a:srgbClr val="1E1A16"/>
                </a:solidFill>
                <a:latin typeface="Microsoft Sans Serif"/>
                <a:cs typeface="Microsoft Sans Serif"/>
              </a:rPr>
              <a:t>B	B     </a:t>
            </a:r>
            <a:r>
              <a:rPr sz="450" spc="35" dirty="0">
                <a:solidFill>
                  <a:srgbClr val="1E1A16"/>
                </a:solidFill>
                <a:latin typeface="Microsoft Sans Serif"/>
                <a:cs typeface="Microsoft Sans Serif"/>
              </a:rPr>
              <a:t> </a:t>
            </a:r>
            <a:r>
              <a:rPr sz="450" spc="20" dirty="0">
                <a:solidFill>
                  <a:srgbClr val="1E1A16"/>
                </a:solidFill>
                <a:latin typeface="Microsoft Sans Serif"/>
                <a:cs typeface="Microsoft Sans Serif"/>
              </a:rPr>
              <a:t>B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231643" y="7064988"/>
            <a:ext cx="977265" cy="2089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31445" marR="30480" indent="-106680">
              <a:lnSpc>
                <a:spcPts val="700"/>
              </a:lnSpc>
              <a:spcBef>
                <a:spcPts val="160"/>
              </a:spcBef>
              <a:tabLst>
                <a:tab pos="474345" algn="l"/>
              </a:tabLst>
            </a:pPr>
            <a:r>
              <a:rPr sz="900" spc="22" baseline="13888" dirty="0">
                <a:solidFill>
                  <a:srgbClr val="111314"/>
                </a:solidFill>
                <a:latin typeface="Arial MT"/>
                <a:cs typeface="Arial MT"/>
              </a:rPr>
              <a:t>R</a:t>
            </a:r>
            <a:r>
              <a:rPr sz="900" baseline="13888" dirty="0">
                <a:solidFill>
                  <a:srgbClr val="111314"/>
                </a:solidFill>
                <a:latin typeface="Arial MT"/>
                <a:cs typeface="Arial MT"/>
              </a:rPr>
              <a:t>e</a:t>
            </a:r>
            <a:r>
              <a:rPr sz="900" spc="15" baseline="13888" dirty="0">
                <a:solidFill>
                  <a:srgbClr val="111314"/>
                </a:solidFill>
                <a:latin typeface="Arial MT"/>
                <a:cs typeface="Arial MT"/>
              </a:rPr>
              <a:t>a</a:t>
            </a:r>
            <a:r>
              <a:rPr sz="900" spc="-15" baseline="13888" dirty="0">
                <a:solidFill>
                  <a:srgbClr val="111314"/>
                </a:solidFill>
                <a:latin typeface="Arial MT"/>
                <a:cs typeface="Arial MT"/>
              </a:rPr>
              <a:t>l</a:t>
            </a:r>
            <a:r>
              <a:rPr sz="900" spc="7" baseline="13888" dirty="0">
                <a:solidFill>
                  <a:srgbClr val="111314"/>
                </a:solidFill>
                <a:latin typeface="Arial MT"/>
                <a:cs typeface="Arial MT"/>
              </a:rPr>
              <a:t>i</a:t>
            </a:r>
            <a:r>
              <a:rPr sz="900" spc="15" baseline="13888" dirty="0">
                <a:solidFill>
                  <a:srgbClr val="111314"/>
                </a:solidFill>
                <a:latin typeface="Arial MT"/>
                <a:cs typeface="Arial MT"/>
              </a:rPr>
              <a:t>zed</a:t>
            </a:r>
            <a:r>
              <a:rPr sz="900" baseline="13888" dirty="0">
                <a:solidFill>
                  <a:srgbClr val="111314"/>
                </a:solidFill>
                <a:latin typeface="Arial MT"/>
                <a:cs typeface="Arial MT"/>
              </a:rPr>
              <a:t>    </a:t>
            </a:r>
            <a:r>
              <a:rPr sz="900" spc="-82" baseline="13888" dirty="0">
                <a:solidFill>
                  <a:srgbClr val="111314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Bu</a:t>
            </a:r>
            <a:r>
              <a:rPr sz="600" spc="20" dirty="0">
                <a:solidFill>
                  <a:srgbClr val="111314"/>
                </a:solidFill>
                <a:latin typeface="Arial MT"/>
                <a:cs typeface="Arial MT"/>
              </a:rPr>
              <a:t>s</a:t>
            </a:r>
            <a:r>
              <a:rPr sz="600" spc="-10" dirty="0">
                <a:solidFill>
                  <a:srgbClr val="111314"/>
                </a:solidFill>
                <a:latin typeface="Arial MT"/>
                <a:cs typeface="Arial MT"/>
              </a:rPr>
              <a:t>i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n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e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ss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 </a:t>
            </a:r>
            <a:r>
              <a:rPr sz="600" spc="15" dirty="0">
                <a:solidFill>
                  <a:srgbClr val="111314"/>
                </a:solidFill>
                <a:latin typeface="Arial MT"/>
                <a:cs typeface="Arial MT"/>
              </a:rPr>
              <a:t>U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s</a:t>
            </a:r>
            <a:r>
              <a:rPr sz="600" dirty="0">
                <a:solidFill>
                  <a:srgbClr val="111314"/>
                </a:solidFill>
                <a:latin typeface="Arial MT"/>
                <a:cs typeface="Arial MT"/>
              </a:rPr>
              <a:t>e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-  </a:t>
            </a:r>
            <a:r>
              <a:rPr sz="900" spc="15" baseline="13888" dirty="0">
                <a:solidFill>
                  <a:srgbClr val="111314"/>
                </a:solidFill>
                <a:latin typeface="Arial MT"/>
                <a:cs typeface="Arial MT"/>
              </a:rPr>
              <a:t>By	</a:t>
            </a:r>
            <a:r>
              <a:rPr sz="600" spc="10" dirty="0">
                <a:solidFill>
                  <a:srgbClr val="111314"/>
                </a:solidFill>
                <a:latin typeface="Arial MT"/>
                <a:cs typeface="Arial MT"/>
              </a:rPr>
              <a:t>Case</a:t>
            </a:r>
            <a:r>
              <a:rPr sz="600" spc="-30" dirty="0">
                <a:solidFill>
                  <a:srgbClr val="111314"/>
                </a:solidFill>
                <a:latin typeface="Arial MT"/>
                <a:cs typeface="Arial MT"/>
              </a:rPr>
              <a:t> 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Model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297934" y="7476468"/>
            <a:ext cx="1082040" cy="208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ts val="710"/>
              </a:lnSpc>
              <a:spcBef>
                <a:spcPts val="120"/>
              </a:spcBef>
            </a:pP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Automated</a:t>
            </a:r>
            <a:endParaRPr sz="600">
              <a:latin typeface="Arial MT"/>
              <a:cs typeface="Arial MT"/>
            </a:endParaRPr>
          </a:p>
          <a:p>
            <a:pPr marL="142875">
              <a:lnSpc>
                <a:spcPts val="710"/>
              </a:lnSpc>
              <a:tabLst>
                <a:tab pos="588010" algn="l"/>
              </a:tabLst>
            </a:pP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By	Design</a:t>
            </a:r>
            <a:r>
              <a:rPr sz="600" spc="-40" dirty="0">
                <a:solidFill>
                  <a:srgbClr val="111314"/>
                </a:solidFill>
                <a:latin typeface="Arial MT"/>
                <a:cs typeface="Arial MT"/>
              </a:rPr>
              <a:t> </a:t>
            </a:r>
            <a:r>
              <a:rPr sz="600" spc="5" dirty="0">
                <a:solidFill>
                  <a:srgbClr val="111314"/>
                </a:solidFill>
                <a:latin typeface="Arial MT"/>
                <a:cs typeface="Arial MT"/>
              </a:rPr>
              <a:t>Model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977643" y="8038593"/>
            <a:ext cx="3556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MS UI Gothic"/>
              <a:buChar char="▪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Going </a:t>
            </a:r>
            <a:r>
              <a:rPr sz="1200" dirty="0">
                <a:latin typeface="Arial MT"/>
                <a:cs typeface="Arial MT"/>
              </a:rPr>
              <a:t>from </a:t>
            </a:r>
            <a:r>
              <a:rPr sz="1200" spc="-5" dirty="0">
                <a:latin typeface="Arial MT"/>
                <a:cs typeface="Arial MT"/>
              </a:rPr>
              <a:t>business requirements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use cases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requires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non-trivial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input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hard/impossible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predict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93" name="object 19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7793" y="4550157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3559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6043" y="1691135"/>
            <a:ext cx="3456940" cy="24498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38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Focused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solutions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development</a:t>
            </a:r>
            <a:endParaRPr sz="12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29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200" spc="-10" dirty="0">
                <a:latin typeface="Arial MT"/>
                <a:cs typeface="Arial MT"/>
              </a:rPr>
              <a:t>Driven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by </a:t>
            </a:r>
            <a:r>
              <a:rPr sz="1200" dirty="0">
                <a:latin typeface="Arial MT"/>
                <a:cs typeface="Arial MT"/>
              </a:rPr>
              <a:t>best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practices</a:t>
            </a:r>
            <a:endParaRPr sz="12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245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000" spc="-10" dirty="0">
                <a:latin typeface="Arial MT"/>
                <a:cs typeface="Arial MT"/>
              </a:rPr>
              <a:t>Driven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by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collaboration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between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individuals</a:t>
            </a:r>
            <a:endParaRPr sz="1000">
              <a:latin typeface="Arial MT"/>
              <a:cs typeface="Arial MT"/>
            </a:endParaRPr>
          </a:p>
          <a:p>
            <a:pPr marL="571500" lvl="2" indent="-114935">
              <a:lnSpc>
                <a:spcPct val="100000"/>
              </a:lnSpc>
              <a:spcBef>
                <a:spcPts val="220"/>
              </a:spcBef>
              <a:buFont typeface="MS UI Gothic"/>
              <a:buChar char="▪"/>
              <a:tabLst>
                <a:tab pos="571500" algn="l"/>
              </a:tabLst>
            </a:pPr>
            <a:r>
              <a:rPr sz="900" dirty="0">
                <a:latin typeface="Arial MT"/>
                <a:cs typeface="Arial MT"/>
              </a:rPr>
              <a:t>Interactions:</a:t>
            </a:r>
            <a:r>
              <a:rPr sz="900" spc="-6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customer/project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team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&amp;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intra-project</a:t>
            </a:r>
            <a:r>
              <a:rPr sz="900" spc="-6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team</a:t>
            </a:r>
            <a:endParaRPr sz="9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240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000" spc="-10" dirty="0">
                <a:latin typeface="Arial MT"/>
                <a:cs typeface="Arial MT"/>
              </a:rPr>
              <a:t>Driven</a:t>
            </a:r>
            <a:r>
              <a:rPr sz="1000" spc="-5" dirty="0">
                <a:latin typeface="Arial MT"/>
                <a:cs typeface="Arial MT"/>
              </a:rPr>
              <a:t> by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change</a:t>
            </a:r>
            <a:endParaRPr sz="10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28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Focus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 quality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(test-driven),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time,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cost</a:t>
            </a:r>
            <a:endParaRPr sz="12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245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000" spc="-5" dirty="0">
                <a:latin typeface="Arial MT"/>
                <a:cs typeface="Arial MT"/>
              </a:rPr>
              <a:t>Customer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drives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scope</a:t>
            </a:r>
            <a:endParaRPr sz="10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240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000" spc="-10" dirty="0">
                <a:latin typeface="Arial MT"/>
                <a:cs typeface="Arial MT"/>
              </a:rPr>
              <a:t>Deliver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optimal </a:t>
            </a:r>
            <a:r>
              <a:rPr sz="1000" spc="-10" dirty="0">
                <a:latin typeface="Arial MT"/>
                <a:cs typeface="Arial MT"/>
              </a:rPr>
              <a:t>quality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software on-time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&amp; </a:t>
            </a:r>
            <a:r>
              <a:rPr sz="1000" spc="-10" dirty="0">
                <a:latin typeface="Arial MT"/>
                <a:cs typeface="Arial MT"/>
              </a:rPr>
              <a:t>on-budget</a:t>
            </a:r>
            <a:endParaRPr sz="1000">
              <a:latin typeface="Arial MT"/>
              <a:cs typeface="Arial MT"/>
            </a:endParaRPr>
          </a:p>
          <a:p>
            <a:pPr marL="571500" lvl="2" indent="-114935">
              <a:lnSpc>
                <a:spcPct val="100000"/>
              </a:lnSpc>
              <a:spcBef>
                <a:spcPts val="220"/>
              </a:spcBef>
              <a:buFont typeface="MS UI Gothic"/>
              <a:buChar char="▪"/>
              <a:tabLst>
                <a:tab pos="571500" algn="l"/>
              </a:tabLst>
            </a:pPr>
            <a:r>
              <a:rPr sz="900" spc="-5" dirty="0">
                <a:latin typeface="Arial MT"/>
                <a:cs typeface="Arial MT"/>
              </a:rPr>
              <a:t>By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limiting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scope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facilitate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change</a:t>
            </a:r>
            <a:endParaRPr sz="900">
              <a:latin typeface="Arial MT"/>
              <a:cs typeface="Arial MT"/>
            </a:endParaRPr>
          </a:p>
          <a:p>
            <a:pPr marL="570865" marR="5080" lvl="2" indent="-114300">
              <a:lnSpc>
                <a:spcPct val="100000"/>
              </a:lnSpc>
              <a:spcBef>
                <a:spcPts val="215"/>
              </a:spcBef>
              <a:buFont typeface="MS UI Gothic"/>
              <a:buChar char="▪"/>
              <a:tabLst>
                <a:tab pos="571500" algn="l"/>
              </a:tabLst>
            </a:pPr>
            <a:r>
              <a:rPr sz="900" spc="-5" dirty="0">
                <a:latin typeface="Arial MT"/>
                <a:cs typeface="Arial MT"/>
              </a:rPr>
              <a:t>By follow an </a:t>
            </a:r>
            <a:r>
              <a:rPr sz="900" spc="-10" dirty="0">
                <a:latin typeface="Arial MT"/>
                <a:cs typeface="Arial MT"/>
              </a:rPr>
              <a:t>MOB </a:t>
            </a:r>
            <a:r>
              <a:rPr sz="900" dirty="0">
                <a:latin typeface="Arial MT"/>
                <a:cs typeface="Arial MT"/>
              </a:rPr>
              <a:t>approach </a:t>
            </a:r>
            <a:r>
              <a:rPr sz="900" spc="-5" dirty="0">
                <a:latin typeface="Arial MT"/>
                <a:cs typeface="Arial MT"/>
              </a:rPr>
              <a:t>were individuals </a:t>
            </a:r>
            <a:r>
              <a:rPr sz="900" dirty="0">
                <a:latin typeface="Arial MT"/>
                <a:cs typeface="Arial MT"/>
              </a:rPr>
              <a:t>assume </a:t>
            </a:r>
            <a:r>
              <a:rPr sz="900" spc="-5" dirty="0">
                <a:latin typeface="Arial MT"/>
                <a:cs typeface="Arial MT"/>
              </a:rPr>
              <a:t>full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leadership</a:t>
            </a:r>
            <a:endParaRPr sz="90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28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Architectural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re-factoring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becomes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nightmare</a:t>
            </a:r>
            <a:endParaRPr sz="1200">
              <a:latin typeface="Arial MT"/>
              <a:cs typeface="Arial MT"/>
            </a:endParaRPr>
          </a:p>
          <a:p>
            <a:pPr marL="371475" lvl="1" indent="-144145">
              <a:lnSpc>
                <a:spcPct val="100000"/>
              </a:lnSpc>
              <a:spcBef>
                <a:spcPts val="245"/>
              </a:spcBef>
              <a:buFont typeface="MS UI Gothic"/>
              <a:buChar char="▪"/>
              <a:tabLst>
                <a:tab pos="372110" algn="l"/>
              </a:tabLst>
            </a:pP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“bottom-up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architectural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approach”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Agile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Pattern-Driven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Architecture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(PDA)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Approach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2619" y="5830597"/>
            <a:ext cx="3800475" cy="28663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37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100" spc="-5" dirty="0">
                <a:latin typeface="Arial MT"/>
                <a:cs typeface="Arial MT"/>
              </a:rPr>
              <a:t>Focused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business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solutions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development</a:t>
            </a:r>
            <a:endParaRPr sz="11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latin typeface="Verdana"/>
                <a:cs typeface="Verdana"/>
              </a:rPr>
              <a:t>»</a:t>
            </a:r>
            <a:r>
              <a:rPr sz="900" spc="240" dirty="0">
                <a:latin typeface="Verdana"/>
                <a:cs typeface="Verdana"/>
              </a:rPr>
              <a:t> </a:t>
            </a:r>
            <a:r>
              <a:rPr sz="900" spc="-5" dirty="0">
                <a:latin typeface="Arial MT"/>
                <a:cs typeface="Arial MT"/>
              </a:rPr>
              <a:t>SDLC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stands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for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“(Business)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Solution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Development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LifeCycle”</a:t>
            </a:r>
            <a:endParaRPr sz="900">
              <a:latin typeface="Arial MT"/>
              <a:cs typeface="Arial MT"/>
            </a:endParaRPr>
          </a:p>
          <a:p>
            <a:pPr marL="172085" marR="331470" indent="-172720">
              <a:lnSpc>
                <a:spcPct val="100000"/>
              </a:lnSpc>
              <a:spcBef>
                <a:spcPts val="254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100" spc="-5" dirty="0">
                <a:latin typeface="Arial MT"/>
                <a:cs typeface="Arial MT"/>
              </a:rPr>
              <a:t>Seed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Architecture-Driven approach </a:t>
            </a:r>
            <a:r>
              <a:rPr sz="1100" dirty="0">
                <a:latin typeface="Arial MT"/>
                <a:cs typeface="Arial MT"/>
              </a:rPr>
              <a:t>so</a:t>
            </a:r>
            <a:r>
              <a:rPr sz="1100" spc="-5" dirty="0">
                <a:latin typeface="Arial MT"/>
                <a:cs typeface="Arial MT"/>
              </a:rPr>
              <a:t> it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does not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operate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top-down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 </a:t>
            </a:r>
            <a:r>
              <a:rPr sz="1100" dirty="0">
                <a:latin typeface="Arial MT"/>
                <a:cs typeface="Arial MT"/>
              </a:rPr>
              <a:t>bottom-up</a:t>
            </a:r>
            <a:endParaRPr sz="1100">
              <a:latin typeface="Arial MT"/>
              <a:cs typeface="Arial MT"/>
            </a:endParaRPr>
          </a:p>
          <a:p>
            <a:pPr marL="371475" marR="345440" indent="-143510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latin typeface="Verdana"/>
                <a:cs typeface="Verdana"/>
              </a:rPr>
              <a:t>»</a:t>
            </a:r>
            <a:r>
              <a:rPr sz="900" spc="235" dirty="0">
                <a:latin typeface="Verdana"/>
                <a:cs typeface="Verdana"/>
              </a:rPr>
              <a:t> </a:t>
            </a:r>
            <a:r>
              <a:rPr sz="900" dirty="0">
                <a:latin typeface="Arial MT"/>
                <a:cs typeface="Arial MT"/>
              </a:rPr>
              <a:t>Integrate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Architecture-Driven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approach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into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standard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business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specific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architecture-driven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workflows</a:t>
            </a:r>
            <a:endParaRPr sz="900">
              <a:latin typeface="Arial MT"/>
              <a:cs typeface="Arial MT"/>
            </a:endParaRPr>
          </a:p>
          <a:p>
            <a:pPr marL="570865" marR="258445" lvl="1" indent="-114300">
              <a:lnSpc>
                <a:spcPct val="100000"/>
              </a:lnSpc>
              <a:spcBef>
                <a:spcPts val="195"/>
              </a:spcBef>
              <a:buChar char="•"/>
              <a:tabLst>
                <a:tab pos="571500" algn="l"/>
              </a:tabLst>
            </a:pPr>
            <a:r>
              <a:rPr sz="800" spc="-5" dirty="0">
                <a:latin typeface="Arial MT"/>
                <a:cs typeface="Arial MT"/>
              </a:rPr>
              <a:t>e.g., </a:t>
            </a:r>
            <a:r>
              <a:rPr sz="800" dirty="0">
                <a:latin typeface="Arial MT"/>
                <a:cs typeface="Arial MT"/>
              </a:rPr>
              <a:t>AKDAR, </a:t>
            </a:r>
            <a:r>
              <a:rPr sz="800" spc="-5" dirty="0">
                <a:latin typeface="Arial MT"/>
                <a:cs typeface="Arial MT"/>
              </a:rPr>
              <a:t>GDM, </a:t>
            </a:r>
            <a:r>
              <a:rPr sz="800" dirty="0">
                <a:latin typeface="Arial MT"/>
                <a:cs typeface="Arial MT"/>
              </a:rPr>
              <a:t>SBAM, PEM, LSS (BPM </a:t>
            </a:r>
            <a:r>
              <a:rPr sz="800" spc="-5" dirty="0">
                <a:latin typeface="Arial MT"/>
                <a:cs typeface="Arial MT"/>
              </a:rPr>
              <a:t>pattern), </a:t>
            </a:r>
            <a:r>
              <a:rPr sz="800" dirty="0">
                <a:latin typeface="Arial MT"/>
                <a:cs typeface="Arial MT"/>
              </a:rPr>
              <a:t>CBM (SOA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pattern)</a:t>
            </a:r>
            <a:endParaRPr sz="8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Verdana"/>
                <a:cs typeface="Verdana"/>
              </a:rPr>
              <a:t>»</a:t>
            </a:r>
            <a:r>
              <a:rPr sz="900" spc="240" dirty="0">
                <a:latin typeface="Verdana"/>
                <a:cs typeface="Verdana"/>
              </a:rPr>
              <a:t> </a:t>
            </a:r>
            <a:r>
              <a:rPr sz="900" spc="-5" dirty="0">
                <a:latin typeface="Arial MT"/>
                <a:cs typeface="Arial MT"/>
              </a:rPr>
              <a:t>Use an agile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workflow-driven </a:t>
            </a:r>
            <a:r>
              <a:rPr sz="900" dirty="0">
                <a:latin typeface="Arial MT"/>
                <a:cs typeface="Arial MT"/>
              </a:rPr>
              <a:t>approach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rather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than rigid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processes</a:t>
            </a:r>
            <a:endParaRPr sz="900">
              <a:latin typeface="Arial MT"/>
              <a:cs typeface="Arial MT"/>
            </a:endParaRPr>
          </a:p>
          <a:p>
            <a:pPr marL="371475" marR="212725" indent="-14351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Verdana"/>
                <a:cs typeface="Verdana"/>
              </a:rPr>
              <a:t>»</a:t>
            </a:r>
            <a:r>
              <a:rPr sz="900" spc="235" dirty="0">
                <a:latin typeface="Verdana"/>
                <a:cs typeface="Verdana"/>
              </a:rPr>
              <a:t> </a:t>
            </a:r>
            <a:r>
              <a:rPr sz="900" spc="-5" dirty="0">
                <a:latin typeface="Arial MT"/>
                <a:cs typeface="Arial MT"/>
              </a:rPr>
              <a:t>Use architecture-driven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approach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from business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strategy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all </a:t>
            </a:r>
            <a:r>
              <a:rPr sz="900" dirty="0">
                <a:latin typeface="Arial MT"/>
                <a:cs typeface="Arial MT"/>
              </a:rPr>
              <a:t>the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way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down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product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maintenance</a:t>
            </a:r>
            <a:endParaRPr sz="9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Verdana"/>
                <a:cs typeface="Verdana"/>
              </a:rPr>
              <a:t>»</a:t>
            </a:r>
            <a:r>
              <a:rPr sz="900" spc="235" dirty="0">
                <a:latin typeface="Verdana"/>
                <a:cs typeface="Verdana"/>
              </a:rPr>
              <a:t> </a:t>
            </a:r>
            <a:r>
              <a:rPr sz="900" spc="-5" dirty="0">
                <a:latin typeface="Arial MT"/>
                <a:cs typeface="Arial MT"/>
              </a:rPr>
              <a:t>Subject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individuals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5" dirty="0">
                <a:latin typeface="Arial MT"/>
                <a:cs typeface="Arial MT"/>
              </a:rPr>
              <a:t> ongoing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transformation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processes</a:t>
            </a:r>
            <a:endParaRPr sz="900">
              <a:latin typeface="Arial MT"/>
              <a:cs typeface="Arial MT"/>
            </a:endParaRPr>
          </a:p>
          <a:p>
            <a:pPr marL="172085" marR="379730" indent="-172720">
              <a:lnSpc>
                <a:spcPct val="100000"/>
              </a:lnSpc>
              <a:spcBef>
                <a:spcPts val="254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100" spc="-10" dirty="0">
                <a:latin typeface="Arial MT"/>
                <a:cs typeface="Arial MT"/>
              </a:rPr>
              <a:t>Flexible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RUP-like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ASDE-like</a:t>
            </a:r>
            <a:r>
              <a:rPr sz="1100" dirty="0">
                <a:latin typeface="Arial MT"/>
                <a:cs typeface="Arial MT"/>
              </a:rPr>
              <a:t> focus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introduces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problem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pattern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</a:t>
            </a:r>
            <a:r>
              <a:rPr sz="1100" spc="-5" dirty="0">
                <a:latin typeface="Arial MT"/>
                <a:cs typeface="Arial MT"/>
              </a:rPr>
              <a:t> as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additional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variable</a:t>
            </a:r>
            <a:endParaRPr sz="1100">
              <a:latin typeface="Arial MT"/>
              <a:cs typeface="Arial MT"/>
            </a:endParaRPr>
          </a:p>
          <a:p>
            <a:pPr marL="172085" marR="5080" indent="-172720">
              <a:lnSpc>
                <a:spcPct val="100000"/>
              </a:lnSpc>
              <a:spcBef>
                <a:spcPts val="26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100" spc="-5" dirty="0">
                <a:latin typeface="Arial MT"/>
                <a:cs typeface="Arial MT"/>
              </a:rPr>
              <a:t>Need</a:t>
            </a:r>
            <a:r>
              <a:rPr sz="1100" dirty="0">
                <a:latin typeface="Arial MT"/>
                <a:cs typeface="Arial MT"/>
              </a:rPr>
              <a:t> to</a:t>
            </a:r>
            <a:r>
              <a:rPr sz="1100" spc="-5" dirty="0">
                <a:latin typeface="Arial MT"/>
                <a:cs typeface="Arial MT"/>
              </a:rPr>
              <a:t> deal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individuals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reaction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constant </a:t>
            </a:r>
            <a:r>
              <a:rPr sz="1100" spc="-5" dirty="0">
                <a:latin typeface="Arial MT"/>
                <a:cs typeface="Arial MT"/>
              </a:rPr>
              <a:t>need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adapt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change</a:t>
            </a:r>
            <a:endParaRPr sz="11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latin typeface="Verdana"/>
                <a:cs typeface="Verdana"/>
              </a:rPr>
              <a:t>»</a:t>
            </a:r>
            <a:r>
              <a:rPr sz="900" spc="240" dirty="0">
                <a:latin typeface="Verdana"/>
                <a:cs typeface="Verdana"/>
              </a:rPr>
              <a:t> </a:t>
            </a:r>
            <a:r>
              <a:rPr sz="900" spc="-5" dirty="0">
                <a:latin typeface="Arial MT"/>
                <a:cs typeface="Arial MT"/>
              </a:rPr>
              <a:t>Build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conducive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environments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(e.g.,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game-metaphor,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etc.)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75093" y="4550157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1519" y="2290716"/>
              <a:ext cx="1124999" cy="11442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91519" y="2290716"/>
              <a:ext cx="1125220" cy="1144270"/>
            </a:xfrm>
            <a:custGeom>
              <a:avLst/>
              <a:gdLst/>
              <a:ahLst/>
              <a:cxnLst/>
              <a:rect l="l" t="t" r="r" b="b"/>
              <a:pathLst>
                <a:path w="1125220" h="1144270">
                  <a:moveTo>
                    <a:pt x="1080964" y="1100183"/>
                  </a:moveTo>
                  <a:lnTo>
                    <a:pt x="1110643" y="1054889"/>
                  </a:lnTo>
                  <a:lnTo>
                    <a:pt x="1124116" y="997201"/>
                  </a:lnTo>
                  <a:lnTo>
                    <a:pt x="1124999" y="964270"/>
                  </a:lnTo>
                  <a:lnTo>
                    <a:pt x="1122098" y="928912"/>
                  </a:lnTo>
                  <a:lnTo>
                    <a:pt x="1115503" y="891352"/>
                  </a:lnTo>
                  <a:lnTo>
                    <a:pt x="1105303" y="851814"/>
                  </a:lnTo>
                  <a:lnTo>
                    <a:pt x="1091588" y="810521"/>
                  </a:lnTo>
                  <a:lnTo>
                    <a:pt x="1074447" y="767698"/>
                  </a:lnTo>
                  <a:lnTo>
                    <a:pt x="1053969" y="723569"/>
                  </a:lnTo>
                  <a:lnTo>
                    <a:pt x="1030243" y="678357"/>
                  </a:lnTo>
                  <a:lnTo>
                    <a:pt x="1003359" y="632286"/>
                  </a:lnTo>
                  <a:lnTo>
                    <a:pt x="973407" y="585581"/>
                  </a:lnTo>
                  <a:lnTo>
                    <a:pt x="940474" y="538465"/>
                  </a:lnTo>
                  <a:lnTo>
                    <a:pt x="904652" y="491163"/>
                  </a:lnTo>
                  <a:lnTo>
                    <a:pt x="866028" y="443898"/>
                  </a:lnTo>
                  <a:lnTo>
                    <a:pt x="824693" y="396894"/>
                  </a:lnTo>
                  <a:lnTo>
                    <a:pt x="780736" y="350375"/>
                  </a:lnTo>
                  <a:lnTo>
                    <a:pt x="732618" y="303304"/>
                  </a:lnTo>
                  <a:lnTo>
                    <a:pt x="683944" y="259192"/>
                  </a:lnTo>
                  <a:lnTo>
                    <a:pt x="634975" y="218147"/>
                  </a:lnTo>
                  <a:lnTo>
                    <a:pt x="585973" y="180277"/>
                  </a:lnTo>
                  <a:lnTo>
                    <a:pt x="537200" y="145690"/>
                  </a:lnTo>
                  <a:lnTo>
                    <a:pt x="488918" y="114494"/>
                  </a:lnTo>
                  <a:lnTo>
                    <a:pt x="441388" y="86798"/>
                  </a:lnTo>
                  <a:lnTo>
                    <a:pt x="394873" y="62709"/>
                  </a:lnTo>
                  <a:lnTo>
                    <a:pt x="349634" y="42337"/>
                  </a:lnTo>
                  <a:lnTo>
                    <a:pt x="305934" y="25788"/>
                  </a:lnTo>
                  <a:lnTo>
                    <a:pt x="264033" y="13172"/>
                  </a:lnTo>
                  <a:lnTo>
                    <a:pt x="224194" y="4597"/>
                  </a:lnTo>
                  <a:lnTo>
                    <a:pt x="151748" y="0"/>
                  </a:lnTo>
                  <a:lnTo>
                    <a:pt x="119666" y="4194"/>
                  </a:lnTo>
                  <a:lnTo>
                    <a:pt x="65090" y="26112"/>
                  </a:lnTo>
                  <a:lnTo>
                    <a:pt x="26438" y="65265"/>
                  </a:lnTo>
                  <a:lnTo>
                    <a:pt x="5337" y="117361"/>
                  </a:lnTo>
                  <a:lnTo>
                    <a:pt x="0" y="180851"/>
                  </a:lnTo>
                  <a:lnTo>
                    <a:pt x="3022" y="216310"/>
                  </a:lnTo>
                  <a:lnTo>
                    <a:pt x="9721" y="253946"/>
                  </a:lnTo>
                  <a:lnTo>
                    <a:pt x="20009" y="293535"/>
                  </a:lnTo>
                  <a:lnTo>
                    <a:pt x="33797" y="334853"/>
                  </a:lnTo>
                  <a:lnTo>
                    <a:pt x="50999" y="377676"/>
                  </a:lnTo>
                  <a:lnTo>
                    <a:pt x="71525" y="421780"/>
                  </a:lnTo>
                  <a:lnTo>
                    <a:pt x="95288" y="466942"/>
                  </a:lnTo>
                  <a:lnTo>
                    <a:pt x="122200" y="512936"/>
                  </a:lnTo>
                  <a:lnTo>
                    <a:pt x="152173" y="559540"/>
                  </a:lnTo>
                  <a:lnTo>
                    <a:pt x="185119" y="606529"/>
                  </a:lnTo>
                  <a:lnTo>
                    <a:pt x="220950" y="653680"/>
                  </a:lnTo>
                  <a:lnTo>
                    <a:pt x="259578" y="700767"/>
                  </a:lnTo>
                  <a:lnTo>
                    <a:pt x="300914" y="747569"/>
                  </a:lnTo>
                  <a:lnTo>
                    <a:pt x="344872" y="793859"/>
                  </a:lnTo>
                  <a:lnTo>
                    <a:pt x="392976" y="840930"/>
                  </a:lnTo>
                  <a:lnTo>
                    <a:pt x="441611" y="885042"/>
                  </a:lnTo>
                  <a:lnTo>
                    <a:pt x="490520" y="926087"/>
                  </a:lnTo>
                  <a:lnTo>
                    <a:pt x="539442" y="963958"/>
                  </a:lnTo>
                  <a:lnTo>
                    <a:pt x="588120" y="998545"/>
                  </a:lnTo>
                  <a:lnTo>
                    <a:pt x="636295" y="1029741"/>
                  </a:lnTo>
                  <a:lnTo>
                    <a:pt x="683707" y="1057437"/>
                  </a:lnTo>
                  <a:lnTo>
                    <a:pt x="730099" y="1081525"/>
                  </a:lnTo>
                  <a:lnTo>
                    <a:pt x="775211" y="1101898"/>
                  </a:lnTo>
                  <a:lnTo>
                    <a:pt x="818786" y="1118446"/>
                  </a:lnTo>
                  <a:lnTo>
                    <a:pt x="860563" y="1131062"/>
                  </a:lnTo>
                  <a:lnTo>
                    <a:pt x="900285" y="1139638"/>
                  </a:lnTo>
                  <a:lnTo>
                    <a:pt x="972528" y="1144235"/>
                  </a:lnTo>
                  <a:lnTo>
                    <a:pt x="1004531" y="1140040"/>
                  </a:lnTo>
                  <a:lnTo>
                    <a:pt x="1033444" y="1131372"/>
                  </a:lnTo>
                  <a:lnTo>
                    <a:pt x="1059008" y="1118122"/>
                  </a:lnTo>
                  <a:lnTo>
                    <a:pt x="1080964" y="1100183"/>
                  </a:lnTo>
                  <a:close/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2132" y="2667000"/>
              <a:ext cx="182879" cy="6629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0795" y="2827020"/>
              <a:ext cx="73151" cy="2194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6254" y="2287685"/>
              <a:ext cx="1126887" cy="114635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66254" y="2287685"/>
              <a:ext cx="1127125" cy="1146810"/>
            </a:xfrm>
            <a:custGeom>
              <a:avLst/>
              <a:gdLst/>
              <a:ahLst/>
              <a:cxnLst/>
              <a:rect l="l" t="t" r="r" b="b"/>
              <a:pathLst>
                <a:path w="1127125" h="1146810">
                  <a:moveTo>
                    <a:pt x="1083113" y="44035"/>
                  </a:moveTo>
                  <a:lnTo>
                    <a:pt x="1061384" y="26096"/>
                  </a:lnTo>
                  <a:lnTo>
                    <a:pt x="1035995" y="12848"/>
                  </a:lnTo>
                  <a:lnTo>
                    <a:pt x="1007210" y="4185"/>
                  </a:lnTo>
                  <a:lnTo>
                    <a:pt x="975292" y="0"/>
                  </a:lnTo>
                  <a:lnTo>
                    <a:pt x="940505" y="186"/>
                  </a:lnTo>
                  <a:lnTo>
                    <a:pt x="863377" y="13245"/>
                  </a:lnTo>
                  <a:lnTo>
                    <a:pt x="821562" y="25905"/>
                  </a:lnTo>
                  <a:lnTo>
                    <a:pt x="777932" y="42511"/>
                  </a:lnTo>
                  <a:lnTo>
                    <a:pt x="732750" y="62954"/>
                  </a:lnTo>
                  <a:lnTo>
                    <a:pt x="686279" y="87129"/>
                  </a:lnTo>
                  <a:lnTo>
                    <a:pt x="638783" y="114929"/>
                  </a:lnTo>
                  <a:lnTo>
                    <a:pt x="590524" y="146247"/>
                  </a:lnTo>
                  <a:lnTo>
                    <a:pt x="541767" y="180977"/>
                  </a:lnTo>
                  <a:lnTo>
                    <a:pt x="492775" y="219012"/>
                  </a:lnTo>
                  <a:lnTo>
                    <a:pt x="443811" y="260246"/>
                  </a:lnTo>
                  <a:lnTo>
                    <a:pt x="395139" y="304572"/>
                  </a:lnTo>
                  <a:lnTo>
                    <a:pt x="347021" y="351883"/>
                  </a:lnTo>
                  <a:lnTo>
                    <a:pt x="302824" y="398401"/>
                  </a:lnTo>
                  <a:lnTo>
                    <a:pt x="261249" y="445405"/>
                  </a:lnTo>
                  <a:lnTo>
                    <a:pt x="222390" y="492670"/>
                  </a:lnTo>
                  <a:lnTo>
                    <a:pt x="186335" y="539972"/>
                  </a:lnTo>
                  <a:lnTo>
                    <a:pt x="153175" y="587088"/>
                  </a:lnTo>
                  <a:lnTo>
                    <a:pt x="123002" y="633793"/>
                  </a:lnTo>
                  <a:lnTo>
                    <a:pt x="95906" y="679864"/>
                  </a:lnTo>
                  <a:lnTo>
                    <a:pt x="71977" y="725076"/>
                  </a:lnTo>
                  <a:lnTo>
                    <a:pt x="51306" y="769206"/>
                  </a:lnTo>
                  <a:lnTo>
                    <a:pt x="33985" y="812029"/>
                  </a:lnTo>
                  <a:lnTo>
                    <a:pt x="20103" y="853321"/>
                  </a:lnTo>
                  <a:lnTo>
                    <a:pt x="9751" y="892860"/>
                  </a:lnTo>
                  <a:lnTo>
                    <a:pt x="3019" y="930419"/>
                  </a:lnTo>
                  <a:lnTo>
                    <a:pt x="0" y="965777"/>
                  </a:lnTo>
                  <a:lnTo>
                    <a:pt x="782" y="998708"/>
                  </a:lnTo>
                  <a:lnTo>
                    <a:pt x="14115" y="1056396"/>
                  </a:lnTo>
                  <a:lnTo>
                    <a:pt x="43745" y="1101691"/>
                  </a:lnTo>
                  <a:lnTo>
                    <a:pt x="91318" y="1133281"/>
                  </a:lnTo>
                  <a:lnTo>
                    <a:pt x="152374" y="1146357"/>
                  </a:lnTo>
                  <a:lnTo>
                    <a:pt x="187304" y="1146235"/>
                  </a:lnTo>
                  <a:lnTo>
                    <a:pt x="264658" y="1133234"/>
                  </a:lnTo>
                  <a:lnTo>
                    <a:pt x="306559" y="1120581"/>
                  </a:lnTo>
                  <a:lnTo>
                    <a:pt x="350260" y="1103977"/>
                  </a:lnTo>
                  <a:lnTo>
                    <a:pt x="395499" y="1083534"/>
                  </a:lnTo>
                  <a:lnTo>
                    <a:pt x="442014" y="1059367"/>
                  </a:lnTo>
                  <a:lnTo>
                    <a:pt x="489544" y="1031587"/>
                  </a:lnTo>
                  <a:lnTo>
                    <a:pt x="537826" y="1000307"/>
                  </a:lnTo>
                  <a:lnTo>
                    <a:pt x="586599" y="965641"/>
                  </a:lnTo>
                  <a:lnTo>
                    <a:pt x="635601" y="927701"/>
                  </a:lnTo>
                  <a:lnTo>
                    <a:pt x="684570" y="886600"/>
                  </a:lnTo>
                  <a:lnTo>
                    <a:pt x="733244" y="842451"/>
                  </a:lnTo>
                  <a:lnTo>
                    <a:pt x="781361" y="795367"/>
                  </a:lnTo>
                  <a:lnTo>
                    <a:pt x="825331" y="748836"/>
                  </a:lnTo>
                  <a:lnTo>
                    <a:pt x="866701" y="701797"/>
                  </a:lnTo>
                  <a:lnTo>
                    <a:pt x="905379" y="654477"/>
                  </a:lnTo>
                  <a:lnTo>
                    <a:pt x="941274" y="607102"/>
                  </a:lnTo>
                  <a:lnTo>
                    <a:pt x="974293" y="559900"/>
                  </a:lnTo>
                  <a:lnTo>
                    <a:pt x="1004345" y="513096"/>
                  </a:lnTo>
                  <a:lnTo>
                    <a:pt x="1031337" y="466917"/>
                  </a:lnTo>
                  <a:lnTo>
                    <a:pt x="1055177" y="421590"/>
                  </a:lnTo>
                  <a:lnTo>
                    <a:pt x="1075774" y="377341"/>
                  </a:lnTo>
                  <a:lnTo>
                    <a:pt x="1093036" y="334398"/>
                  </a:lnTo>
                  <a:lnTo>
                    <a:pt x="1106870" y="292987"/>
                  </a:lnTo>
                  <a:lnTo>
                    <a:pt x="1117184" y="253334"/>
                  </a:lnTo>
                  <a:lnTo>
                    <a:pt x="1123887" y="215665"/>
                  </a:lnTo>
                  <a:lnTo>
                    <a:pt x="1126887" y="180209"/>
                  </a:lnTo>
                  <a:lnTo>
                    <a:pt x="1126091" y="147191"/>
                  </a:lnTo>
                  <a:lnTo>
                    <a:pt x="1121408" y="116838"/>
                  </a:lnTo>
                  <a:lnTo>
                    <a:pt x="1112745" y="89376"/>
                  </a:lnTo>
                  <a:lnTo>
                    <a:pt x="1100011" y="65033"/>
                  </a:lnTo>
                  <a:lnTo>
                    <a:pt x="1083113" y="44035"/>
                  </a:lnTo>
                  <a:close/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9560" y="2642616"/>
              <a:ext cx="304800" cy="4297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7095" y="2737104"/>
              <a:ext cx="268224" cy="7543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92418" y="2804160"/>
              <a:ext cx="1126887" cy="13956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92418" y="3052733"/>
              <a:ext cx="1127125" cy="1147445"/>
            </a:xfrm>
            <a:custGeom>
              <a:avLst/>
              <a:gdLst/>
              <a:ahLst/>
              <a:cxnLst/>
              <a:rect l="l" t="t" r="r" b="b"/>
              <a:pathLst>
                <a:path w="1127125" h="1147445">
                  <a:moveTo>
                    <a:pt x="43745" y="1103215"/>
                  </a:moveTo>
                  <a:lnTo>
                    <a:pt x="14115" y="1057487"/>
                  </a:lnTo>
                  <a:lnTo>
                    <a:pt x="782" y="999458"/>
                  </a:lnTo>
                  <a:lnTo>
                    <a:pt x="0" y="966387"/>
                  </a:lnTo>
                  <a:lnTo>
                    <a:pt x="3019" y="930908"/>
                  </a:lnTo>
                  <a:lnTo>
                    <a:pt x="9751" y="893244"/>
                  </a:lnTo>
                  <a:lnTo>
                    <a:pt x="20103" y="853617"/>
                  </a:lnTo>
                  <a:lnTo>
                    <a:pt x="33985" y="812251"/>
                  </a:lnTo>
                  <a:lnTo>
                    <a:pt x="51306" y="769368"/>
                  </a:lnTo>
                  <a:lnTo>
                    <a:pt x="71977" y="725190"/>
                  </a:lnTo>
                  <a:lnTo>
                    <a:pt x="95906" y="679940"/>
                  </a:lnTo>
                  <a:lnTo>
                    <a:pt x="123002" y="633841"/>
                  </a:lnTo>
                  <a:lnTo>
                    <a:pt x="153175" y="587116"/>
                  </a:lnTo>
                  <a:lnTo>
                    <a:pt x="186335" y="539987"/>
                  </a:lnTo>
                  <a:lnTo>
                    <a:pt x="222390" y="492676"/>
                  </a:lnTo>
                  <a:lnTo>
                    <a:pt x="261249" y="445407"/>
                  </a:lnTo>
                  <a:lnTo>
                    <a:pt x="302824" y="398401"/>
                  </a:lnTo>
                  <a:lnTo>
                    <a:pt x="347021" y="351883"/>
                  </a:lnTo>
                  <a:lnTo>
                    <a:pt x="395139" y="304572"/>
                  </a:lnTo>
                  <a:lnTo>
                    <a:pt x="443811" y="260246"/>
                  </a:lnTo>
                  <a:lnTo>
                    <a:pt x="492775" y="219012"/>
                  </a:lnTo>
                  <a:lnTo>
                    <a:pt x="541767" y="180977"/>
                  </a:lnTo>
                  <a:lnTo>
                    <a:pt x="590524" y="146247"/>
                  </a:lnTo>
                  <a:lnTo>
                    <a:pt x="638783" y="114929"/>
                  </a:lnTo>
                  <a:lnTo>
                    <a:pt x="686279" y="87129"/>
                  </a:lnTo>
                  <a:lnTo>
                    <a:pt x="732750" y="62954"/>
                  </a:lnTo>
                  <a:lnTo>
                    <a:pt x="777932" y="42511"/>
                  </a:lnTo>
                  <a:lnTo>
                    <a:pt x="821562" y="25905"/>
                  </a:lnTo>
                  <a:lnTo>
                    <a:pt x="863377" y="13245"/>
                  </a:lnTo>
                  <a:lnTo>
                    <a:pt x="903112" y="4636"/>
                  </a:lnTo>
                  <a:lnTo>
                    <a:pt x="975292" y="0"/>
                  </a:lnTo>
                  <a:lnTo>
                    <a:pt x="1007210" y="4185"/>
                  </a:lnTo>
                  <a:lnTo>
                    <a:pt x="1061384" y="26096"/>
                  </a:lnTo>
                  <a:lnTo>
                    <a:pt x="1100011" y="65249"/>
                  </a:lnTo>
                  <a:lnTo>
                    <a:pt x="1121408" y="117350"/>
                  </a:lnTo>
                  <a:lnTo>
                    <a:pt x="1126887" y="180862"/>
                  </a:lnTo>
                  <a:lnTo>
                    <a:pt x="1123887" y="216341"/>
                  </a:lnTo>
                  <a:lnTo>
                    <a:pt x="1117184" y="254005"/>
                  </a:lnTo>
                  <a:lnTo>
                    <a:pt x="1106870" y="293632"/>
                  </a:lnTo>
                  <a:lnTo>
                    <a:pt x="1093036" y="334998"/>
                  </a:lnTo>
                  <a:lnTo>
                    <a:pt x="1075774" y="377881"/>
                  </a:lnTo>
                  <a:lnTo>
                    <a:pt x="1055177" y="422059"/>
                  </a:lnTo>
                  <a:lnTo>
                    <a:pt x="1031337" y="467309"/>
                  </a:lnTo>
                  <a:lnTo>
                    <a:pt x="1004345" y="513408"/>
                  </a:lnTo>
                  <a:lnTo>
                    <a:pt x="974293" y="560133"/>
                  </a:lnTo>
                  <a:lnTo>
                    <a:pt x="941274" y="607262"/>
                  </a:lnTo>
                  <a:lnTo>
                    <a:pt x="905379" y="654573"/>
                  </a:lnTo>
                  <a:lnTo>
                    <a:pt x="866701" y="701842"/>
                  </a:lnTo>
                  <a:lnTo>
                    <a:pt x="825331" y="748848"/>
                  </a:lnTo>
                  <a:lnTo>
                    <a:pt x="781361" y="795367"/>
                  </a:lnTo>
                  <a:lnTo>
                    <a:pt x="733244" y="842451"/>
                  </a:lnTo>
                  <a:lnTo>
                    <a:pt x="684570" y="886602"/>
                  </a:lnTo>
                  <a:lnTo>
                    <a:pt x="635601" y="927708"/>
                  </a:lnTo>
                  <a:lnTo>
                    <a:pt x="586599" y="965657"/>
                  </a:lnTo>
                  <a:lnTo>
                    <a:pt x="537826" y="1000340"/>
                  </a:lnTo>
                  <a:lnTo>
                    <a:pt x="489544" y="1031643"/>
                  </a:lnTo>
                  <a:lnTo>
                    <a:pt x="442014" y="1059456"/>
                  </a:lnTo>
                  <a:lnTo>
                    <a:pt x="395499" y="1083668"/>
                  </a:lnTo>
                  <a:lnTo>
                    <a:pt x="350260" y="1104167"/>
                  </a:lnTo>
                  <a:lnTo>
                    <a:pt x="306559" y="1120842"/>
                  </a:lnTo>
                  <a:lnTo>
                    <a:pt x="264658" y="1133581"/>
                  </a:lnTo>
                  <a:lnTo>
                    <a:pt x="224819" y="1142274"/>
                  </a:lnTo>
                  <a:lnTo>
                    <a:pt x="152374" y="1147074"/>
                  </a:lnTo>
                  <a:lnTo>
                    <a:pt x="120291" y="1142958"/>
                  </a:lnTo>
                  <a:lnTo>
                    <a:pt x="91318" y="1134351"/>
                  </a:lnTo>
                  <a:lnTo>
                    <a:pt x="65715" y="1121140"/>
                  </a:lnTo>
                  <a:lnTo>
                    <a:pt x="43745" y="1103215"/>
                  </a:lnTo>
                  <a:close/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25724" y="3407663"/>
              <a:ext cx="304800" cy="4343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23260" y="3502152"/>
              <a:ext cx="268223" cy="7543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6308" y="3512819"/>
              <a:ext cx="402335" cy="3977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46959" y="2148840"/>
              <a:ext cx="684530" cy="417830"/>
            </a:xfrm>
            <a:custGeom>
              <a:avLst/>
              <a:gdLst/>
              <a:ahLst/>
              <a:cxnLst/>
              <a:rect l="l" t="t" r="r" b="b"/>
              <a:pathLst>
                <a:path w="684530" h="417830">
                  <a:moveTo>
                    <a:pt x="684275" y="417575"/>
                  </a:moveTo>
                  <a:lnTo>
                    <a:pt x="0" y="0"/>
                  </a:lnTo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09800" y="1885188"/>
              <a:ext cx="137160" cy="525780"/>
            </a:xfrm>
            <a:custGeom>
              <a:avLst/>
              <a:gdLst/>
              <a:ahLst/>
              <a:cxnLst/>
              <a:rect l="l" t="t" r="r" b="b"/>
              <a:pathLst>
                <a:path w="137160" h="525780">
                  <a:moveTo>
                    <a:pt x="0" y="0"/>
                  </a:moveTo>
                  <a:lnTo>
                    <a:pt x="137159" y="0"/>
                  </a:lnTo>
                  <a:lnTo>
                    <a:pt x="137159" y="525779"/>
                  </a:lnTo>
                  <a:lnTo>
                    <a:pt x="0" y="525779"/>
                  </a:lnTo>
                </a:path>
              </a:pathLst>
            </a:custGeom>
            <a:ln w="5470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7548" y="1927860"/>
              <a:ext cx="438912" cy="2194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1536" y="2019300"/>
              <a:ext cx="633984" cy="1783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6400" y="2113788"/>
              <a:ext cx="524256" cy="2148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5440" y="2206752"/>
              <a:ext cx="658368" cy="2148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48612" y="2299716"/>
              <a:ext cx="182880" cy="2148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66844" y="1889760"/>
              <a:ext cx="820419" cy="727075"/>
            </a:xfrm>
            <a:custGeom>
              <a:avLst/>
              <a:gdLst/>
              <a:ahLst/>
              <a:cxnLst/>
              <a:rect l="l" t="t" r="r" b="b"/>
              <a:pathLst>
                <a:path w="820420" h="727075">
                  <a:moveTo>
                    <a:pt x="0" y="726947"/>
                  </a:moveTo>
                  <a:lnTo>
                    <a:pt x="684275" y="309371"/>
                  </a:lnTo>
                </a:path>
                <a:path w="820420" h="727075">
                  <a:moveTo>
                    <a:pt x="819911" y="0"/>
                  </a:moveTo>
                  <a:lnTo>
                    <a:pt x="684275" y="0"/>
                  </a:lnTo>
                  <a:lnTo>
                    <a:pt x="684275" y="618743"/>
                  </a:lnTo>
                  <a:lnTo>
                    <a:pt x="819911" y="618743"/>
                  </a:lnTo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41620" y="1932432"/>
              <a:ext cx="440436" cy="2194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45608" y="2025396"/>
              <a:ext cx="633984" cy="1783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1035" y="2119884"/>
              <a:ext cx="646176" cy="1691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36464" y="2212848"/>
              <a:ext cx="658367" cy="21488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76088" y="2304288"/>
              <a:ext cx="147827" cy="1691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23916" y="2304288"/>
              <a:ext cx="426720" cy="2148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52872" y="2397252"/>
              <a:ext cx="219456" cy="21488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672583" y="3974592"/>
              <a:ext cx="683260" cy="361315"/>
            </a:xfrm>
            <a:custGeom>
              <a:avLst/>
              <a:gdLst/>
              <a:ahLst/>
              <a:cxnLst/>
              <a:rect l="l" t="t" r="r" b="b"/>
              <a:pathLst>
                <a:path w="683260" h="361314">
                  <a:moveTo>
                    <a:pt x="0" y="0"/>
                  </a:moveTo>
                  <a:lnTo>
                    <a:pt x="547115" y="190499"/>
                  </a:lnTo>
                </a:path>
                <a:path w="683260" h="361314">
                  <a:moveTo>
                    <a:pt x="682751" y="21335"/>
                  </a:moveTo>
                  <a:lnTo>
                    <a:pt x="547115" y="21335"/>
                  </a:lnTo>
                  <a:lnTo>
                    <a:pt x="547115" y="361187"/>
                  </a:lnTo>
                  <a:lnTo>
                    <a:pt x="682751" y="361187"/>
                  </a:lnTo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10200" y="4037075"/>
              <a:ext cx="438911" cy="2194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14188" y="4130040"/>
              <a:ext cx="633984" cy="1783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85232" y="4224528"/>
              <a:ext cx="694944" cy="16916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484119" y="3957828"/>
              <a:ext cx="547370" cy="208915"/>
            </a:xfrm>
            <a:custGeom>
              <a:avLst/>
              <a:gdLst/>
              <a:ahLst/>
              <a:cxnLst/>
              <a:rect l="l" t="t" r="r" b="b"/>
              <a:pathLst>
                <a:path w="547369" h="208914">
                  <a:moveTo>
                    <a:pt x="547115" y="0"/>
                  </a:moveTo>
                  <a:lnTo>
                    <a:pt x="0" y="208787"/>
                  </a:lnTo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46959" y="3995928"/>
              <a:ext cx="137160" cy="340360"/>
            </a:xfrm>
            <a:custGeom>
              <a:avLst/>
              <a:gdLst/>
              <a:ahLst/>
              <a:cxnLst/>
              <a:rect l="l" t="t" r="r" b="b"/>
              <a:pathLst>
                <a:path w="137160" h="340360">
                  <a:moveTo>
                    <a:pt x="0" y="0"/>
                  </a:moveTo>
                  <a:lnTo>
                    <a:pt x="137159" y="0"/>
                  </a:lnTo>
                  <a:lnTo>
                    <a:pt x="137159" y="339851"/>
                  </a:lnTo>
                  <a:lnTo>
                    <a:pt x="0" y="339851"/>
                  </a:lnTo>
                </a:path>
              </a:pathLst>
            </a:custGeom>
            <a:ln w="5470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53184" y="4038600"/>
              <a:ext cx="440436" cy="21945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58696" y="4131563"/>
              <a:ext cx="633983" cy="1783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37360" y="4224528"/>
              <a:ext cx="670559" cy="16916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66254" y="2727960"/>
              <a:ext cx="1126887" cy="148941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766254" y="3071021"/>
              <a:ext cx="1127125" cy="1146810"/>
            </a:xfrm>
            <a:custGeom>
              <a:avLst/>
              <a:gdLst/>
              <a:ahLst/>
              <a:cxnLst/>
              <a:rect l="l" t="t" r="r" b="b"/>
              <a:pathLst>
                <a:path w="1127125" h="1146810">
                  <a:moveTo>
                    <a:pt x="1083113" y="1101691"/>
                  </a:moveTo>
                  <a:lnTo>
                    <a:pt x="1112745" y="1056396"/>
                  </a:lnTo>
                  <a:lnTo>
                    <a:pt x="1126091" y="998708"/>
                  </a:lnTo>
                  <a:lnTo>
                    <a:pt x="1126887" y="965777"/>
                  </a:lnTo>
                  <a:lnTo>
                    <a:pt x="1123887" y="930419"/>
                  </a:lnTo>
                  <a:lnTo>
                    <a:pt x="1117184" y="892860"/>
                  </a:lnTo>
                  <a:lnTo>
                    <a:pt x="1106870" y="853321"/>
                  </a:lnTo>
                  <a:lnTo>
                    <a:pt x="1093036" y="812029"/>
                  </a:lnTo>
                  <a:lnTo>
                    <a:pt x="1075774" y="769206"/>
                  </a:lnTo>
                  <a:lnTo>
                    <a:pt x="1055177" y="725076"/>
                  </a:lnTo>
                  <a:lnTo>
                    <a:pt x="1031337" y="679864"/>
                  </a:lnTo>
                  <a:lnTo>
                    <a:pt x="1004345" y="633793"/>
                  </a:lnTo>
                  <a:lnTo>
                    <a:pt x="974293" y="587088"/>
                  </a:lnTo>
                  <a:lnTo>
                    <a:pt x="941274" y="539972"/>
                  </a:lnTo>
                  <a:lnTo>
                    <a:pt x="905379" y="492670"/>
                  </a:lnTo>
                  <a:lnTo>
                    <a:pt x="866701" y="445405"/>
                  </a:lnTo>
                  <a:lnTo>
                    <a:pt x="825331" y="398401"/>
                  </a:lnTo>
                  <a:lnTo>
                    <a:pt x="781361" y="351883"/>
                  </a:lnTo>
                  <a:lnTo>
                    <a:pt x="733244" y="304572"/>
                  </a:lnTo>
                  <a:lnTo>
                    <a:pt x="684570" y="260246"/>
                  </a:lnTo>
                  <a:lnTo>
                    <a:pt x="635601" y="219012"/>
                  </a:lnTo>
                  <a:lnTo>
                    <a:pt x="586599" y="180977"/>
                  </a:lnTo>
                  <a:lnTo>
                    <a:pt x="537826" y="146247"/>
                  </a:lnTo>
                  <a:lnTo>
                    <a:pt x="489544" y="114929"/>
                  </a:lnTo>
                  <a:lnTo>
                    <a:pt x="442014" y="87129"/>
                  </a:lnTo>
                  <a:lnTo>
                    <a:pt x="395499" y="62954"/>
                  </a:lnTo>
                  <a:lnTo>
                    <a:pt x="350260" y="42511"/>
                  </a:lnTo>
                  <a:lnTo>
                    <a:pt x="306559" y="25905"/>
                  </a:lnTo>
                  <a:lnTo>
                    <a:pt x="264658" y="13245"/>
                  </a:lnTo>
                  <a:lnTo>
                    <a:pt x="224819" y="4636"/>
                  </a:lnTo>
                  <a:lnTo>
                    <a:pt x="152374" y="0"/>
                  </a:lnTo>
                  <a:lnTo>
                    <a:pt x="120291" y="4185"/>
                  </a:lnTo>
                  <a:lnTo>
                    <a:pt x="65715" y="26096"/>
                  </a:lnTo>
                  <a:lnTo>
                    <a:pt x="26848" y="65033"/>
                  </a:lnTo>
                  <a:lnTo>
                    <a:pt x="5457" y="116838"/>
                  </a:lnTo>
                  <a:lnTo>
                    <a:pt x="0" y="180209"/>
                  </a:lnTo>
                  <a:lnTo>
                    <a:pt x="3019" y="215665"/>
                  </a:lnTo>
                  <a:lnTo>
                    <a:pt x="9751" y="253334"/>
                  </a:lnTo>
                  <a:lnTo>
                    <a:pt x="20103" y="292987"/>
                  </a:lnTo>
                  <a:lnTo>
                    <a:pt x="33985" y="334398"/>
                  </a:lnTo>
                  <a:lnTo>
                    <a:pt x="51306" y="377341"/>
                  </a:lnTo>
                  <a:lnTo>
                    <a:pt x="71977" y="421590"/>
                  </a:lnTo>
                  <a:lnTo>
                    <a:pt x="95906" y="466917"/>
                  </a:lnTo>
                  <a:lnTo>
                    <a:pt x="123002" y="513096"/>
                  </a:lnTo>
                  <a:lnTo>
                    <a:pt x="153175" y="559900"/>
                  </a:lnTo>
                  <a:lnTo>
                    <a:pt x="186335" y="607102"/>
                  </a:lnTo>
                  <a:lnTo>
                    <a:pt x="222390" y="654477"/>
                  </a:lnTo>
                  <a:lnTo>
                    <a:pt x="261249" y="701797"/>
                  </a:lnTo>
                  <a:lnTo>
                    <a:pt x="302824" y="748836"/>
                  </a:lnTo>
                  <a:lnTo>
                    <a:pt x="347021" y="795367"/>
                  </a:lnTo>
                  <a:lnTo>
                    <a:pt x="395139" y="842451"/>
                  </a:lnTo>
                  <a:lnTo>
                    <a:pt x="443811" y="886600"/>
                  </a:lnTo>
                  <a:lnTo>
                    <a:pt x="492775" y="927701"/>
                  </a:lnTo>
                  <a:lnTo>
                    <a:pt x="541767" y="965641"/>
                  </a:lnTo>
                  <a:lnTo>
                    <a:pt x="590524" y="1000307"/>
                  </a:lnTo>
                  <a:lnTo>
                    <a:pt x="638783" y="1031587"/>
                  </a:lnTo>
                  <a:lnTo>
                    <a:pt x="686279" y="1059367"/>
                  </a:lnTo>
                  <a:lnTo>
                    <a:pt x="732750" y="1083534"/>
                  </a:lnTo>
                  <a:lnTo>
                    <a:pt x="777932" y="1103977"/>
                  </a:lnTo>
                  <a:lnTo>
                    <a:pt x="821562" y="1120581"/>
                  </a:lnTo>
                  <a:lnTo>
                    <a:pt x="863377" y="1133234"/>
                  </a:lnTo>
                  <a:lnTo>
                    <a:pt x="903112" y="1141823"/>
                  </a:lnTo>
                  <a:lnTo>
                    <a:pt x="975292" y="1146357"/>
                  </a:lnTo>
                  <a:lnTo>
                    <a:pt x="1007210" y="1142077"/>
                  </a:lnTo>
                  <a:lnTo>
                    <a:pt x="1035995" y="1133281"/>
                  </a:lnTo>
                  <a:lnTo>
                    <a:pt x="1061384" y="1119856"/>
                  </a:lnTo>
                  <a:lnTo>
                    <a:pt x="1083113" y="1101691"/>
                  </a:lnTo>
                  <a:close/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61104" y="3409188"/>
              <a:ext cx="292608" cy="4526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04716" y="3509772"/>
              <a:ext cx="256032" cy="80467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72127" y="3532631"/>
              <a:ext cx="365760" cy="57150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989576" y="3392424"/>
              <a:ext cx="66040" cy="288290"/>
            </a:xfrm>
            <a:custGeom>
              <a:avLst/>
              <a:gdLst/>
              <a:ahLst/>
              <a:cxnLst/>
              <a:rect l="l" t="t" r="r" b="b"/>
              <a:pathLst>
                <a:path w="66039" h="288289">
                  <a:moveTo>
                    <a:pt x="9143" y="0"/>
                  </a:moveTo>
                  <a:lnTo>
                    <a:pt x="0" y="0"/>
                  </a:lnTo>
                  <a:lnTo>
                    <a:pt x="17250" y="44795"/>
                  </a:lnTo>
                  <a:lnTo>
                    <a:pt x="30818" y="90649"/>
                  </a:lnTo>
                  <a:lnTo>
                    <a:pt x="40576" y="137350"/>
                  </a:lnTo>
                  <a:lnTo>
                    <a:pt x="46397" y="184686"/>
                  </a:lnTo>
                  <a:lnTo>
                    <a:pt x="48154" y="232445"/>
                  </a:lnTo>
                  <a:lnTo>
                    <a:pt x="45719" y="280415"/>
                  </a:lnTo>
                  <a:lnTo>
                    <a:pt x="50291" y="286511"/>
                  </a:lnTo>
                  <a:lnTo>
                    <a:pt x="57911" y="288035"/>
                  </a:lnTo>
                  <a:lnTo>
                    <a:pt x="65531" y="286511"/>
                  </a:lnTo>
                  <a:lnTo>
                    <a:pt x="64000" y="237772"/>
                  </a:lnTo>
                  <a:lnTo>
                    <a:pt x="59379" y="189201"/>
                  </a:lnTo>
                  <a:lnTo>
                    <a:pt x="51625" y="140969"/>
                  </a:lnTo>
                  <a:lnTo>
                    <a:pt x="40696" y="93246"/>
                  </a:lnTo>
                  <a:lnTo>
                    <a:pt x="26550" y="4619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07864" y="3403854"/>
              <a:ext cx="213359" cy="13334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80432" y="3386327"/>
              <a:ext cx="247015" cy="306705"/>
            </a:xfrm>
            <a:custGeom>
              <a:avLst/>
              <a:gdLst/>
              <a:ahLst/>
              <a:cxnLst/>
              <a:rect l="l" t="t" r="r" b="b"/>
              <a:pathLst>
                <a:path w="247014" h="306704">
                  <a:moveTo>
                    <a:pt x="24384" y="0"/>
                  </a:moveTo>
                  <a:lnTo>
                    <a:pt x="16764" y="0"/>
                  </a:lnTo>
                  <a:lnTo>
                    <a:pt x="9144" y="1524"/>
                  </a:lnTo>
                  <a:lnTo>
                    <a:pt x="3048" y="6096"/>
                  </a:lnTo>
                  <a:lnTo>
                    <a:pt x="4572" y="12192"/>
                  </a:lnTo>
                  <a:lnTo>
                    <a:pt x="4572" y="18288"/>
                  </a:lnTo>
                  <a:lnTo>
                    <a:pt x="10668" y="24384"/>
                  </a:lnTo>
                  <a:lnTo>
                    <a:pt x="16764" y="22860"/>
                  </a:lnTo>
                  <a:lnTo>
                    <a:pt x="24384" y="22860"/>
                  </a:lnTo>
                  <a:lnTo>
                    <a:pt x="30480" y="18288"/>
                  </a:lnTo>
                  <a:lnTo>
                    <a:pt x="30480" y="4572"/>
                  </a:lnTo>
                  <a:lnTo>
                    <a:pt x="24384" y="0"/>
                  </a:lnTo>
                  <a:close/>
                </a:path>
                <a:path w="247014" h="306704">
                  <a:moveTo>
                    <a:pt x="0" y="15240"/>
                  </a:moveTo>
                  <a:lnTo>
                    <a:pt x="1524" y="19812"/>
                  </a:lnTo>
                  <a:lnTo>
                    <a:pt x="4572" y="21336"/>
                  </a:lnTo>
                  <a:lnTo>
                    <a:pt x="0" y="15240"/>
                  </a:lnTo>
                  <a:close/>
                </a:path>
                <a:path w="247014" h="306704">
                  <a:moveTo>
                    <a:pt x="9144" y="0"/>
                  </a:moveTo>
                  <a:lnTo>
                    <a:pt x="4572" y="0"/>
                  </a:lnTo>
                  <a:lnTo>
                    <a:pt x="0" y="4572"/>
                  </a:lnTo>
                  <a:lnTo>
                    <a:pt x="0" y="7620"/>
                  </a:lnTo>
                  <a:lnTo>
                    <a:pt x="6096" y="3048"/>
                  </a:lnTo>
                  <a:lnTo>
                    <a:pt x="9144" y="0"/>
                  </a:lnTo>
                  <a:close/>
                </a:path>
                <a:path w="247014" h="306704">
                  <a:moveTo>
                    <a:pt x="114729" y="13549"/>
                  </a:moveTo>
                  <a:lnTo>
                    <a:pt x="86653" y="13549"/>
                  </a:lnTo>
                  <a:lnTo>
                    <a:pt x="110680" y="15430"/>
                  </a:lnTo>
                  <a:lnTo>
                    <a:pt x="133850" y="21026"/>
                  </a:lnTo>
                  <a:lnTo>
                    <a:pt x="155448" y="30480"/>
                  </a:lnTo>
                  <a:lnTo>
                    <a:pt x="134493" y="19097"/>
                  </a:lnTo>
                  <a:lnTo>
                    <a:pt x="114729" y="13549"/>
                  </a:lnTo>
                  <a:close/>
                </a:path>
                <a:path w="247014" h="306704">
                  <a:moveTo>
                    <a:pt x="86868" y="11191"/>
                  </a:moveTo>
                  <a:lnTo>
                    <a:pt x="62484" y="15240"/>
                  </a:lnTo>
                  <a:lnTo>
                    <a:pt x="86653" y="13549"/>
                  </a:lnTo>
                  <a:lnTo>
                    <a:pt x="114729" y="13549"/>
                  </a:lnTo>
                  <a:lnTo>
                    <a:pt x="111252" y="12573"/>
                  </a:lnTo>
                  <a:lnTo>
                    <a:pt x="86868" y="11191"/>
                  </a:lnTo>
                  <a:close/>
                </a:path>
                <a:path w="247014" h="306704">
                  <a:moveTo>
                    <a:pt x="246888" y="35052"/>
                  </a:moveTo>
                  <a:lnTo>
                    <a:pt x="242259" y="36832"/>
                  </a:lnTo>
                  <a:lnTo>
                    <a:pt x="240601" y="44291"/>
                  </a:lnTo>
                  <a:lnTo>
                    <a:pt x="237744" y="51435"/>
                  </a:lnTo>
                  <a:lnTo>
                    <a:pt x="233743" y="58007"/>
                  </a:lnTo>
                  <a:lnTo>
                    <a:pt x="228600" y="64008"/>
                  </a:lnTo>
                  <a:lnTo>
                    <a:pt x="234886" y="57769"/>
                  </a:lnTo>
                  <a:lnTo>
                    <a:pt x="240030" y="50673"/>
                  </a:lnTo>
                  <a:lnTo>
                    <a:pt x="244030" y="43005"/>
                  </a:lnTo>
                  <a:lnTo>
                    <a:pt x="246888" y="35052"/>
                  </a:lnTo>
                  <a:close/>
                </a:path>
                <a:path w="247014" h="306704">
                  <a:moveTo>
                    <a:pt x="242316" y="36576"/>
                  </a:moveTo>
                  <a:lnTo>
                    <a:pt x="227076" y="42672"/>
                  </a:lnTo>
                  <a:lnTo>
                    <a:pt x="242259" y="36832"/>
                  </a:lnTo>
                  <a:lnTo>
                    <a:pt x="242316" y="36576"/>
                  </a:lnTo>
                  <a:close/>
                </a:path>
                <a:path w="247014" h="306704">
                  <a:moveTo>
                    <a:pt x="134112" y="102108"/>
                  </a:moveTo>
                  <a:lnTo>
                    <a:pt x="113966" y="108632"/>
                  </a:lnTo>
                  <a:lnTo>
                    <a:pt x="95250" y="118872"/>
                  </a:lnTo>
                  <a:lnTo>
                    <a:pt x="78819" y="132540"/>
                  </a:lnTo>
                  <a:lnTo>
                    <a:pt x="65532" y="149352"/>
                  </a:lnTo>
                  <a:lnTo>
                    <a:pt x="80319" y="134469"/>
                  </a:lnTo>
                  <a:lnTo>
                    <a:pt x="96964" y="121729"/>
                  </a:lnTo>
                  <a:lnTo>
                    <a:pt x="115038" y="110990"/>
                  </a:lnTo>
                  <a:lnTo>
                    <a:pt x="134112" y="102108"/>
                  </a:lnTo>
                  <a:close/>
                </a:path>
                <a:path w="247014" h="306704">
                  <a:moveTo>
                    <a:pt x="27432" y="57912"/>
                  </a:moveTo>
                  <a:lnTo>
                    <a:pt x="35649" y="106545"/>
                  </a:lnTo>
                  <a:lnTo>
                    <a:pt x="41964" y="155472"/>
                  </a:lnTo>
                  <a:lnTo>
                    <a:pt x="46305" y="204618"/>
                  </a:lnTo>
                  <a:lnTo>
                    <a:pt x="48597" y="253910"/>
                  </a:lnTo>
                  <a:lnTo>
                    <a:pt x="48768" y="303276"/>
                  </a:lnTo>
                  <a:lnTo>
                    <a:pt x="52986" y="253910"/>
                  </a:lnTo>
                  <a:lnTo>
                    <a:pt x="52888" y="204618"/>
                  </a:lnTo>
                  <a:lnTo>
                    <a:pt x="48548" y="155472"/>
                  </a:lnTo>
                  <a:lnTo>
                    <a:pt x="40038" y="106545"/>
                  </a:lnTo>
                  <a:lnTo>
                    <a:pt x="27432" y="57912"/>
                  </a:lnTo>
                  <a:close/>
                </a:path>
                <a:path w="247014" h="306704">
                  <a:moveTo>
                    <a:pt x="76200" y="303276"/>
                  </a:moveTo>
                  <a:lnTo>
                    <a:pt x="73152" y="303276"/>
                  </a:lnTo>
                  <a:lnTo>
                    <a:pt x="71628" y="304800"/>
                  </a:lnTo>
                  <a:lnTo>
                    <a:pt x="59436" y="304800"/>
                  </a:lnTo>
                  <a:lnTo>
                    <a:pt x="65532" y="306324"/>
                  </a:lnTo>
                  <a:lnTo>
                    <a:pt x="73152" y="306324"/>
                  </a:lnTo>
                  <a:lnTo>
                    <a:pt x="74676" y="304800"/>
                  </a:lnTo>
                  <a:lnTo>
                    <a:pt x="64008" y="304800"/>
                  </a:lnTo>
                  <a:lnTo>
                    <a:pt x="56388" y="303276"/>
                  </a:lnTo>
                  <a:lnTo>
                    <a:pt x="76200" y="303276"/>
                  </a:lnTo>
                  <a:close/>
                </a:path>
                <a:path w="247014" h="306704">
                  <a:moveTo>
                    <a:pt x="54864" y="298704"/>
                  </a:moveTo>
                  <a:lnTo>
                    <a:pt x="54864" y="301752"/>
                  </a:lnTo>
                  <a:lnTo>
                    <a:pt x="56388" y="303276"/>
                  </a:lnTo>
                  <a:lnTo>
                    <a:pt x="54864" y="298704"/>
                  </a:lnTo>
                  <a:close/>
                </a:path>
                <a:path w="247014" h="306704">
                  <a:moveTo>
                    <a:pt x="56388" y="298704"/>
                  </a:moveTo>
                  <a:lnTo>
                    <a:pt x="65532" y="303276"/>
                  </a:lnTo>
                  <a:lnTo>
                    <a:pt x="71628" y="303276"/>
                  </a:lnTo>
                  <a:lnTo>
                    <a:pt x="73914" y="301752"/>
                  </a:lnTo>
                  <a:lnTo>
                    <a:pt x="64008" y="301752"/>
                  </a:lnTo>
                  <a:lnTo>
                    <a:pt x="56388" y="298704"/>
                  </a:lnTo>
                  <a:close/>
                </a:path>
                <a:path w="247014" h="306704">
                  <a:moveTo>
                    <a:pt x="76200" y="300228"/>
                  </a:moveTo>
                  <a:lnTo>
                    <a:pt x="71628" y="300228"/>
                  </a:lnTo>
                  <a:lnTo>
                    <a:pt x="64008" y="301752"/>
                  </a:lnTo>
                  <a:lnTo>
                    <a:pt x="73914" y="301752"/>
                  </a:lnTo>
                  <a:lnTo>
                    <a:pt x="76200" y="300228"/>
                  </a:lnTo>
                  <a:close/>
                </a:path>
                <a:path w="247014" h="306704">
                  <a:moveTo>
                    <a:pt x="54864" y="294132"/>
                  </a:moveTo>
                  <a:lnTo>
                    <a:pt x="54864" y="295656"/>
                  </a:lnTo>
                  <a:lnTo>
                    <a:pt x="56388" y="298704"/>
                  </a:lnTo>
                  <a:lnTo>
                    <a:pt x="54864" y="294132"/>
                  </a:lnTo>
                  <a:close/>
                </a:path>
                <a:path w="247014" h="306704">
                  <a:moveTo>
                    <a:pt x="56388" y="288036"/>
                  </a:moveTo>
                  <a:lnTo>
                    <a:pt x="54864" y="291084"/>
                  </a:lnTo>
                  <a:lnTo>
                    <a:pt x="56388" y="294132"/>
                  </a:lnTo>
                  <a:lnTo>
                    <a:pt x="59436" y="295656"/>
                  </a:lnTo>
                  <a:lnTo>
                    <a:pt x="64008" y="298704"/>
                  </a:lnTo>
                  <a:lnTo>
                    <a:pt x="71628" y="298704"/>
                  </a:lnTo>
                  <a:lnTo>
                    <a:pt x="73914" y="297180"/>
                  </a:lnTo>
                  <a:lnTo>
                    <a:pt x="71628" y="297180"/>
                  </a:lnTo>
                  <a:lnTo>
                    <a:pt x="64008" y="295656"/>
                  </a:lnTo>
                  <a:lnTo>
                    <a:pt x="56388" y="292608"/>
                  </a:lnTo>
                  <a:lnTo>
                    <a:pt x="56388" y="288036"/>
                  </a:lnTo>
                  <a:close/>
                </a:path>
                <a:path w="247014" h="306704">
                  <a:moveTo>
                    <a:pt x="76200" y="295656"/>
                  </a:moveTo>
                  <a:lnTo>
                    <a:pt x="74676" y="295656"/>
                  </a:lnTo>
                  <a:lnTo>
                    <a:pt x="73152" y="297180"/>
                  </a:lnTo>
                  <a:lnTo>
                    <a:pt x="73914" y="297180"/>
                  </a:lnTo>
                  <a:lnTo>
                    <a:pt x="76200" y="295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95671" y="3387852"/>
              <a:ext cx="222504" cy="15697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34355" y="3049524"/>
              <a:ext cx="1007363" cy="731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20640" y="3144012"/>
              <a:ext cx="1007363" cy="716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22164" y="3236975"/>
              <a:ext cx="560832" cy="17373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983735" y="3243072"/>
              <a:ext cx="1094740" cy="0"/>
            </a:xfrm>
            <a:custGeom>
              <a:avLst/>
              <a:gdLst/>
              <a:ahLst/>
              <a:cxnLst/>
              <a:rect l="l" t="t" r="r" b="b"/>
              <a:pathLst>
                <a:path w="1094739">
                  <a:moveTo>
                    <a:pt x="1094231" y="0"/>
                  </a:moveTo>
                  <a:lnTo>
                    <a:pt x="0" y="0"/>
                  </a:lnTo>
                </a:path>
              </a:pathLst>
            </a:custGeom>
            <a:ln w="547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15155" y="3218688"/>
              <a:ext cx="74930" cy="50800"/>
            </a:xfrm>
            <a:custGeom>
              <a:avLst/>
              <a:gdLst/>
              <a:ahLst/>
              <a:cxnLst/>
              <a:rect l="l" t="t" r="r" b="b"/>
              <a:pathLst>
                <a:path w="74929" h="50800">
                  <a:moveTo>
                    <a:pt x="74675" y="0"/>
                  </a:moveTo>
                  <a:lnTo>
                    <a:pt x="0" y="24383"/>
                  </a:lnTo>
                  <a:lnTo>
                    <a:pt x="74675" y="50291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65803" y="3078480"/>
              <a:ext cx="149351" cy="33070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765803" y="3078480"/>
              <a:ext cx="149860" cy="330835"/>
            </a:xfrm>
            <a:custGeom>
              <a:avLst/>
              <a:gdLst/>
              <a:ahLst/>
              <a:cxnLst/>
              <a:rect l="l" t="t" r="r" b="b"/>
              <a:pathLst>
                <a:path w="149860" h="330835">
                  <a:moveTo>
                    <a:pt x="15239" y="76199"/>
                  </a:moveTo>
                  <a:lnTo>
                    <a:pt x="9215" y="100131"/>
                  </a:lnTo>
                  <a:lnTo>
                    <a:pt x="4762" y="123634"/>
                  </a:lnTo>
                  <a:lnTo>
                    <a:pt x="1738" y="146280"/>
                  </a:lnTo>
                  <a:lnTo>
                    <a:pt x="0" y="167639"/>
                  </a:lnTo>
                  <a:lnTo>
                    <a:pt x="1738" y="189928"/>
                  </a:lnTo>
                  <a:lnTo>
                    <a:pt x="9215" y="237934"/>
                  </a:lnTo>
                  <a:lnTo>
                    <a:pt x="26050" y="284202"/>
                  </a:lnTo>
                  <a:lnTo>
                    <a:pt x="56816" y="317873"/>
                  </a:lnTo>
                  <a:lnTo>
                    <a:pt x="76199" y="330707"/>
                  </a:lnTo>
                  <a:lnTo>
                    <a:pt x="92463" y="319563"/>
                  </a:lnTo>
                  <a:lnTo>
                    <a:pt x="119276" y="292131"/>
                  </a:lnTo>
                  <a:lnTo>
                    <a:pt x="136064" y="253269"/>
                  </a:lnTo>
                  <a:lnTo>
                    <a:pt x="146256" y="209835"/>
                  </a:lnTo>
                  <a:lnTo>
                    <a:pt x="149351" y="188975"/>
                  </a:lnTo>
                  <a:lnTo>
                    <a:pt x="148232" y="151256"/>
                  </a:lnTo>
                  <a:lnTo>
                    <a:pt x="142684" y="111251"/>
                  </a:lnTo>
                  <a:lnTo>
                    <a:pt x="132849" y="68960"/>
                  </a:lnTo>
                  <a:lnTo>
                    <a:pt x="118871" y="24383"/>
                  </a:lnTo>
                  <a:lnTo>
                    <a:pt x="92963" y="0"/>
                  </a:lnTo>
                  <a:lnTo>
                    <a:pt x="67532" y="12549"/>
                  </a:lnTo>
                  <a:lnTo>
                    <a:pt x="46100" y="29527"/>
                  </a:lnTo>
                  <a:lnTo>
                    <a:pt x="28670" y="50792"/>
                  </a:lnTo>
                  <a:lnTo>
                    <a:pt x="15239" y="76199"/>
                  </a:lnTo>
                  <a:close/>
                </a:path>
              </a:pathLst>
            </a:custGeom>
            <a:ln w="5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975093" y="8727440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612391" y="5388357"/>
            <a:ext cx="4546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PDA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Solution: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Enterprise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Architecture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Management</a:t>
            </a:r>
            <a:endParaRPr sz="1200">
              <a:latin typeface="Microsoft Sans Serif"/>
              <a:cs typeface="Microsoft Sans Serif"/>
            </a:endParaRPr>
          </a:p>
          <a:p>
            <a:pPr marL="34925">
              <a:lnSpc>
                <a:spcPct val="100000"/>
              </a:lnSpc>
            </a:pPr>
            <a:r>
              <a:rPr sz="800" i="1" spc="-30" dirty="0">
                <a:solidFill>
                  <a:srgbClr val="FFFFFF"/>
                </a:solidFill>
                <a:latin typeface="Arial"/>
                <a:cs typeface="Arial"/>
              </a:rPr>
              <a:t>“Focusing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8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Improvements</a:t>
            </a:r>
            <a:r>
              <a:rPr sz="80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Maintaining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Enterprise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30" dirty="0">
                <a:solidFill>
                  <a:srgbClr val="FFFFFF"/>
                </a:solidFill>
                <a:latin typeface="Arial"/>
                <a:cs typeface="Arial"/>
              </a:rPr>
              <a:t>Alignment”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66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26784" y="6582783"/>
              <a:ext cx="833516" cy="84835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926784" y="6582783"/>
              <a:ext cx="833755" cy="848360"/>
            </a:xfrm>
            <a:custGeom>
              <a:avLst/>
              <a:gdLst/>
              <a:ahLst/>
              <a:cxnLst/>
              <a:rect l="l" t="t" r="r" b="b"/>
              <a:pathLst>
                <a:path w="833755" h="848359">
                  <a:moveTo>
                    <a:pt x="801175" y="816236"/>
                  </a:moveTo>
                  <a:lnTo>
                    <a:pt x="817556" y="794308"/>
                  </a:lnTo>
                  <a:lnTo>
                    <a:pt x="828278" y="767988"/>
                  </a:lnTo>
                  <a:lnTo>
                    <a:pt x="833516" y="737689"/>
                  </a:lnTo>
                  <a:lnTo>
                    <a:pt x="833441" y="703824"/>
                  </a:lnTo>
                  <a:lnTo>
                    <a:pt x="818050" y="627051"/>
                  </a:lnTo>
                  <a:lnTo>
                    <a:pt x="803080" y="584969"/>
                  </a:lnTo>
                  <a:lnTo>
                    <a:pt x="783492" y="540974"/>
                  </a:lnTo>
                  <a:lnTo>
                    <a:pt x="759457" y="495479"/>
                  </a:lnTo>
                  <a:lnTo>
                    <a:pt x="731151" y="448899"/>
                  </a:lnTo>
                  <a:lnTo>
                    <a:pt x="698746" y="401645"/>
                  </a:lnTo>
                  <a:lnTo>
                    <a:pt x="662416" y="354131"/>
                  </a:lnTo>
                  <a:lnTo>
                    <a:pt x="622333" y="306770"/>
                  </a:lnTo>
                  <a:lnTo>
                    <a:pt x="578671" y="259976"/>
                  </a:lnTo>
                  <a:lnTo>
                    <a:pt x="532552" y="215381"/>
                  </a:lnTo>
                  <a:lnTo>
                    <a:pt x="485903" y="174459"/>
                  </a:lnTo>
                  <a:lnTo>
                    <a:pt x="439127" y="137382"/>
                  </a:lnTo>
                  <a:lnTo>
                    <a:pt x="392628" y="104324"/>
                  </a:lnTo>
                  <a:lnTo>
                    <a:pt x="346808" y="75457"/>
                  </a:lnTo>
                  <a:lnTo>
                    <a:pt x="302072" y="50957"/>
                  </a:lnTo>
                  <a:lnTo>
                    <a:pt x="258822" y="30995"/>
                  </a:lnTo>
                  <a:lnTo>
                    <a:pt x="217461" y="15745"/>
                  </a:lnTo>
                  <a:lnTo>
                    <a:pt x="178393" y="5380"/>
                  </a:lnTo>
                  <a:lnTo>
                    <a:pt x="108748" y="0"/>
                  </a:lnTo>
                  <a:lnTo>
                    <a:pt x="78977" y="5330"/>
                  </a:lnTo>
                  <a:lnTo>
                    <a:pt x="31555" y="32900"/>
                  </a:lnTo>
                  <a:lnTo>
                    <a:pt x="5016" y="80664"/>
                  </a:lnTo>
                  <a:lnTo>
                    <a:pt x="0" y="110827"/>
                  </a:lnTo>
                  <a:lnTo>
                    <a:pt x="258" y="144610"/>
                  </a:lnTo>
                  <a:lnTo>
                    <a:pt x="15920" y="221325"/>
                  </a:lnTo>
                  <a:lnTo>
                    <a:pt x="30984" y="263405"/>
                  </a:lnTo>
                  <a:lnTo>
                    <a:pt x="50643" y="307398"/>
                  </a:lnTo>
                  <a:lnTo>
                    <a:pt x="74728" y="352877"/>
                  </a:lnTo>
                  <a:lnTo>
                    <a:pt x="103068" y="399415"/>
                  </a:lnTo>
                  <a:lnTo>
                    <a:pt x="135493" y="446587"/>
                  </a:lnTo>
                  <a:lnTo>
                    <a:pt x="171834" y="493965"/>
                  </a:lnTo>
                  <a:lnTo>
                    <a:pt x="211921" y="541124"/>
                  </a:lnTo>
                  <a:lnTo>
                    <a:pt x="255583" y="587636"/>
                  </a:lnTo>
                  <a:lnTo>
                    <a:pt x="301420" y="632231"/>
                  </a:lnTo>
                  <a:lnTo>
                    <a:pt x="347867" y="673158"/>
                  </a:lnTo>
                  <a:lnTo>
                    <a:pt x="394508" y="710245"/>
                  </a:lnTo>
                  <a:lnTo>
                    <a:pt x="440925" y="743324"/>
                  </a:lnTo>
                  <a:lnTo>
                    <a:pt x="486702" y="772224"/>
                  </a:lnTo>
                  <a:lnTo>
                    <a:pt x="531423" y="796775"/>
                  </a:lnTo>
                  <a:lnTo>
                    <a:pt x="574671" y="816807"/>
                  </a:lnTo>
                  <a:lnTo>
                    <a:pt x="616029" y="832151"/>
                  </a:lnTo>
                  <a:lnTo>
                    <a:pt x="655082" y="842637"/>
                  </a:lnTo>
                  <a:lnTo>
                    <a:pt x="724603" y="848352"/>
                  </a:lnTo>
                  <a:lnTo>
                    <a:pt x="754238" y="843241"/>
                  </a:lnTo>
                  <a:lnTo>
                    <a:pt x="779901" y="832593"/>
                  </a:lnTo>
                  <a:lnTo>
                    <a:pt x="801175" y="816236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319528" y="6861047"/>
              <a:ext cx="149352" cy="49377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49914" y="6579915"/>
              <a:ext cx="835010" cy="85046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649914" y="6579915"/>
              <a:ext cx="835025" cy="850900"/>
            </a:xfrm>
            <a:custGeom>
              <a:avLst/>
              <a:gdLst/>
              <a:ahLst/>
              <a:cxnLst/>
              <a:rect l="l" t="t" r="r" b="b"/>
              <a:pathLst>
                <a:path w="835025" h="850900">
                  <a:moveTo>
                    <a:pt x="803469" y="32720"/>
                  </a:moveTo>
                  <a:lnTo>
                    <a:pt x="781891" y="16081"/>
                  </a:lnTo>
                  <a:lnTo>
                    <a:pt x="755967" y="5235"/>
                  </a:lnTo>
                  <a:lnTo>
                    <a:pt x="726112" y="0"/>
                  </a:lnTo>
                  <a:lnTo>
                    <a:pt x="692737" y="196"/>
                  </a:lnTo>
                  <a:lnTo>
                    <a:pt x="617083" y="16165"/>
                  </a:lnTo>
                  <a:lnTo>
                    <a:pt x="575631" y="31577"/>
                  </a:lnTo>
                  <a:lnTo>
                    <a:pt x="532313" y="51701"/>
                  </a:lnTo>
                  <a:lnTo>
                    <a:pt x="487541" y="76357"/>
                  </a:lnTo>
                  <a:lnTo>
                    <a:pt x="441730" y="105365"/>
                  </a:lnTo>
                  <a:lnTo>
                    <a:pt x="395293" y="138546"/>
                  </a:lnTo>
                  <a:lnTo>
                    <a:pt x="348642" y="175718"/>
                  </a:lnTo>
                  <a:lnTo>
                    <a:pt x="302191" y="216703"/>
                  </a:lnTo>
                  <a:lnTo>
                    <a:pt x="256353" y="261320"/>
                  </a:lnTo>
                  <a:lnTo>
                    <a:pt x="212388" y="308136"/>
                  </a:lnTo>
                  <a:lnTo>
                    <a:pt x="172044" y="355555"/>
                  </a:lnTo>
                  <a:lnTo>
                    <a:pt x="135493" y="403154"/>
                  </a:lnTo>
                  <a:lnTo>
                    <a:pt x="102904" y="450509"/>
                  </a:lnTo>
                  <a:lnTo>
                    <a:pt x="74448" y="497198"/>
                  </a:lnTo>
                  <a:lnTo>
                    <a:pt x="50293" y="542798"/>
                  </a:lnTo>
                  <a:lnTo>
                    <a:pt x="30611" y="586884"/>
                  </a:lnTo>
                  <a:lnTo>
                    <a:pt x="15570" y="629035"/>
                  </a:lnTo>
                  <a:lnTo>
                    <a:pt x="5341" y="668826"/>
                  </a:lnTo>
                  <a:lnTo>
                    <a:pt x="0" y="739638"/>
                  </a:lnTo>
                  <a:lnTo>
                    <a:pt x="5226" y="769812"/>
                  </a:lnTo>
                  <a:lnTo>
                    <a:pt x="32325" y="817580"/>
                  </a:lnTo>
                  <a:lnTo>
                    <a:pt x="79262" y="845145"/>
                  </a:lnTo>
                  <a:lnTo>
                    <a:pt x="108898" y="850465"/>
                  </a:lnTo>
                  <a:lnTo>
                    <a:pt x="142089" y="850370"/>
                  </a:lnTo>
                  <a:lnTo>
                    <a:pt x="217471" y="834615"/>
                  </a:lnTo>
                  <a:lnTo>
                    <a:pt x="258830" y="819294"/>
                  </a:lnTo>
                  <a:lnTo>
                    <a:pt x="302078" y="799239"/>
                  </a:lnTo>
                  <a:lnTo>
                    <a:pt x="346798" y="774617"/>
                  </a:lnTo>
                  <a:lnTo>
                    <a:pt x="392576" y="745601"/>
                  </a:lnTo>
                  <a:lnTo>
                    <a:pt x="438993" y="712359"/>
                  </a:lnTo>
                  <a:lnTo>
                    <a:pt x="485633" y="675062"/>
                  </a:lnTo>
                  <a:lnTo>
                    <a:pt x="532080" y="633879"/>
                  </a:lnTo>
                  <a:lnTo>
                    <a:pt x="577917" y="588980"/>
                  </a:lnTo>
                  <a:lnTo>
                    <a:pt x="621883" y="542186"/>
                  </a:lnTo>
                  <a:lnTo>
                    <a:pt x="662230" y="494825"/>
                  </a:lnTo>
                  <a:lnTo>
                    <a:pt x="698792" y="447311"/>
                  </a:lnTo>
                  <a:lnTo>
                    <a:pt x="731401" y="400057"/>
                  </a:lnTo>
                  <a:lnTo>
                    <a:pt x="759892" y="353476"/>
                  </a:lnTo>
                  <a:lnTo>
                    <a:pt x="784097" y="307982"/>
                  </a:lnTo>
                  <a:lnTo>
                    <a:pt x="803850" y="263987"/>
                  </a:lnTo>
                  <a:lnTo>
                    <a:pt x="818985" y="221905"/>
                  </a:lnTo>
                  <a:lnTo>
                    <a:pt x="829334" y="182149"/>
                  </a:lnTo>
                  <a:lnTo>
                    <a:pt x="835010" y="111267"/>
                  </a:lnTo>
                  <a:lnTo>
                    <a:pt x="830004" y="80968"/>
                  </a:lnTo>
                  <a:lnTo>
                    <a:pt x="819545" y="54648"/>
                  </a:lnTo>
                  <a:lnTo>
                    <a:pt x="803469" y="32720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95600" y="6844283"/>
              <a:ext cx="219456" cy="63550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68752" y="6912863"/>
              <a:ext cx="195072" cy="55778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28143" y="6963155"/>
              <a:ext cx="834420" cy="103490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928143" y="7148187"/>
              <a:ext cx="835025" cy="850265"/>
            </a:xfrm>
            <a:custGeom>
              <a:avLst/>
              <a:gdLst/>
              <a:ahLst/>
              <a:cxnLst/>
              <a:rect l="l" t="t" r="r" b="b"/>
              <a:pathLst>
                <a:path w="835025" h="850265">
                  <a:moveTo>
                    <a:pt x="31720" y="817760"/>
                  </a:moveTo>
                  <a:lnTo>
                    <a:pt x="15622" y="795831"/>
                  </a:lnTo>
                  <a:lnTo>
                    <a:pt x="5101" y="769507"/>
                  </a:lnTo>
                  <a:lnTo>
                    <a:pt x="0" y="739198"/>
                  </a:lnTo>
                  <a:lnTo>
                    <a:pt x="156" y="705313"/>
                  </a:lnTo>
                  <a:lnTo>
                    <a:pt x="15605" y="628455"/>
                  </a:lnTo>
                  <a:lnTo>
                    <a:pt x="30577" y="586302"/>
                  </a:lnTo>
                  <a:lnTo>
                    <a:pt x="50168" y="542214"/>
                  </a:lnTo>
                  <a:lnTo>
                    <a:pt x="74218" y="496599"/>
                  </a:lnTo>
                  <a:lnTo>
                    <a:pt x="102566" y="449867"/>
                  </a:lnTo>
                  <a:lnTo>
                    <a:pt x="135053" y="402429"/>
                  </a:lnTo>
                  <a:lnTo>
                    <a:pt x="171519" y="354695"/>
                  </a:lnTo>
                  <a:lnTo>
                    <a:pt x="211804" y="307074"/>
                  </a:lnTo>
                  <a:lnTo>
                    <a:pt x="255748" y="259976"/>
                  </a:lnTo>
                  <a:lnTo>
                    <a:pt x="301868" y="215381"/>
                  </a:lnTo>
                  <a:lnTo>
                    <a:pt x="348517" y="174459"/>
                  </a:lnTo>
                  <a:lnTo>
                    <a:pt x="395293" y="137382"/>
                  </a:lnTo>
                  <a:lnTo>
                    <a:pt x="441792" y="104324"/>
                  </a:lnTo>
                  <a:lnTo>
                    <a:pt x="487611" y="75457"/>
                  </a:lnTo>
                  <a:lnTo>
                    <a:pt x="532348" y="50957"/>
                  </a:lnTo>
                  <a:lnTo>
                    <a:pt x="575598" y="30995"/>
                  </a:lnTo>
                  <a:lnTo>
                    <a:pt x="616958" y="15745"/>
                  </a:lnTo>
                  <a:lnTo>
                    <a:pt x="656027" y="5380"/>
                  </a:lnTo>
                  <a:lnTo>
                    <a:pt x="725672" y="0"/>
                  </a:lnTo>
                  <a:lnTo>
                    <a:pt x="755443" y="5330"/>
                  </a:lnTo>
                  <a:lnTo>
                    <a:pt x="802864" y="32900"/>
                  </a:lnTo>
                  <a:lnTo>
                    <a:pt x="829403" y="80668"/>
                  </a:lnTo>
                  <a:lnTo>
                    <a:pt x="834420" y="110842"/>
                  </a:lnTo>
                  <a:lnTo>
                    <a:pt x="834162" y="144645"/>
                  </a:lnTo>
                  <a:lnTo>
                    <a:pt x="818500" y="221445"/>
                  </a:lnTo>
                  <a:lnTo>
                    <a:pt x="803436" y="263595"/>
                  </a:lnTo>
                  <a:lnTo>
                    <a:pt x="783776" y="307682"/>
                  </a:lnTo>
                  <a:lnTo>
                    <a:pt x="759692" y="353281"/>
                  </a:lnTo>
                  <a:lnTo>
                    <a:pt x="731352" y="399971"/>
                  </a:lnTo>
                  <a:lnTo>
                    <a:pt x="698926" y="447326"/>
                  </a:lnTo>
                  <a:lnTo>
                    <a:pt x="662585" y="494925"/>
                  </a:lnTo>
                  <a:lnTo>
                    <a:pt x="622499" y="542344"/>
                  </a:lnTo>
                  <a:lnTo>
                    <a:pt x="578836" y="589160"/>
                  </a:lnTo>
                  <a:lnTo>
                    <a:pt x="532717" y="633755"/>
                  </a:lnTo>
                  <a:lnTo>
                    <a:pt x="486068" y="674682"/>
                  </a:lnTo>
                  <a:lnTo>
                    <a:pt x="439292" y="711769"/>
                  </a:lnTo>
                  <a:lnTo>
                    <a:pt x="392793" y="744848"/>
                  </a:lnTo>
                  <a:lnTo>
                    <a:pt x="346973" y="773748"/>
                  </a:lnTo>
                  <a:lnTo>
                    <a:pt x="302237" y="798299"/>
                  </a:lnTo>
                  <a:lnTo>
                    <a:pt x="258987" y="818331"/>
                  </a:lnTo>
                  <a:lnTo>
                    <a:pt x="217626" y="833675"/>
                  </a:lnTo>
                  <a:lnTo>
                    <a:pt x="178558" y="844161"/>
                  </a:lnTo>
                  <a:lnTo>
                    <a:pt x="108913" y="849876"/>
                  </a:lnTo>
                  <a:lnTo>
                    <a:pt x="79142" y="844765"/>
                  </a:lnTo>
                  <a:lnTo>
                    <a:pt x="53277" y="834117"/>
                  </a:lnTo>
                  <a:lnTo>
                    <a:pt x="31720" y="817760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74748" y="7411211"/>
              <a:ext cx="219456" cy="64008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246376" y="7479791"/>
              <a:ext cx="195072" cy="56235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249424" y="7488935"/>
              <a:ext cx="304800" cy="43891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49914" y="6905243"/>
              <a:ext cx="834271" cy="110579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649914" y="7161164"/>
              <a:ext cx="834390" cy="850265"/>
            </a:xfrm>
            <a:custGeom>
              <a:avLst/>
              <a:gdLst/>
              <a:ahLst/>
              <a:cxnLst/>
              <a:rect l="l" t="t" r="r" b="b"/>
              <a:pathLst>
                <a:path w="834389" h="850265">
                  <a:moveTo>
                    <a:pt x="801945" y="816975"/>
                  </a:moveTo>
                  <a:lnTo>
                    <a:pt x="818325" y="795329"/>
                  </a:lnTo>
                  <a:lnTo>
                    <a:pt x="829044" y="769207"/>
                  </a:lnTo>
                  <a:lnTo>
                    <a:pt x="834271" y="739033"/>
                  </a:lnTo>
                  <a:lnTo>
                    <a:pt x="834176" y="705230"/>
                  </a:lnTo>
                  <a:lnTo>
                    <a:pt x="818700" y="628430"/>
                  </a:lnTo>
                  <a:lnTo>
                    <a:pt x="803660" y="586280"/>
                  </a:lnTo>
                  <a:lnTo>
                    <a:pt x="783977" y="542193"/>
                  </a:lnTo>
                  <a:lnTo>
                    <a:pt x="759822" y="496594"/>
                  </a:lnTo>
                  <a:lnTo>
                    <a:pt x="731366" y="449904"/>
                  </a:lnTo>
                  <a:lnTo>
                    <a:pt x="698777" y="402549"/>
                  </a:lnTo>
                  <a:lnTo>
                    <a:pt x="662226" y="354950"/>
                  </a:lnTo>
                  <a:lnTo>
                    <a:pt x="621883" y="307531"/>
                  </a:lnTo>
                  <a:lnTo>
                    <a:pt x="577917" y="260715"/>
                  </a:lnTo>
                  <a:lnTo>
                    <a:pt x="532080" y="216120"/>
                  </a:lnTo>
                  <a:lnTo>
                    <a:pt x="485633" y="175193"/>
                  </a:lnTo>
                  <a:lnTo>
                    <a:pt x="438993" y="138106"/>
                  </a:lnTo>
                  <a:lnTo>
                    <a:pt x="392576" y="105027"/>
                  </a:lnTo>
                  <a:lnTo>
                    <a:pt x="346798" y="76127"/>
                  </a:lnTo>
                  <a:lnTo>
                    <a:pt x="302078" y="51576"/>
                  </a:lnTo>
                  <a:lnTo>
                    <a:pt x="258830" y="31544"/>
                  </a:lnTo>
                  <a:lnTo>
                    <a:pt x="217471" y="16200"/>
                  </a:lnTo>
                  <a:lnTo>
                    <a:pt x="178419" y="5714"/>
                  </a:lnTo>
                  <a:lnTo>
                    <a:pt x="108898" y="0"/>
                  </a:lnTo>
                  <a:lnTo>
                    <a:pt x="79262" y="5110"/>
                  </a:lnTo>
                  <a:lnTo>
                    <a:pt x="32325" y="32115"/>
                  </a:lnTo>
                  <a:lnTo>
                    <a:pt x="5226" y="80448"/>
                  </a:lnTo>
                  <a:lnTo>
                    <a:pt x="0" y="110842"/>
                  </a:lnTo>
                  <a:lnTo>
                    <a:pt x="94" y="144829"/>
                  </a:lnTo>
                  <a:lnTo>
                    <a:pt x="15570" y="221900"/>
                  </a:lnTo>
                  <a:lnTo>
                    <a:pt x="30611" y="264144"/>
                  </a:lnTo>
                  <a:lnTo>
                    <a:pt x="50293" y="308301"/>
                  </a:lnTo>
                  <a:lnTo>
                    <a:pt x="74448" y="353951"/>
                  </a:lnTo>
                  <a:lnTo>
                    <a:pt x="102904" y="400674"/>
                  </a:lnTo>
                  <a:lnTo>
                    <a:pt x="135493" y="448050"/>
                  </a:lnTo>
                  <a:lnTo>
                    <a:pt x="172044" y="495660"/>
                  </a:lnTo>
                  <a:lnTo>
                    <a:pt x="212388" y="543083"/>
                  </a:lnTo>
                  <a:lnTo>
                    <a:pt x="256353" y="589899"/>
                  </a:lnTo>
                  <a:lnTo>
                    <a:pt x="302190" y="634494"/>
                  </a:lnTo>
                  <a:lnTo>
                    <a:pt x="348637" y="675416"/>
                  </a:lnTo>
                  <a:lnTo>
                    <a:pt x="395278" y="712493"/>
                  </a:lnTo>
                  <a:lnTo>
                    <a:pt x="441695" y="745552"/>
                  </a:lnTo>
                  <a:lnTo>
                    <a:pt x="487472" y="774418"/>
                  </a:lnTo>
                  <a:lnTo>
                    <a:pt x="532193" y="798918"/>
                  </a:lnTo>
                  <a:lnTo>
                    <a:pt x="575441" y="818880"/>
                  </a:lnTo>
                  <a:lnTo>
                    <a:pt x="616799" y="834130"/>
                  </a:lnTo>
                  <a:lnTo>
                    <a:pt x="655852" y="844495"/>
                  </a:lnTo>
                  <a:lnTo>
                    <a:pt x="725372" y="849876"/>
                  </a:lnTo>
                  <a:lnTo>
                    <a:pt x="755008" y="844545"/>
                  </a:lnTo>
                  <a:lnTo>
                    <a:pt x="780671" y="833636"/>
                  </a:lnTo>
                  <a:lnTo>
                    <a:pt x="801945" y="816975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015996" y="7411211"/>
              <a:ext cx="219456" cy="67208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973324" y="7485887"/>
              <a:ext cx="182880" cy="59893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875788" y="7504175"/>
              <a:ext cx="268224" cy="84124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651759" y="7173467"/>
              <a:ext cx="111251" cy="24536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649732" y="7171440"/>
              <a:ext cx="115307" cy="24941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157472" y="5999987"/>
              <a:ext cx="554990" cy="683260"/>
            </a:xfrm>
            <a:custGeom>
              <a:avLst/>
              <a:gdLst/>
              <a:ahLst/>
              <a:cxnLst/>
              <a:rect l="l" t="t" r="r" b="b"/>
              <a:pathLst>
                <a:path w="554989" h="683259">
                  <a:moveTo>
                    <a:pt x="554735" y="682751"/>
                  </a:moveTo>
                  <a:lnTo>
                    <a:pt x="0" y="0"/>
                  </a:lnTo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055363" y="5804915"/>
              <a:ext cx="102235" cy="390525"/>
            </a:xfrm>
            <a:custGeom>
              <a:avLst/>
              <a:gdLst/>
              <a:ahLst/>
              <a:cxnLst/>
              <a:rect l="l" t="t" r="r" b="b"/>
              <a:pathLst>
                <a:path w="102235" h="390525">
                  <a:moveTo>
                    <a:pt x="0" y="0"/>
                  </a:moveTo>
                  <a:lnTo>
                    <a:pt x="102107" y="0"/>
                  </a:lnTo>
                  <a:lnTo>
                    <a:pt x="102107" y="390143"/>
                  </a:lnTo>
                  <a:lnTo>
                    <a:pt x="0" y="390143"/>
                  </a:lnTo>
                </a:path>
              </a:pathLst>
            </a:custGeom>
            <a:ln w="405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74364" y="5836919"/>
              <a:ext cx="283463" cy="12344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564636" y="5905499"/>
              <a:ext cx="512063" cy="12344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89604" y="5975603"/>
              <a:ext cx="256032" cy="16002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625595" y="6044183"/>
              <a:ext cx="377951" cy="12344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56076" y="6112763"/>
              <a:ext cx="316991" cy="16002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599432" y="5846063"/>
              <a:ext cx="284988" cy="123443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323332" y="6515099"/>
              <a:ext cx="253365" cy="257810"/>
            </a:xfrm>
            <a:custGeom>
              <a:avLst/>
              <a:gdLst/>
              <a:ahLst/>
              <a:cxnLst/>
              <a:rect l="l" t="t" r="r" b="b"/>
              <a:pathLst>
                <a:path w="253364" h="257809">
                  <a:moveTo>
                    <a:pt x="228599" y="257555"/>
                  </a:moveTo>
                  <a:lnTo>
                    <a:pt x="238196" y="255436"/>
                  </a:lnTo>
                  <a:lnTo>
                    <a:pt x="245935" y="249745"/>
                  </a:lnTo>
                  <a:lnTo>
                    <a:pt x="251102" y="241482"/>
                  </a:lnTo>
                  <a:lnTo>
                    <a:pt x="252983" y="231647"/>
                  </a:lnTo>
                  <a:lnTo>
                    <a:pt x="252983" y="25907"/>
                  </a:lnTo>
                  <a:lnTo>
                    <a:pt x="251102" y="15430"/>
                  </a:lnTo>
                  <a:lnTo>
                    <a:pt x="245935" y="7238"/>
                  </a:lnTo>
                  <a:lnTo>
                    <a:pt x="238196" y="1904"/>
                  </a:lnTo>
                  <a:lnTo>
                    <a:pt x="228599" y="0"/>
                  </a:lnTo>
                  <a:lnTo>
                    <a:pt x="25907" y="0"/>
                  </a:lnTo>
                  <a:lnTo>
                    <a:pt x="15430" y="1904"/>
                  </a:lnTo>
                  <a:lnTo>
                    <a:pt x="7238" y="7238"/>
                  </a:lnTo>
                  <a:lnTo>
                    <a:pt x="1904" y="15430"/>
                  </a:lnTo>
                  <a:lnTo>
                    <a:pt x="0" y="25907"/>
                  </a:lnTo>
                  <a:lnTo>
                    <a:pt x="0" y="231647"/>
                  </a:lnTo>
                  <a:lnTo>
                    <a:pt x="1904" y="241482"/>
                  </a:lnTo>
                  <a:lnTo>
                    <a:pt x="7238" y="249745"/>
                  </a:lnTo>
                  <a:lnTo>
                    <a:pt x="15430" y="255436"/>
                  </a:lnTo>
                  <a:lnTo>
                    <a:pt x="25907" y="257555"/>
                  </a:lnTo>
                  <a:lnTo>
                    <a:pt x="228599" y="257555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335524" y="6530339"/>
              <a:ext cx="228600" cy="22707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044439" y="5974079"/>
              <a:ext cx="387350" cy="542925"/>
            </a:xfrm>
            <a:custGeom>
              <a:avLst/>
              <a:gdLst/>
              <a:ahLst/>
              <a:cxnLst/>
              <a:rect l="l" t="t" r="r" b="b"/>
              <a:pathLst>
                <a:path w="387350" h="542925">
                  <a:moveTo>
                    <a:pt x="387095" y="542543"/>
                  </a:moveTo>
                  <a:lnTo>
                    <a:pt x="0" y="0"/>
                  </a:lnTo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942332" y="5812535"/>
              <a:ext cx="102235" cy="321945"/>
            </a:xfrm>
            <a:custGeom>
              <a:avLst/>
              <a:gdLst/>
              <a:ahLst/>
              <a:cxnLst/>
              <a:rect l="l" t="t" r="r" b="b"/>
              <a:pathLst>
                <a:path w="102235" h="321945">
                  <a:moveTo>
                    <a:pt x="0" y="0"/>
                  </a:moveTo>
                  <a:lnTo>
                    <a:pt x="102107" y="0"/>
                  </a:lnTo>
                  <a:lnTo>
                    <a:pt x="102107" y="321563"/>
                  </a:lnTo>
                  <a:lnTo>
                    <a:pt x="0" y="321563"/>
                  </a:lnTo>
                </a:path>
              </a:pathLst>
            </a:custGeom>
            <a:ln w="405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578095" y="5914643"/>
              <a:ext cx="329184" cy="12344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474464" y="5983223"/>
              <a:ext cx="536448" cy="12344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567427" y="6051803"/>
              <a:ext cx="341375" cy="16002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012435" y="7760207"/>
              <a:ext cx="21590" cy="55244"/>
            </a:xfrm>
            <a:custGeom>
              <a:avLst/>
              <a:gdLst/>
              <a:ahLst/>
              <a:cxnLst/>
              <a:rect l="l" t="t" r="r" b="b"/>
              <a:pathLst>
                <a:path w="21589" h="55245">
                  <a:moveTo>
                    <a:pt x="0" y="54863"/>
                  </a:moveTo>
                  <a:lnTo>
                    <a:pt x="21335" y="54863"/>
                  </a:lnTo>
                  <a:lnTo>
                    <a:pt x="21335" y="0"/>
                  </a:lnTo>
                  <a:lnTo>
                    <a:pt x="0" y="0"/>
                  </a:lnTo>
                  <a:lnTo>
                    <a:pt x="0" y="54863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991100" y="7760207"/>
              <a:ext cx="43180" cy="55244"/>
            </a:xfrm>
            <a:custGeom>
              <a:avLst/>
              <a:gdLst/>
              <a:ahLst/>
              <a:cxnLst/>
              <a:rect l="l" t="t" r="r" b="b"/>
              <a:pathLst>
                <a:path w="43179" h="55245">
                  <a:moveTo>
                    <a:pt x="0" y="54863"/>
                  </a:moveTo>
                  <a:lnTo>
                    <a:pt x="42671" y="54863"/>
                  </a:lnTo>
                  <a:lnTo>
                    <a:pt x="42671" y="0"/>
                  </a:lnTo>
                  <a:lnTo>
                    <a:pt x="0" y="0"/>
                  </a:lnTo>
                  <a:lnTo>
                    <a:pt x="0" y="548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725923" y="7653527"/>
              <a:ext cx="152399" cy="42671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727447" y="7653527"/>
              <a:ext cx="146685" cy="43180"/>
            </a:xfrm>
            <a:custGeom>
              <a:avLst/>
              <a:gdLst/>
              <a:ahLst/>
              <a:cxnLst/>
              <a:rect l="l" t="t" r="r" b="b"/>
              <a:pathLst>
                <a:path w="146685" h="43179">
                  <a:moveTo>
                    <a:pt x="103631" y="0"/>
                  </a:moveTo>
                  <a:lnTo>
                    <a:pt x="41147" y="1523"/>
                  </a:lnTo>
                  <a:lnTo>
                    <a:pt x="0" y="39623"/>
                  </a:lnTo>
                  <a:lnTo>
                    <a:pt x="13715" y="42671"/>
                  </a:lnTo>
                  <a:lnTo>
                    <a:pt x="45719" y="13715"/>
                  </a:lnTo>
                  <a:lnTo>
                    <a:pt x="99059" y="13715"/>
                  </a:lnTo>
                  <a:lnTo>
                    <a:pt x="131063" y="42671"/>
                  </a:lnTo>
                  <a:lnTo>
                    <a:pt x="146303" y="39623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38116" y="7697723"/>
              <a:ext cx="274320" cy="224154"/>
            </a:xfrm>
            <a:custGeom>
              <a:avLst/>
              <a:gdLst/>
              <a:ahLst/>
              <a:cxnLst/>
              <a:rect l="l" t="t" r="r" b="b"/>
              <a:pathLst>
                <a:path w="274320" h="224154">
                  <a:moveTo>
                    <a:pt x="274319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274319" y="224027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725923" y="7696199"/>
              <a:ext cx="272795" cy="21335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4725923" y="7696199"/>
              <a:ext cx="273050" cy="213360"/>
            </a:xfrm>
            <a:custGeom>
              <a:avLst/>
              <a:gdLst/>
              <a:ahLst/>
              <a:cxnLst/>
              <a:rect l="l" t="t" r="r" b="b"/>
              <a:pathLst>
                <a:path w="273050" h="213359">
                  <a:moveTo>
                    <a:pt x="269747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12191" y="211835"/>
                  </a:lnTo>
                  <a:lnTo>
                    <a:pt x="12191" y="15239"/>
                  </a:lnTo>
                  <a:lnTo>
                    <a:pt x="272795" y="15239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25923" y="7696199"/>
              <a:ext cx="273050" cy="213360"/>
            </a:xfrm>
            <a:custGeom>
              <a:avLst/>
              <a:gdLst/>
              <a:ahLst/>
              <a:cxnLst/>
              <a:rect l="l" t="t" r="r" b="b"/>
              <a:pathLst>
                <a:path w="273050" h="213359">
                  <a:moveTo>
                    <a:pt x="0" y="213359"/>
                  </a:moveTo>
                  <a:lnTo>
                    <a:pt x="12191" y="211835"/>
                  </a:lnTo>
                  <a:lnTo>
                    <a:pt x="12191" y="15239"/>
                  </a:lnTo>
                  <a:lnTo>
                    <a:pt x="272795" y="15239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1335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22875" y="7653527"/>
              <a:ext cx="276225" cy="256540"/>
            </a:xfrm>
            <a:custGeom>
              <a:avLst/>
              <a:gdLst/>
              <a:ahLst/>
              <a:cxnLst/>
              <a:rect l="l" t="t" r="r" b="b"/>
              <a:pathLst>
                <a:path w="276225" h="256540">
                  <a:moveTo>
                    <a:pt x="3047" y="256031"/>
                  </a:moveTo>
                  <a:lnTo>
                    <a:pt x="275843" y="256031"/>
                  </a:lnTo>
                  <a:lnTo>
                    <a:pt x="275843" y="42671"/>
                  </a:lnTo>
                  <a:lnTo>
                    <a:pt x="3047" y="42671"/>
                  </a:lnTo>
                  <a:lnTo>
                    <a:pt x="3047" y="256031"/>
                  </a:lnTo>
                  <a:close/>
                </a:path>
                <a:path w="276225" h="256540">
                  <a:moveTo>
                    <a:pt x="1523" y="42671"/>
                  </a:moveTo>
                  <a:lnTo>
                    <a:pt x="153923" y="42671"/>
                  </a:lnTo>
                  <a:lnTo>
                    <a:pt x="155447" y="42671"/>
                  </a:lnTo>
                  <a:lnTo>
                    <a:pt x="155447" y="41147"/>
                  </a:lnTo>
                  <a:lnTo>
                    <a:pt x="153923" y="41147"/>
                  </a:lnTo>
                  <a:lnTo>
                    <a:pt x="109727" y="1523"/>
                  </a:lnTo>
                  <a:lnTo>
                    <a:pt x="108203" y="0"/>
                  </a:lnTo>
                  <a:lnTo>
                    <a:pt x="47243" y="0"/>
                  </a:lnTo>
                  <a:lnTo>
                    <a:pt x="47243" y="1523"/>
                  </a:lnTo>
                  <a:lnTo>
                    <a:pt x="1523" y="41147"/>
                  </a:lnTo>
                  <a:lnTo>
                    <a:pt x="0" y="42671"/>
                  </a:lnTo>
                  <a:lnTo>
                    <a:pt x="1523" y="42671"/>
                  </a:lnTo>
                  <a:close/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978908" y="7760207"/>
              <a:ext cx="55244" cy="241300"/>
            </a:xfrm>
            <a:custGeom>
              <a:avLst/>
              <a:gdLst/>
              <a:ahLst/>
              <a:cxnLst/>
              <a:rect l="l" t="t" r="r" b="b"/>
              <a:pathLst>
                <a:path w="55245" h="241300">
                  <a:moveTo>
                    <a:pt x="54863" y="0"/>
                  </a:moveTo>
                  <a:lnTo>
                    <a:pt x="0" y="65531"/>
                  </a:lnTo>
                  <a:lnTo>
                    <a:pt x="0" y="240791"/>
                  </a:lnTo>
                  <a:lnTo>
                    <a:pt x="54863" y="175259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78908" y="7760207"/>
              <a:ext cx="55244" cy="241300"/>
            </a:xfrm>
            <a:custGeom>
              <a:avLst/>
              <a:gdLst/>
              <a:ahLst/>
              <a:cxnLst/>
              <a:rect l="l" t="t" r="r" b="b"/>
              <a:pathLst>
                <a:path w="55245" h="241300">
                  <a:moveTo>
                    <a:pt x="0" y="240791"/>
                  </a:moveTo>
                  <a:lnTo>
                    <a:pt x="54863" y="175259"/>
                  </a:lnTo>
                  <a:lnTo>
                    <a:pt x="54863" y="0"/>
                  </a:lnTo>
                  <a:lnTo>
                    <a:pt x="0" y="65531"/>
                  </a:lnTo>
                  <a:lnTo>
                    <a:pt x="0" y="2407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89347" y="7825739"/>
              <a:ext cx="289560" cy="175260"/>
            </a:xfrm>
            <a:custGeom>
              <a:avLst/>
              <a:gdLst/>
              <a:ahLst/>
              <a:cxnLst/>
              <a:rect l="l" t="t" r="r" b="b"/>
              <a:pathLst>
                <a:path w="289560" h="175259">
                  <a:moveTo>
                    <a:pt x="289559" y="0"/>
                  </a:moveTo>
                  <a:lnTo>
                    <a:pt x="0" y="0"/>
                  </a:lnTo>
                  <a:lnTo>
                    <a:pt x="0" y="175259"/>
                  </a:lnTo>
                  <a:lnTo>
                    <a:pt x="289559" y="175259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689347" y="7825739"/>
              <a:ext cx="289560" cy="175260"/>
            </a:xfrm>
            <a:custGeom>
              <a:avLst/>
              <a:gdLst/>
              <a:ahLst/>
              <a:cxnLst/>
              <a:rect l="l" t="t" r="r" b="b"/>
              <a:pathLst>
                <a:path w="289560" h="175259">
                  <a:moveTo>
                    <a:pt x="0" y="175259"/>
                  </a:moveTo>
                  <a:lnTo>
                    <a:pt x="289559" y="175259"/>
                  </a:lnTo>
                  <a:lnTo>
                    <a:pt x="289559" y="0"/>
                  </a:lnTo>
                  <a:lnTo>
                    <a:pt x="0" y="0"/>
                  </a:lnTo>
                  <a:lnTo>
                    <a:pt x="0" y="1752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689347" y="7825739"/>
              <a:ext cx="289560" cy="21590"/>
            </a:xfrm>
            <a:custGeom>
              <a:avLst/>
              <a:gdLst/>
              <a:ahLst/>
              <a:cxnLst/>
              <a:rect l="l" t="t" r="r" b="b"/>
              <a:pathLst>
                <a:path w="289560" h="21590">
                  <a:moveTo>
                    <a:pt x="289559" y="0"/>
                  </a:moveTo>
                  <a:lnTo>
                    <a:pt x="0" y="0"/>
                  </a:lnTo>
                  <a:lnTo>
                    <a:pt x="0" y="21335"/>
                  </a:lnTo>
                  <a:lnTo>
                    <a:pt x="289559" y="21335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689347" y="7825739"/>
              <a:ext cx="289560" cy="175260"/>
            </a:xfrm>
            <a:custGeom>
              <a:avLst/>
              <a:gdLst/>
              <a:ahLst/>
              <a:cxnLst/>
              <a:rect l="l" t="t" r="r" b="b"/>
              <a:pathLst>
                <a:path w="289560" h="175259">
                  <a:moveTo>
                    <a:pt x="0" y="175259"/>
                  </a:moveTo>
                  <a:lnTo>
                    <a:pt x="289559" y="175259"/>
                  </a:lnTo>
                  <a:lnTo>
                    <a:pt x="289559" y="0"/>
                  </a:lnTo>
                  <a:lnTo>
                    <a:pt x="0" y="0"/>
                  </a:lnTo>
                  <a:lnTo>
                    <a:pt x="0" y="1752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89348" y="7807451"/>
              <a:ext cx="129539" cy="21488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88671" y="7788487"/>
              <a:ext cx="130891" cy="234523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4157472" y="7825739"/>
              <a:ext cx="532130" cy="599440"/>
            </a:xfrm>
            <a:custGeom>
              <a:avLst/>
              <a:gdLst/>
              <a:ahLst/>
              <a:cxnLst/>
              <a:rect l="l" t="t" r="r" b="b"/>
              <a:pathLst>
                <a:path w="532129" h="599440">
                  <a:moveTo>
                    <a:pt x="531875" y="0"/>
                  </a:moveTo>
                  <a:lnTo>
                    <a:pt x="0" y="598931"/>
                  </a:lnTo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55363" y="8196071"/>
              <a:ext cx="102235" cy="459105"/>
            </a:xfrm>
            <a:custGeom>
              <a:avLst/>
              <a:gdLst/>
              <a:ahLst/>
              <a:cxnLst/>
              <a:rect l="l" t="t" r="r" b="b"/>
              <a:pathLst>
                <a:path w="102235" h="459104">
                  <a:moveTo>
                    <a:pt x="0" y="0"/>
                  </a:moveTo>
                  <a:lnTo>
                    <a:pt x="102107" y="0"/>
                  </a:lnTo>
                  <a:lnTo>
                    <a:pt x="102107" y="458723"/>
                  </a:lnTo>
                  <a:lnTo>
                    <a:pt x="0" y="458723"/>
                  </a:lnTo>
                </a:path>
              </a:pathLst>
            </a:custGeom>
            <a:ln w="405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712464" y="8228075"/>
              <a:ext cx="284988" cy="12344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578352" y="8296655"/>
              <a:ext cx="560831" cy="12344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33216" y="8365235"/>
              <a:ext cx="438912" cy="12344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642360" y="8435339"/>
              <a:ext cx="426720" cy="12344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721608" y="8503919"/>
              <a:ext cx="268224" cy="16001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674364" y="8572506"/>
              <a:ext cx="365760" cy="16001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4968239" y="8132063"/>
              <a:ext cx="329565" cy="448309"/>
            </a:xfrm>
            <a:custGeom>
              <a:avLst/>
              <a:gdLst/>
              <a:ahLst/>
              <a:cxnLst/>
              <a:rect l="l" t="t" r="r" b="b"/>
              <a:pathLst>
                <a:path w="329564" h="448309">
                  <a:moveTo>
                    <a:pt x="329183" y="0"/>
                  </a:moveTo>
                  <a:lnTo>
                    <a:pt x="0" y="448055"/>
                  </a:lnTo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866132" y="8453627"/>
              <a:ext cx="102235" cy="253365"/>
            </a:xfrm>
            <a:custGeom>
              <a:avLst/>
              <a:gdLst/>
              <a:ahLst/>
              <a:cxnLst/>
              <a:rect l="l" t="t" r="r" b="b"/>
              <a:pathLst>
                <a:path w="102235" h="253365">
                  <a:moveTo>
                    <a:pt x="0" y="0"/>
                  </a:moveTo>
                  <a:lnTo>
                    <a:pt x="102107" y="0"/>
                  </a:lnTo>
                  <a:lnTo>
                    <a:pt x="102107" y="252983"/>
                  </a:lnTo>
                  <a:lnTo>
                    <a:pt x="0" y="252983"/>
                  </a:lnTo>
                </a:path>
              </a:pathLst>
            </a:custGeom>
            <a:ln w="405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523232" y="8485631"/>
              <a:ext cx="284988" cy="12344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488180" y="8555741"/>
              <a:ext cx="353567" cy="12344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456176" y="8624321"/>
              <a:ext cx="426720" cy="16001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161284" y="7854192"/>
              <a:ext cx="374387" cy="33171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741396" y="6834584"/>
              <a:ext cx="1032807" cy="577782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4741396" y="6834584"/>
              <a:ext cx="1033144" cy="577850"/>
            </a:xfrm>
            <a:custGeom>
              <a:avLst/>
              <a:gdLst/>
              <a:ahLst/>
              <a:cxnLst/>
              <a:rect l="l" t="t" r="r" b="b"/>
              <a:pathLst>
                <a:path w="1033145" h="577850">
                  <a:moveTo>
                    <a:pt x="5863" y="479091"/>
                  </a:moveTo>
                  <a:lnTo>
                    <a:pt x="37090" y="524038"/>
                  </a:lnTo>
                  <a:lnTo>
                    <a:pt x="91829" y="555575"/>
                  </a:lnTo>
                  <a:lnTo>
                    <a:pt x="166536" y="573543"/>
                  </a:lnTo>
                  <a:lnTo>
                    <a:pt x="210270" y="577389"/>
                  </a:lnTo>
                  <a:lnTo>
                    <a:pt x="257665" y="577782"/>
                  </a:lnTo>
                  <a:lnTo>
                    <a:pt x="308280" y="574703"/>
                  </a:lnTo>
                  <a:lnTo>
                    <a:pt x="361671" y="568132"/>
                  </a:lnTo>
                  <a:lnTo>
                    <a:pt x="417394" y="558048"/>
                  </a:lnTo>
                  <a:lnTo>
                    <a:pt x="475007" y="544432"/>
                  </a:lnTo>
                  <a:lnTo>
                    <a:pt x="534065" y="527263"/>
                  </a:lnTo>
                  <a:lnTo>
                    <a:pt x="594127" y="506523"/>
                  </a:lnTo>
                  <a:lnTo>
                    <a:pt x="653158" y="483155"/>
                  </a:lnTo>
                  <a:lnTo>
                    <a:pt x="709196" y="457670"/>
                  </a:lnTo>
                  <a:lnTo>
                    <a:pt x="761908" y="430380"/>
                  </a:lnTo>
                  <a:lnTo>
                    <a:pt x="810962" y="401593"/>
                  </a:lnTo>
                  <a:lnTo>
                    <a:pt x="856023" y="371621"/>
                  </a:lnTo>
                  <a:lnTo>
                    <a:pt x="896759" y="340771"/>
                  </a:lnTo>
                  <a:lnTo>
                    <a:pt x="932836" y="309355"/>
                  </a:lnTo>
                  <a:lnTo>
                    <a:pt x="963922" y="277683"/>
                  </a:lnTo>
                  <a:lnTo>
                    <a:pt x="989682" y="246064"/>
                  </a:lnTo>
                  <a:lnTo>
                    <a:pt x="1023894" y="184225"/>
                  </a:lnTo>
                  <a:lnTo>
                    <a:pt x="1032807" y="126319"/>
                  </a:lnTo>
                  <a:lnTo>
                    <a:pt x="1026943" y="99615"/>
                  </a:lnTo>
                  <a:lnTo>
                    <a:pt x="995717" y="54584"/>
                  </a:lnTo>
                  <a:lnTo>
                    <a:pt x="940977" y="22828"/>
                  </a:lnTo>
                  <a:lnTo>
                    <a:pt x="866270" y="4563"/>
                  </a:lnTo>
                  <a:lnTo>
                    <a:pt x="822537" y="555"/>
                  </a:lnTo>
                  <a:lnTo>
                    <a:pt x="775141" y="0"/>
                  </a:lnTo>
                  <a:lnTo>
                    <a:pt x="724527" y="2923"/>
                  </a:lnTo>
                  <a:lnTo>
                    <a:pt x="671136" y="9352"/>
                  </a:lnTo>
                  <a:lnTo>
                    <a:pt x="615413" y="19314"/>
                  </a:lnTo>
                  <a:lnTo>
                    <a:pt x="557800" y="32834"/>
                  </a:lnTo>
                  <a:lnTo>
                    <a:pt x="498741" y="49940"/>
                  </a:lnTo>
                  <a:lnTo>
                    <a:pt x="438679" y="70659"/>
                  </a:lnTo>
                  <a:lnTo>
                    <a:pt x="379649" y="94309"/>
                  </a:lnTo>
                  <a:lnTo>
                    <a:pt x="323611" y="119996"/>
                  </a:lnTo>
                  <a:lnTo>
                    <a:pt x="270898" y="147422"/>
                  </a:lnTo>
                  <a:lnTo>
                    <a:pt x="221845" y="176290"/>
                  </a:lnTo>
                  <a:lnTo>
                    <a:pt x="176783" y="206305"/>
                  </a:lnTo>
                  <a:lnTo>
                    <a:pt x="136048" y="237170"/>
                  </a:lnTo>
                  <a:lnTo>
                    <a:pt x="99970" y="268588"/>
                  </a:lnTo>
                  <a:lnTo>
                    <a:pt x="68885" y="300263"/>
                  </a:lnTo>
                  <a:lnTo>
                    <a:pt x="43125" y="331898"/>
                  </a:lnTo>
                  <a:lnTo>
                    <a:pt x="8912" y="393861"/>
                  </a:lnTo>
                  <a:lnTo>
                    <a:pt x="0" y="452105"/>
                  </a:lnTo>
                  <a:lnTo>
                    <a:pt x="5863" y="479091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748783" y="7006698"/>
              <a:ext cx="1085072" cy="472222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4748783" y="7006698"/>
              <a:ext cx="1085215" cy="472440"/>
            </a:xfrm>
            <a:custGeom>
              <a:avLst/>
              <a:gdLst/>
              <a:ahLst/>
              <a:cxnLst/>
              <a:rect l="l" t="t" r="r" b="b"/>
              <a:pathLst>
                <a:path w="1085214" h="472440">
                  <a:moveTo>
                    <a:pt x="1085087" y="188105"/>
                  </a:moveTo>
                  <a:lnTo>
                    <a:pt x="1066333" y="136226"/>
                  </a:lnTo>
                  <a:lnTo>
                    <a:pt x="1021453" y="91066"/>
                  </a:lnTo>
                  <a:lnTo>
                    <a:pt x="953806" y="53744"/>
                  </a:lnTo>
                  <a:lnTo>
                    <a:pt x="912494" y="38372"/>
                  </a:lnTo>
                  <a:lnTo>
                    <a:pt x="866751" y="25379"/>
                  </a:lnTo>
                  <a:lnTo>
                    <a:pt x="816996" y="14905"/>
                  </a:lnTo>
                  <a:lnTo>
                    <a:pt x="763648" y="7091"/>
                  </a:lnTo>
                  <a:lnTo>
                    <a:pt x="707128" y="2076"/>
                  </a:lnTo>
                  <a:lnTo>
                    <a:pt x="647855" y="0"/>
                  </a:lnTo>
                  <a:lnTo>
                    <a:pt x="586250" y="1003"/>
                  </a:lnTo>
                  <a:lnTo>
                    <a:pt x="522731" y="5225"/>
                  </a:lnTo>
                  <a:lnTo>
                    <a:pt x="459488" y="12258"/>
                  </a:lnTo>
                  <a:lnTo>
                    <a:pt x="398683" y="22113"/>
                  </a:lnTo>
                  <a:lnTo>
                    <a:pt x="340705" y="34581"/>
                  </a:lnTo>
                  <a:lnTo>
                    <a:pt x="285938" y="49452"/>
                  </a:lnTo>
                  <a:lnTo>
                    <a:pt x="234771" y="66515"/>
                  </a:lnTo>
                  <a:lnTo>
                    <a:pt x="187589" y="85561"/>
                  </a:lnTo>
                  <a:lnTo>
                    <a:pt x="144779" y="106380"/>
                  </a:lnTo>
                  <a:lnTo>
                    <a:pt x="106728" y="128762"/>
                  </a:lnTo>
                  <a:lnTo>
                    <a:pt x="73822" y="152497"/>
                  </a:lnTo>
                  <a:lnTo>
                    <a:pt x="24992" y="203185"/>
                  </a:lnTo>
                  <a:lnTo>
                    <a:pt x="1381" y="256766"/>
                  </a:lnTo>
                  <a:lnTo>
                    <a:pt x="0" y="284117"/>
                  </a:lnTo>
                  <a:lnTo>
                    <a:pt x="5901" y="310826"/>
                  </a:lnTo>
                  <a:lnTo>
                    <a:pt x="38138" y="359485"/>
                  </a:lnTo>
                  <a:lnTo>
                    <a:pt x="94822" y="400866"/>
                  </a:lnTo>
                  <a:lnTo>
                    <a:pt x="131281" y="418477"/>
                  </a:lnTo>
                  <a:lnTo>
                    <a:pt x="172592" y="433850"/>
                  </a:lnTo>
                  <a:lnTo>
                    <a:pt x="218336" y="446843"/>
                  </a:lnTo>
                  <a:lnTo>
                    <a:pt x="268091" y="457316"/>
                  </a:lnTo>
                  <a:lnTo>
                    <a:pt x="321439" y="465131"/>
                  </a:lnTo>
                  <a:lnTo>
                    <a:pt x="377959" y="470146"/>
                  </a:lnTo>
                  <a:lnTo>
                    <a:pt x="437232" y="472222"/>
                  </a:lnTo>
                  <a:lnTo>
                    <a:pt x="498837" y="471219"/>
                  </a:lnTo>
                  <a:lnTo>
                    <a:pt x="562355" y="466997"/>
                  </a:lnTo>
                  <a:lnTo>
                    <a:pt x="625621" y="459964"/>
                  </a:lnTo>
                  <a:lnTo>
                    <a:pt x="686484" y="450108"/>
                  </a:lnTo>
                  <a:lnTo>
                    <a:pt x="744547" y="437640"/>
                  </a:lnTo>
                  <a:lnTo>
                    <a:pt x="799415" y="422770"/>
                  </a:lnTo>
                  <a:lnTo>
                    <a:pt x="850691" y="405706"/>
                  </a:lnTo>
                  <a:lnTo>
                    <a:pt x="897978" y="386660"/>
                  </a:lnTo>
                  <a:lnTo>
                    <a:pt x="940879" y="365841"/>
                  </a:lnTo>
                  <a:lnTo>
                    <a:pt x="978998" y="343459"/>
                  </a:lnTo>
                  <a:lnTo>
                    <a:pt x="1011939" y="319725"/>
                  </a:lnTo>
                  <a:lnTo>
                    <a:pt x="1060700" y="269036"/>
                  </a:lnTo>
                  <a:lnTo>
                    <a:pt x="1083987" y="215455"/>
                  </a:lnTo>
                  <a:lnTo>
                    <a:pt x="1085087" y="188105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735134" y="7150036"/>
              <a:ext cx="1005706" cy="62903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735134" y="7150036"/>
              <a:ext cx="1005840" cy="629285"/>
            </a:xfrm>
            <a:custGeom>
              <a:avLst/>
              <a:gdLst/>
              <a:ahLst/>
              <a:cxnLst/>
              <a:rect l="l" t="t" r="r" b="b"/>
              <a:pathLst>
                <a:path w="1005839" h="629284">
                  <a:moveTo>
                    <a:pt x="996629" y="549211"/>
                  </a:moveTo>
                  <a:lnTo>
                    <a:pt x="961479" y="591128"/>
                  </a:lnTo>
                  <a:lnTo>
                    <a:pt x="904096" y="617689"/>
                  </a:lnTo>
                  <a:lnTo>
                    <a:pt x="827998" y="629028"/>
                  </a:lnTo>
                  <a:lnTo>
                    <a:pt x="784031" y="629030"/>
                  </a:lnTo>
                  <a:lnTo>
                    <a:pt x="736705" y="625278"/>
                  </a:lnTo>
                  <a:lnTo>
                    <a:pt x="686459" y="617786"/>
                  </a:lnTo>
                  <a:lnTo>
                    <a:pt x="633735" y="606572"/>
                  </a:lnTo>
                  <a:lnTo>
                    <a:pt x="578971" y="591652"/>
                  </a:lnTo>
                  <a:lnTo>
                    <a:pt x="522607" y="573044"/>
                  </a:lnTo>
                  <a:lnTo>
                    <a:pt x="465084" y="550763"/>
                  </a:lnTo>
                  <a:lnTo>
                    <a:pt x="406841" y="524827"/>
                  </a:lnTo>
                  <a:lnTo>
                    <a:pt x="349881" y="496051"/>
                  </a:lnTo>
                  <a:lnTo>
                    <a:pt x="296113" y="465467"/>
                  </a:lnTo>
                  <a:lnTo>
                    <a:pt x="245838" y="433409"/>
                  </a:lnTo>
                  <a:lnTo>
                    <a:pt x="199355" y="400214"/>
                  </a:lnTo>
                  <a:lnTo>
                    <a:pt x="156964" y="366220"/>
                  </a:lnTo>
                  <a:lnTo>
                    <a:pt x="118965" y="331763"/>
                  </a:lnTo>
                  <a:lnTo>
                    <a:pt x="85658" y="297179"/>
                  </a:lnTo>
                  <a:lnTo>
                    <a:pt x="57343" y="262806"/>
                  </a:lnTo>
                  <a:lnTo>
                    <a:pt x="34319" y="228978"/>
                  </a:lnTo>
                  <a:lnTo>
                    <a:pt x="5348" y="164309"/>
                  </a:lnTo>
                  <a:lnTo>
                    <a:pt x="0" y="134141"/>
                  </a:lnTo>
                  <a:lnTo>
                    <a:pt x="1142" y="105865"/>
                  </a:lnTo>
                  <a:lnTo>
                    <a:pt x="23653" y="56933"/>
                  </a:lnTo>
                  <a:lnTo>
                    <a:pt x="70359" y="22711"/>
                  </a:lnTo>
                  <a:lnTo>
                    <a:pt x="137539" y="3777"/>
                  </a:lnTo>
                  <a:lnTo>
                    <a:pt x="177708" y="2"/>
                  </a:lnTo>
                  <a:lnTo>
                    <a:pt x="221675" y="0"/>
                  </a:lnTo>
                  <a:lnTo>
                    <a:pt x="269001" y="3752"/>
                  </a:lnTo>
                  <a:lnTo>
                    <a:pt x="319246" y="11244"/>
                  </a:lnTo>
                  <a:lnTo>
                    <a:pt x="371971" y="22458"/>
                  </a:lnTo>
                  <a:lnTo>
                    <a:pt x="426735" y="37377"/>
                  </a:lnTo>
                  <a:lnTo>
                    <a:pt x="483099" y="55986"/>
                  </a:lnTo>
                  <a:lnTo>
                    <a:pt x="540622" y="78267"/>
                  </a:lnTo>
                  <a:lnTo>
                    <a:pt x="598865" y="104203"/>
                  </a:lnTo>
                  <a:lnTo>
                    <a:pt x="655825" y="132957"/>
                  </a:lnTo>
                  <a:lnTo>
                    <a:pt x="709593" y="163483"/>
                  </a:lnTo>
                  <a:lnTo>
                    <a:pt x="759868" y="195456"/>
                  </a:lnTo>
                  <a:lnTo>
                    <a:pt x="806351" y="228549"/>
                  </a:lnTo>
                  <a:lnTo>
                    <a:pt x="848742" y="262435"/>
                  </a:lnTo>
                  <a:lnTo>
                    <a:pt x="886741" y="296787"/>
                  </a:lnTo>
                  <a:lnTo>
                    <a:pt x="920048" y="331279"/>
                  </a:lnTo>
                  <a:lnTo>
                    <a:pt x="948363" y="365585"/>
                  </a:lnTo>
                  <a:lnTo>
                    <a:pt x="971386" y="399377"/>
                  </a:lnTo>
                  <a:lnTo>
                    <a:pt x="1000358" y="464116"/>
                  </a:lnTo>
                  <a:lnTo>
                    <a:pt x="1005706" y="494409"/>
                  </a:lnTo>
                  <a:lnTo>
                    <a:pt x="1004563" y="522883"/>
                  </a:lnTo>
                  <a:lnTo>
                    <a:pt x="996629" y="549211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734165" y="7108543"/>
              <a:ext cx="1075003" cy="497132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4734165" y="7108543"/>
              <a:ext cx="1075055" cy="497205"/>
            </a:xfrm>
            <a:custGeom>
              <a:avLst/>
              <a:gdLst/>
              <a:ahLst/>
              <a:cxnLst/>
              <a:rect l="l" t="t" r="r" b="b"/>
              <a:pathLst>
                <a:path w="1075054" h="497204">
                  <a:moveTo>
                    <a:pt x="1073797" y="345340"/>
                  </a:moveTo>
                  <a:lnTo>
                    <a:pt x="1069070" y="290245"/>
                  </a:lnTo>
                  <a:lnTo>
                    <a:pt x="1037284" y="234697"/>
                  </a:lnTo>
                  <a:lnTo>
                    <a:pt x="981424" y="180668"/>
                  </a:lnTo>
                  <a:lnTo>
                    <a:pt x="945400" y="154840"/>
                  </a:lnTo>
                  <a:lnTo>
                    <a:pt x="904478" y="130132"/>
                  </a:lnTo>
                  <a:lnTo>
                    <a:pt x="859030" y="106789"/>
                  </a:lnTo>
                  <a:lnTo>
                    <a:pt x="809430" y="85060"/>
                  </a:lnTo>
                  <a:lnTo>
                    <a:pt x="756051" y="65190"/>
                  </a:lnTo>
                  <a:lnTo>
                    <a:pt x="699267" y="47427"/>
                  </a:lnTo>
                  <a:lnTo>
                    <a:pt x="639450" y="32016"/>
                  </a:lnTo>
                  <a:lnTo>
                    <a:pt x="576973" y="19204"/>
                  </a:lnTo>
                  <a:lnTo>
                    <a:pt x="514252" y="9483"/>
                  </a:lnTo>
                  <a:lnTo>
                    <a:pt x="453090" y="3115"/>
                  </a:lnTo>
                  <a:lnTo>
                    <a:pt x="393927" y="0"/>
                  </a:lnTo>
                  <a:lnTo>
                    <a:pt x="337203" y="36"/>
                  </a:lnTo>
                  <a:lnTo>
                    <a:pt x="283359" y="3125"/>
                  </a:lnTo>
                  <a:lnTo>
                    <a:pt x="232834" y="9167"/>
                  </a:lnTo>
                  <a:lnTo>
                    <a:pt x="186067" y="18061"/>
                  </a:lnTo>
                  <a:lnTo>
                    <a:pt x="143500" y="29708"/>
                  </a:lnTo>
                  <a:lnTo>
                    <a:pt x="105571" y="44007"/>
                  </a:lnTo>
                  <a:lnTo>
                    <a:pt x="45388" y="80163"/>
                  </a:lnTo>
                  <a:lnTo>
                    <a:pt x="9039" y="125729"/>
                  </a:lnTo>
                  <a:lnTo>
                    <a:pt x="0" y="179159"/>
                  </a:lnTo>
                  <a:lnTo>
                    <a:pt x="6189" y="206887"/>
                  </a:lnTo>
                  <a:lnTo>
                    <a:pt x="38348" y="262435"/>
                  </a:lnTo>
                  <a:lnTo>
                    <a:pt x="94394" y="316464"/>
                  </a:lnTo>
                  <a:lnTo>
                    <a:pt x="130441" y="342292"/>
                  </a:lnTo>
                  <a:lnTo>
                    <a:pt x="171341" y="367000"/>
                  </a:lnTo>
                  <a:lnTo>
                    <a:pt x="216719" y="390342"/>
                  </a:lnTo>
                  <a:lnTo>
                    <a:pt x="266202" y="412072"/>
                  </a:lnTo>
                  <a:lnTo>
                    <a:pt x="319417" y="431941"/>
                  </a:lnTo>
                  <a:lnTo>
                    <a:pt x="375992" y="449705"/>
                  </a:lnTo>
                  <a:lnTo>
                    <a:pt x="435552" y="465116"/>
                  </a:lnTo>
                  <a:lnTo>
                    <a:pt x="497725" y="477928"/>
                  </a:lnTo>
                  <a:lnTo>
                    <a:pt x="560729" y="487648"/>
                  </a:lnTo>
                  <a:lnTo>
                    <a:pt x="622089" y="494017"/>
                  </a:lnTo>
                  <a:lnTo>
                    <a:pt x="681377" y="497132"/>
                  </a:lnTo>
                  <a:lnTo>
                    <a:pt x="738162" y="497096"/>
                  </a:lnTo>
                  <a:lnTo>
                    <a:pt x="792015" y="494007"/>
                  </a:lnTo>
                  <a:lnTo>
                    <a:pt x="842505" y="487965"/>
                  </a:lnTo>
                  <a:lnTo>
                    <a:pt x="889203" y="479071"/>
                  </a:lnTo>
                  <a:lnTo>
                    <a:pt x="931679" y="467424"/>
                  </a:lnTo>
                  <a:lnTo>
                    <a:pt x="969503" y="453125"/>
                  </a:lnTo>
                  <a:lnTo>
                    <a:pt x="1029475" y="416969"/>
                  </a:lnTo>
                  <a:lnTo>
                    <a:pt x="1065681" y="371402"/>
                  </a:lnTo>
                  <a:lnTo>
                    <a:pt x="1073797" y="345340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742639" y="7148256"/>
              <a:ext cx="679752" cy="263128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742639" y="7148256"/>
              <a:ext cx="680085" cy="263525"/>
            </a:xfrm>
            <a:custGeom>
              <a:avLst/>
              <a:gdLst/>
              <a:ahLst/>
              <a:cxnLst/>
              <a:rect l="l" t="t" r="r" b="b"/>
              <a:pathLst>
                <a:path w="680085" h="263525">
                  <a:moveTo>
                    <a:pt x="61008" y="20639"/>
                  </a:moveTo>
                  <a:lnTo>
                    <a:pt x="26115" y="59629"/>
                  </a:lnTo>
                  <a:lnTo>
                    <a:pt x="5705" y="99204"/>
                  </a:lnTo>
                  <a:lnTo>
                    <a:pt x="0" y="138487"/>
                  </a:lnTo>
                  <a:lnTo>
                    <a:pt x="9217" y="176599"/>
                  </a:lnTo>
                  <a:lnTo>
                    <a:pt x="33576" y="212663"/>
                  </a:lnTo>
                  <a:lnTo>
                    <a:pt x="89524" y="242565"/>
                  </a:lnTo>
                  <a:lnTo>
                    <a:pt x="163547" y="259298"/>
                  </a:lnTo>
                  <a:lnTo>
                    <a:pt x="206220" y="262810"/>
                  </a:lnTo>
                  <a:lnTo>
                    <a:pt x="252073" y="263128"/>
                  </a:lnTo>
                  <a:lnTo>
                    <a:pt x="300657" y="260288"/>
                  </a:lnTo>
                  <a:lnTo>
                    <a:pt x="351528" y="254322"/>
                  </a:lnTo>
                  <a:lnTo>
                    <a:pt x="404238" y="245264"/>
                  </a:lnTo>
                  <a:lnTo>
                    <a:pt x="458341" y="233146"/>
                  </a:lnTo>
                  <a:lnTo>
                    <a:pt x="513391" y="218003"/>
                  </a:lnTo>
                  <a:lnTo>
                    <a:pt x="568940" y="199867"/>
                  </a:lnTo>
                  <a:lnTo>
                    <a:pt x="624543" y="178772"/>
                  </a:lnTo>
                  <a:lnTo>
                    <a:pt x="679752" y="154751"/>
                  </a:lnTo>
                  <a:lnTo>
                    <a:pt x="626804" y="125522"/>
                  </a:lnTo>
                  <a:lnTo>
                    <a:pt x="573069" y="99095"/>
                  </a:lnTo>
                  <a:lnTo>
                    <a:pt x="519006" y="75564"/>
                  </a:lnTo>
                  <a:lnTo>
                    <a:pt x="465072" y="55026"/>
                  </a:lnTo>
                  <a:lnTo>
                    <a:pt x="411724" y="37576"/>
                  </a:lnTo>
                  <a:lnTo>
                    <a:pt x="359421" y="23310"/>
                  </a:lnTo>
                  <a:lnTo>
                    <a:pt x="308620" y="12323"/>
                  </a:lnTo>
                  <a:lnTo>
                    <a:pt x="259780" y="4712"/>
                  </a:lnTo>
                  <a:lnTo>
                    <a:pt x="213358" y="572"/>
                  </a:lnTo>
                  <a:lnTo>
                    <a:pt x="169812" y="0"/>
                  </a:lnTo>
                  <a:lnTo>
                    <a:pt x="129600" y="3089"/>
                  </a:lnTo>
                  <a:lnTo>
                    <a:pt x="93179" y="9937"/>
                  </a:lnTo>
                  <a:lnTo>
                    <a:pt x="61008" y="20639"/>
                  </a:lnTo>
                  <a:close/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669032" y="6564888"/>
              <a:ext cx="377435" cy="38391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5702807" y="8115299"/>
              <a:ext cx="152400" cy="309880"/>
            </a:xfrm>
            <a:custGeom>
              <a:avLst/>
              <a:gdLst/>
              <a:ahLst/>
              <a:cxnLst/>
              <a:rect l="l" t="t" r="r" b="b"/>
              <a:pathLst>
                <a:path w="152400" h="309879">
                  <a:moveTo>
                    <a:pt x="152399" y="0"/>
                  </a:moveTo>
                  <a:lnTo>
                    <a:pt x="0" y="309371"/>
                  </a:lnTo>
                </a:path>
              </a:pathLst>
            </a:custGeom>
            <a:ln w="4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02223" y="8298179"/>
              <a:ext cx="100965" cy="253365"/>
            </a:xfrm>
            <a:custGeom>
              <a:avLst/>
              <a:gdLst/>
              <a:ahLst/>
              <a:cxnLst/>
              <a:rect l="l" t="t" r="r" b="b"/>
              <a:pathLst>
                <a:path w="100964" h="253365">
                  <a:moveTo>
                    <a:pt x="0" y="0"/>
                  </a:moveTo>
                  <a:lnTo>
                    <a:pt x="100583" y="0"/>
                  </a:lnTo>
                  <a:lnTo>
                    <a:pt x="100583" y="252983"/>
                  </a:lnTo>
                  <a:lnTo>
                    <a:pt x="0" y="252983"/>
                  </a:lnTo>
                </a:path>
              </a:pathLst>
            </a:custGeom>
            <a:ln w="4055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259323" y="8331707"/>
              <a:ext cx="284987" cy="123443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260847" y="8400287"/>
              <a:ext cx="280415" cy="160019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221223" y="8468867"/>
              <a:ext cx="365760" cy="12344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160264" y="7802879"/>
              <a:ext cx="231648" cy="233171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675888" y="7211567"/>
              <a:ext cx="861060" cy="155575"/>
            </a:xfrm>
            <a:custGeom>
              <a:avLst/>
              <a:gdLst/>
              <a:ahLst/>
              <a:cxnLst/>
              <a:rect l="l" t="t" r="r" b="b"/>
              <a:pathLst>
                <a:path w="861060" h="155575">
                  <a:moveTo>
                    <a:pt x="822959" y="0"/>
                  </a:moveTo>
                  <a:lnTo>
                    <a:pt x="822959" y="38099"/>
                  </a:lnTo>
                  <a:lnTo>
                    <a:pt x="0" y="38099"/>
                  </a:lnTo>
                  <a:lnTo>
                    <a:pt x="0" y="115823"/>
                  </a:lnTo>
                  <a:lnTo>
                    <a:pt x="822959" y="115823"/>
                  </a:lnTo>
                  <a:lnTo>
                    <a:pt x="822959" y="155447"/>
                  </a:lnTo>
                  <a:lnTo>
                    <a:pt x="861059" y="77723"/>
                  </a:lnTo>
                  <a:lnTo>
                    <a:pt x="822959" y="0"/>
                  </a:lnTo>
                  <a:close/>
                </a:path>
              </a:pathLst>
            </a:custGeom>
            <a:solidFill>
              <a:srgbClr val="DDE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675888" y="7211567"/>
              <a:ext cx="861060" cy="155575"/>
            </a:xfrm>
            <a:custGeom>
              <a:avLst/>
              <a:gdLst/>
              <a:ahLst/>
              <a:cxnLst/>
              <a:rect l="l" t="t" r="r" b="b"/>
              <a:pathLst>
                <a:path w="861060" h="155575">
                  <a:moveTo>
                    <a:pt x="0" y="115823"/>
                  </a:moveTo>
                  <a:lnTo>
                    <a:pt x="822959" y="115823"/>
                  </a:lnTo>
                  <a:lnTo>
                    <a:pt x="822959" y="155447"/>
                  </a:lnTo>
                  <a:lnTo>
                    <a:pt x="861059" y="77723"/>
                  </a:lnTo>
                  <a:lnTo>
                    <a:pt x="822959" y="0"/>
                  </a:lnTo>
                  <a:lnTo>
                    <a:pt x="822959" y="38099"/>
                  </a:lnTo>
                  <a:lnTo>
                    <a:pt x="0" y="38099"/>
                  </a:lnTo>
                  <a:lnTo>
                    <a:pt x="0" y="1158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75093" y="4550157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11075"/>
            <a:ext cx="4546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  <a:p>
            <a:pPr marL="34925">
              <a:lnSpc>
                <a:spcPct val="100000"/>
              </a:lnSpc>
            </a:pPr>
            <a:r>
              <a:rPr sz="800" i="1" spc="5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800" i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 #1</a:t>
            </a:r>
            <a:r>
              <a:rPr sz="800" i="1" spc="6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691" y="1225296"/>
              <a:ext cx="254507" cy="307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7984" y="4567427"/>
              <a:ext cx="740663" cy="487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9968" y="3104388"/>
              <a:ext cx="944879" cy="14188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29968" y="3104388"/>
              <a:ext cx="944880" cy="1419225"/>
            </a:xfrm>
            <a:custGeom>
              <a:avLst/>
              <a:gdLst/>
              <a:ahLst/>
              <a:cxnLst/>
              <a:rect l="l" t="t" r="r" b="b"/>
              <a:pathLst>
                <a:path w="944880" h="1419225">
                  <a:moveTo>
                    <a:pt x="0" y="1370075"/>
                  </a:moveTo>
                  <a:lnTo>
                    <a:pt x="0" y="1418843"/>
                  </a:lnTo>
                  <a:lnTo>
                    <a:pt x="944879" y="1418843"/>
                  </a:lnTo>
                  <a:lnTo>
                    <a:pt x="944879" y="0"/>
                  </a:lnTo>
                  <a:lnTo>
                    <a:pt x="755903" y="0"/>
                  </a:lnTo>
                  <a:lnTo>
                    <a:pt x="750029" y="46570"/>
                  </a:lnTo>
                  <a:lnTo>
                    <a:pt x="736905" y="90344"/>
                  </a:lnTo>
                  <a:lnTo>
                    <a:pt x="717183" y="130668"/>
                  </a:lnTo>
                  <a:lnTo>
                    <a:pt x="691515" y="166891"/>
                  </a:lnTo>
                  <a:lnTo>
                    <a:pt x="660554" y="198360"/>
                  </a:lnTo>
                  <a:lnTo>
                    <a:pt x="624952" y="224423"/>
                  </a:lnTo>
                  <a:lnTo>
                    <a:pt x="585362" y="244427"/>
                  </a:lnTo>
                  <a:lnTo>
                    <a:pt x="542435" y="257721"/>
                  </a:lnTo>
                  <a:lnTo>
                    <a:pt x="496823" y="263651"/>
                  </a:lnTo>
                  <a:lnTo>
                    <a:pt x="496823" y="457199"/>
                  </a:lnTo>
                  <a:lnTo>
                    <a:pt x="897635" y="457199"/>
                  </a:lnTo>
                  <a:lnTo>
                    <a:pt x="897635" y="1370075"/>
                  </a:lnTo>
                  <a:lnTo>
                    <a:pt x="47243" y="1370075"/>
                  </a:lnTo>
                  <a:lnTo>
                    <a:pt x="47243" y="504443"/>
                  </a:lnTo>
                  <a:lnTo>
                    <a:pt x="0" y="504443"/>
                  </a:lnTo>
                  <a:lnTo>
                    <a:pt x="0" y="1370075"/>
                  </a:lnTo>
                  <a:close/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1280" y="3360419"/>
              <a:ext cx="280416" cy="114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4516" y="3424428"/>
              <a:ext cx="280415" cy="2103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2804" y="3488436"/>
              <a:ext cx="161544" cy="114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95016" y="3488436"/>
              <a:ext cx="123444" cy="1463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66160" y="4567427"/>
              <a:ext cx="665988" cy="487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4983" y="4567427"/>
              <a:ext cx="1039367" cy="381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20639" y="2857500"/>
              <a:ext cx="437515" cy="445134"/>
            </a:xfrm>
            <a:custGeom>
              <a:avLst/>
              <a:gdLst/>
              <a:ahLst/>
              <a:cxnLst/>
              <a:rect l="l" t="t" r="r" b="b"/>
              <a:pathLst>
                <a:path w="437514" h="445135">
                  <a:moveTo>
                    <a:pt x="219455" y="0"/>
                  </a:moveTo>
                  <a:lnTo>
                    <a:pt x="175021" y="4497"/>
                  </a:lnTo>
                  <a:lnTo>
                    <a:pt x="133730" y="17406"/>
                  </a:lnTo>
                  <a:lnTo>
                    <a:pt x="96440" y="37852"/>
                  </a:lnTo>
                  <a:lnTo>
                    <a:pt x="64007" y="64960"/>
                  </a:lnTo>
                  <a:lnTo>
                    <a:pt x="37290" y="97854"/>
                  </a:lnTo>
                  <a:lnTo>
                    <a:pt x="17144" y="135659"/>
                  </a:lnTo>
                  <a:lnTo>
                    <a:pt x="4429" y="177501"/>
                  </a:lnTo>
                  <a:lnTo>
                    <a:pt x="0" y="222503"/>
                  </a:lnTo>
                  <a:lnTo>
                    <a:pt x="4429" y="267069"/>
                  </a:lnTo>
                  <a:lnTo>
                    <a:pt x="17144" y="308705"/>
                  </a:lnTo>
                  <a:lnTo>
                    <a:pt x="37290" y="346483"/>
                  </a:lnTo>
                  <a:lnTo>
                    <a:pt x="64007" y="379475"/>
                  </a:lnTo>
                  <a:lnTo>
                    <a:pt x="96440" y="406753"/>
                  </a:lnTo>
                  <a:lnTo>
                    <a:pt x="133730" y="427386"/>
                  </a:lnTo>
                  <a:lnTo>
                    <a:pt x="175021" y="440447"/>
                  </a:lnTo>
                  <a:lnTo>
                    <a:pt x="219455" y="445007"/>
                  </a:lnTo>
                  <a:lnTo>
                    <a:pt x="263387" y="440447"/>
                  </a:lnTo>
                  <a:lnTo>
                    <a:pt x="304299" y="427386"/>
                  </a:lnTo>
                  <a:lnTo>
                    <a:pt x="341319" y="406753"/>
                  </a:lnTo>
                  <a:lnTo>
                    <a:pt x="373570" y="379475"/>
                  </a:lnTo>
                  <a:lnTo>
                    <a:pt x="400177" y="346483"/>
                  </a:lnTo>
                  <a:lnTo>
                    <a:pt x="420266" y="308705"/>
                  </a:lnTo>
                  <a:lnTo>
                    <a:pt x="432961" y="267069"/>
                  </a:lnTo>
                  <a:lnTo>
                    <a:pt x="437387" y="222503"/>
                  </a:lnTo>
                  <a:lnTo>
                    <a:pt x="432961" y="177501"/>
                  </a:lnTo>
                  <a:lnTo>
                    <a:pt x="420266" y="135659"/>
                  </a:lnTo>
                  <a:lnTo>
                    <a:pt x="400177" y="97854"/>
                  </a:lnTo>
                  <a:lnTo>
                    <a:pt x="373570" y="64960"/>
                  </a:lnTo>
                  <a:lnTo>
                    <a:pt x="341319" y="37852"/>
                  </a:lnTo>
                  <a:lnTo>
                    <a:pt x="304299" y="17406"/>
                  </a:lnTo>
                  <a:lnTo>
                    <a:pt x="263387" y="4497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20639" y="2857500"/>
              <a:ext cx="437515" cy="445134"/>
            </a:xfrm>
            <a:custGeom>
              <a:avLst/>
              <a:gdLst/>
              <a:ahLst/>
              <a:cxnLst/>
              <a:rect l="l" t="t" r="r" b="b"/>
              <a:pathLst>
                <a:path w="437514" h="445135">
                  <a:moveTo>
                    <a:pt x="437387" y="222503"/>
                  </a:moveTo>
                  <a:lnTo>
                    <a:pt x="432961" y="177501"/>
                  </a:lnTo>
                  <a:lnTo>
                    <a:pt x="420266" y="135659"/>
                  </a:lnTo>
                  <a:lnTo>
                    <a:pt x="400177" y="97854"/>
                  </a:lnTo>
                  <a:lnTo>
                    <a:pt x="373570" y="64960"/>
                  </a:lnTo>
                  <a:lnTo>
                    <a:pt x="341319" y="37852"/>
                  </a:lnTo>
                  <a:lnTo>
                    <a:pt x="304299" y="17406"/>
                  </a:lnTo>
                  <a:lnTo>
                    <a:pt x="263387" y="4497"/>
                  </a:lnTo>
                  <a:lnTo>
                    <a:pt x="219455" y="0"/>
                  </a:lnTo>
                  <a:lnTo>
                    <a:pt x="175021" y="4497"/>
                  </a:lnTo>
                  <a:lnTo>
                    <a:pt x="133730" y="17406"/>
                  </a:lnTo>
                  <a:lnTo>
                    <a:pt x="96440" y="37852"/>
                  </a:lnTo>
                  <a:lnTo>
                    <a:pt x="64007" y="64960"/>
                  </a:lnTo>
                  <a:lnTo>
                    <a:pt x="37290" y="97854"/>
                  </a:lnTo>
                  <a:lnTo>
                    <a:pt x="17144" y="135659"/>
                  </a:lnTo>
                  <a:lnTo>
                    <a:pt x="4429" y="177501"/>
                  </a:lnTo>
                  <a:lnTo>
                    <a:pt x="0" y="222503"/>
                  </a:lnTo>
                  <a:lnTo>
                    <a:pt x="4429" y="267069"/>
                  </a:lnTo>
                  <a:lnTo>
                    <a:pt x="17144" y="308705"/>
                  </a:lnTo>
                  <a:lnTo>
                    <a:pt x="37290" y="346483"/>
                  </a:lnTo>
                  <a:lnTo>
                    <a:pt x="64007" y="379475"/>
                  </a:lnTo>
                  <a:lnTo>
                    <a:pt x="96440" y="406753"/>
                  </a:lnTo>
                  <a:lnTo>
                    <a:pt x="133730" y="427386"/>
                  </a:lnTo>
                  <a:lnTo>
                    <a:pt x="175021" y="440447"/>
                  </a:lnTo>
                  <a:lnTo>
                    <a:pt x="219455" y="445007"/>
                  </a:lnTo>
                  <a:lnTo>
                    <a:pt x="263387" y="440447"/>
                  </a:lnTo>
                  <a:lnTo>
                    <a:pt x="304299" y="427386"/>
                  </a:lnTo>
                  <a:lnTo>
                    <a:pt x="341319" y="406753"/>
                  </a:lnTo>
                  <a:lnTo>
                    <a:pt x="373570" y="379475"/>
                  </a:lnTo>
                  <a:lnTo>
                    <a:pt x="400177" y="346483"/>
                  </a:lnTo>
                  <a:lnTo>
                    <a:pt x="420266" y="308705"/>
                  </a:lnTo>
                  <a:lnTo>
                    <a:pt x="432961" y="267069"/>
                  </a:lnTo>
                  <a:lnTo>
                    <a:pt x="437387" y="222503"/>
                  </a:lnTo>
                  <a:close/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60847" y="3025140"/>
              <a:ext cx="170687" cy="1463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09259" y="1676400"/>
              <a:ext cx="231648" cy="48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83352" y="1740408"/>
              <a:ext cx="280415" cy="2103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62955" y="1636776"/>
              <a:ext cx="449579" cy="141884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62955" y="1636776"/>
              <a:ext cx="449580" cy="1419225"/>
            </a:xfrm>
            <a:custGeom>
              <a:avLst/>
              <a:gdLst/>
              <a:ahLst/>
              <a:cxnLst/>
              <a:rect l="l" t="t" r="r" b="b"/>
              <a:pathLst>
                <a:path w="449579" h="1419225">
                  <a:moveTo>
                    <a:pt x="449579" y="961643"/>
                  </a:moveTo>
                  <a:lnTo>
                    <a:pt x="449579" y="0"/>
                  </a:lnTo>
                  <a:lnTo>
                    <a:pt x="0" y="0"/>
                  </a:lnTo>
                  <a:lnTo>
                    <a:pt x="0" y="192023"/>
                  </a:lnTo>
                  <a:lnTo>
                    <a:pt x="46064" y="198007"/>
                  </a:lnTo>
                  <a:lnTo>
                    <a:pt x="89345" y="211440"/>
                  </a:lnTo>
                  <a:lnTo>
                    <a:pt x="129201" y="231647"/>
                  </a:lnTo>
                  <a:lnTo>
                    <a:pt x="164993" y="257951"/>
                  </a:lnTo>
                  <a:lnTo>
                    <a:pt x="196081" y="289672"/>
                  </a:lnTo>
                  <a:lnTo>
                    <a:pt x="221826" y="326135"/>
                  </a:lnTo>
                  <a:lnTo>
                    <a:pt x="241588" y="366663"/>
                  </a:lnTo>
                  <a:lnTo>
                    <a:pt x="254727" y="410576"/>
                  </a:lnTo>
                  <a:lnTo>
                    <a:pt x="260603" y="457199"/>
                  </a:lnTo>
                  <a:lnTo>
                    <a:pt x="260603" y="504443"/>
                  </a:lnTo>
                  <a:lnTo>
                    <a:pt x="254727" y="551067"/>
                  </a:lnTo>
                  <a:lnTo>
                    <a:pt x="241588" y="594980"/>
                  </a:lnTo>
                  <a:lnTo>
                    <a:pt x="221826" y="635507"/>
                  </a:lnTo>
                  <a:lnTo>
                    <a:pt x="196081" y="671971"/>
                  </a:lnTo>
                  <a:lnTo>
                    <a:pt x="164993" y="703692"/>
                  </a:lnTo>
                  <a:lnTo>
                    <a:pt x="129201" y="729995"/>
                  </a:lnTo>
                  <a:lnTo>
                    <a:pt x="89345" y="750203"/>
                  </a:lnTo>
                  <a:lnTo>
                    <a:pt x="46064" y="763636"/>
                  </a:lnTo>
                  <a:lnTo>
                    <a:pt x="0" y="769619"/>
                  </a:lnTo>
                  <a:lnTo>
                    <a:pt x="0" y="1155191"/>
                  </a:lnTo>
                  <a:lnTo>
                    <a:pt x="46064" y="1161122"/>
                  </a:lnTo>
                  <a:lnTo>
                    <a:pt x="89345" y="1174416"/>
                  </a:lnTo>
                  <a:lnTo>
                    <a:pt x="129201" y="1194420"/>
                  </a:lnTo>
                  <a:lnTo>
                    <a:pt x="164993" y="1220483"/>
                  </a:lnTo>
                  <a:lnTo>
                    <a:pt x="196081" y="1251952"/>
                  </a:lnTo>
                  <a:lnTo>
                    <a:pt x="221826" y="1288175"/>
                  </a:lnTo>
                  <a:lnTo>
                    <a:pt x="241588" y="1328499"/>
                  </a:lnTo>
                  <a:lnTo>
                    <a:pt x="254727" y="1372273"/>
                  </a:lnTo>
                  <a:lnTo>
                    <a:pt x="260603" y="1418843"/>
                  </a:lnTo>
                  <a:lnTo>
                    <a:pt x="449579" y="1418843"/>
                  </a:lnTo>
                  <a:lnTo>
                    <a:pt x="449579" y="9616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66132" y="3089147"/>
              <a:ext cx="946403" cy="14340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66132" y="3104388"/>
              <a:ext cx="946785" cy="1419225"/>
            </a:xfrm>
            <a:custGeom>
              <a:avLst/>
              <a:gdLst/>
              <a:ahLst/>
              <a:cxnLst/>
              <a:rect l="l" t="t" r="r" b="b"/>
              <a:pathLst>
                <a:path w="946785" h="1419225">
                  <a:moveTo>
                    <a:pt x="0" y="1370075"/>
                  </a:moveTo>
                  <a:lnTo>
                    <a:pt x="0" y="1418843"/>
                  </a:lnTo>
                  <a:lnTo>
                    <a:pt x="946403" y="1418843"/>
                  </a:lnTo>
                  <a:lnTo>
                    <a:pt x="946403" y="0"/>
                  </a:lnTo>
                  <a:lnTo>
                    <a:pt x="757427" y="0"/>
                  </a:lnTo>
                  <a:lnTo>
                    <a:pt x="751551" y="46570"/>
                  </a:lnTo>
                  <a:lnTo>
                    <a:pt x="738412" y="90344"/>
                  </a:lnTo>
                  <a:lnTo>
                    <a:pt x="718650" y="130668"/>
                  </a:lnTo>
                  <a:lnTo>
                    <a:pt x="692905" y="166891"/>
                  </a:lnTo>
                  <a:lnTo>
                    <a:pt x="661817" y="198360"/>
                  </a:lnTo>
                  <a:lnTo>
                    <a:pt x="626025" y="224423"/>
                  </a:lnTo>
                  <a:lnTo>
                    <a:pt x="586169" y="244427"/>
                  </a:lnTo>
                  <a:lnTo>
                    <a:pt x="542888" y="257721"/>
                  </a:lnTo>
                  <a:lnTo>
                    <a:pt x="496823" y="263651"/>
                  </a:lnTo>
                  <a:lnTo>
                    <a:pt x="496823" y="457199"/>
                  </a:lnTo>
                  <a:lnTo>
                    <a:pt x="899159" y="457199"/>
                  </a:lnTo>
                  <a:lnTo>
                    <a:pt x="899159" y="1370075"/>
                  </a:lnTo>
                  <a:lnTo>
                    <a:pt x="47243" y="1370075"/>
                  </a:lnTo>
                  <a:lnTo>
                    <a:pt x="47243" y="504443"/>
                  </a:lnTo>
                  <a:lnTo>
                    <a:pt x="0" y="504443"/>
                  </a:lnTo>
                  <a:lnTo>
                    <a:pt x="0" y="1370075"/>
                  </a:lnTo>
                  <a:close/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66132" y="2141220"/>
              <a:ext cx="449579" cy="91439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866132" y="2141220"/>
              <a:ext cx="449580" cy="914400"/>
            </a:xfrm>
            <a:custGeom>
              <a:avLst/>
              <a:gdLst/>
              <a:ahLst/>
              <a:cxnLst/>
              <a:rect l="l" t="t" r="r" b="b"/>
              <a:pathLst>
                <a:path w="449579" h="914400">
                  <a:moveTo>
                    <a:pt x="449579" y="457199"/>
                  </a:moveTo>
                  <a:lnTo>
                    <a:pt x="449579" y="265175"/>
                  </a:lnTo>
                  <a:lnTo>
                    <a:pt x="403968" y="259192"/>
                  </a:lnTo>
                  <a:lnTo>
                    <a:pt x="361041" y="245759"/>
                  </a:lnTo>
                  <a:lnTo>
                    <a:pt x="321451" y="225551"/>
                  </a:lnTo>
                  <a:lnTo>
                    <a:pt x="285849" y="199248"/>
                  </a:lnTo>
                  <a:lnTo>
                    <a:pt x="254888" y="167527"/>
                  </a:lnTo>
                  <a:lnTo>
                    <a:pt x="229220" y="131063"/>
                  </a:lnTo>
                  <a:lnTo>
                    <a:pt x="209498" y="90536"/>
                  </a:lnTo>
                  <a:lnTo>
                    <a:pt x="196374" y="46623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914399"/>
                  </a:lnTo>
                  <a:lnTo>
                    <a:pt x="190499" y="914399"/>
                  </a:lnTo>
                  <a:lnTo>
                    <a:pt x="196374" y="867829"/>
                  </a:lnTo>
                  <a:lnTo>
                    <a:pt x="209498" y="824055"/>
                  </a:lnTo>
                  <a:lnTo>
                    <a:pt x="229220" y="783731"/>
                  </a:lnTo>
                  <a:lnTo>
                    <a:pt x="254888" y="747508"/>
                  </a:lnTo>
                  <a:lnTo>
                    <a:pt x="285849" y="716039"/>
                  </a:lnTo>
                  <a:lnTo>
                    <a:pt x="321451" y="689976"/>
                  </a:lnTo>
                  <a:lnTo>
                    <a:pt x="361041" y="669972"/>
                  </a:lnTo>
                  <a:lnTo>
                    <a:pt x="403968" y="656678"/>
                  </a:lnTo>
                  <a:lnTo>
                    <a:pt x="449579" y="650747"/>
                  </a:lnTo>
                  <a:lnTo>
                    <a:pt x="449579" y="4571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54523" y="2511552"/>
              <a:ext cx="170687" cy="1463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36235" y="2575560"/>
              <a:ext cx="195072" cy="2103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0432" y="2639568"/>
              <a:ext cx="121920" cy="1463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66132" y="3104388"/>
              <a:ext cx="449579" cy="45719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66132" y="3104388"/>
              <a:ext cx="449580" cy="457200"/>
            </a:xfrm>
            <a:custGeom>
              <a:avLst/>
              <a:gdLst/>
              <a:ahLst/>
              <a:cxnLst/>
              <a:rect l="l" t="t" r="r" b="b"/>
              <a:pathLst>
                <a:path w="449579" h="457200">
                  <a:moveTo>
                    <a:pt x="449579" y="263651"/>
                  </a:moveTo>
                  <a:lnTo>
                    <a:pt x="449579" y="457199"/>
                  </a:lnTo>
                  <a:lnTo>
                    <a:pt x="0" y="457199"/>
                  </a:lnTo>
                  <a:lnTo>
                    <a:pt x="0" y="0"/>
                  </a:lnTo>
                  <a:lnTo>
                    <a:pt x="190499" y="0"/>
                  </a:lnTo>
                  <a:lnTo>
                    <a:pt x="196374" y="46570"/>
                  </a:lnTo>
                  <a:lnTo>
                    <a:pt x="209498" y="90344"/>
                  </a:lnTo>
                  <a:lnTo>
                    <a:pt x="229220" y="130668"/>
                  </a:lnTo>
                  <a:lnTo>
                    <a:pt x="254888" y="166891"/>
                  </a:lnTo>
                  <a:lnTo>
                    <a:pt x="285849" y="198360"/>
                  </a:lnTo>
                  <a:lnTo>
                    <a:pt x="321451" y="224423"/>
                  </a:lnTo>
                  <a:lnTo>
                    <a:pt x="361041" y="244427"/>
                  </a:lnTo>
                  <a:lnTo>
                    <a:pt x="403968" y="257721"/>
                  </a:lnTo>
                  <a:lnTo>
                    <a:pt x="449579" y="2636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30140" y="3357372"/>
              <a:ext cx="329184" cy="1463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3000" y="3421380"/>
              <a:ext cx="362711" cy="5974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960620" y="3657600"/>
              <a:ext cx="355600" cy="361315"/>
            </a:xfrm>
            <a:custGeom>
              <a:avLst/>
              <a:gdLst/>
              <a:ahLst/>
              <a:cxnLst/>
              <a:rect l="l" t="t" r="r" b="b"/>
              <a:pathLst>
                <a:path w="355600" h="361314">
                  <a:moveTo>
                    <a:pt x="355091" y="152399"/>
                  </a:moveTo>
                  <a:lnTo>
                    <a:pt x="355091" y="0"/>
                  </a:lnTo>
                  <a:lnTo>
                    <a:pt x="0" y="0"/>
                  </a:lnTo>
                  <a:lnTo>
                    <a:pt x="0" y="361187"/>
                  </a:lnTo>
                  <a:lnTo>
                    <a:pt x="149351" y="361187"/>
                  </a:lnTo>
                  <a:lnTo>
                    <a:pt x="156829" y="313872"/>
                  </a:lnTo>
                  <a:lnTo>
                    <a:pt x="173344" y="270609"/>
                  </a:lnTo>
                  <a:lnTo>
                    <a:pt x="197857" y="232465"/>
                  </a:lnTo>
                  <a:lnTo>
                    <a:pt x="229328" y="200505"/>
                  </a:lnTo>
                  <a:lnTo>
                    <a:pt x="266717" y="175797"/>
                  </a:lnTo>
                  <a:lnTo>
                    <a:pt x="308985" y="159406"/>
                  </a:lnTo>
                  <a:lnTo>
                    <a:pt x="355091" y="1523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29200" y="3672840"/>
              <a:ext cx="207263" cy="1143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91100" y="3736847"/>
              <a:ext cx="280415" cy="2103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60620" y="4066032"/>
              <a:ext cx="355091" cy="36118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60620" y="4066032"/>
              <a:ext cx="355600" cy="361315"/>
            </a:xfrm>
            <a:custGeom>
              <a:avLst/>
              <a:gdLst/>
              <a:ahLst/>
              <a:cxnLst/>
              <a:rect l="l" t="t" r="r" b="b"/>
              <a:pathLst>
                <a:path w="355600" h="361314">
                  <a:moveTo>
                    <a:pt x="355091" y="208787"/>
                  </a:moveTo>
                  <a:lnTo>
                    <a:pt x="355091" y="361187"/>
                  </a:lnTo>
                  <a:lnTo>
                    <a:pt x="0" y="361187"/>
                  </a:lnTo>
                  <a:lnTo>
                    <a:pt x="0" y="0"/>
                  </a:lnTo>
                  <a:lnTo>
                    <a:pt x="149351" y="0"/>
                  </a:lnTo>
                  <a:lnTo>
                    <a:pt x="156829" y="46835"/>
                  </a:lnTo>
                  <a:lnTo>
                    <a:pt x="173344" y="89911"/>
                  </a:lnTo>
                  <a:lnTo>
                    <a:pt x="197857" y="128082"/>
                  </a:lnTo>
                  <a:lnTo>
                    <a:pt x="229328" y="160202"/>
                  </a:lnTo>
                  <a:lnTo>
                    <a:pt x="266717" y="185123"/>
                  </a:lnTo>
                  <a:lnTo>
                    <a:pt x="308985" y="201701"/>
                  </a:lnTo>
                  <a:lnTo>
                    <a:pt x="355091" y="2087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96255" y="4245863"/>
              <a:ext cx="97536" cy="1463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18532" y="4309872"/>
              <a:ext cx="256032" cy="1143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04816" y="4373880"/>
              <a:ext cx="280415" cy="1143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62955" y="3657600"/>
              <a:ext cx="355091" cy="3611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62955" y="3657600"/>
              <a:ext cx="355600" cy="361315"/>
            </a:xfrm>
            <a:custGeom>
              <a:avLst/>
              <a:gdLst/>
              <a:ahLst/>
              <a:cxnLst/>
              <a:rect l="l" t="t" r="r" b="b"/>
              <a:pathLst>
                <a:path w="355600" h="361314">
                  <a:moveTo>
                    <a:pt x="0" y="152399"/>
                  </a:moveTo>
                  <a:lnTo>
                    <a:pt x="0" y="0"/>
                  </a:lnTo>
                  <a:lnTo>
                    <a:pt x="355091" y="0"/>
                  </a:lnTo>
                  <a:lnTo>
                    <a:pt x="355091" y="361187"/>
                  </a:lnTo>
                  <a:lnTo>
                    <a:pt x="205739" y="361187"/>
                  </a:lnTo>
                  <a:lnTo>
                    <a:pt x="198262" y="313872"/>
                  </a:lnTo>
                  <a:lnTo>
                    <a:pt x="181746" y="270609"/>
                  </a:lnTo>
                  <a:lnTo>
                    <a:pt x="157234" y="232465"/>
                  </a:lnTo>
                  <a:lnTo>
                    <a:pt x="125763" y="200505"/>
                  </a:lnTo>
                  <a:lnTo>
                    <a:pt x="88374" y="175797"/>
                  </a:lnTo>
                  <a:lnTo>
                    <a:pt x="46106" y="159406"/>
                  </a:lnTo>
                  <a:lnTo>
                    <a:pt x="0" y="1523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17820" y="3672840"/>
              <a:ext cx="256032" cy="1463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07152" y="3736847"/>
              <a:ext cx="280415" cy="2103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62955" y="4066032"/>
              <a:ext cx="355091" cy="36118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362955" y="4066032"/>
              <a:ext cx="355600" cy="361315"/>
            </a:xfrm>
            <a:custGeom>
              <a:avLst/>
              <a:gdLst/>
              <a:ahLst/>
              <a:cxnLst/>
              <a:rect l="l" t="t" r="r" b="b"/>
              <a:pathLst>
                <a:path w="355600" h="361314">
                  <a:moveTo>
                    <a:pt x="0" y="208787"/>
                  </a:moveTo>
                  <a:lnTo>
                    <a:pt x="0" y="361187"/>
                  </a:lnTo>
                  <a:lnTo>
                    <a:pt x="355091" y="361187"/>
                  </a:lnTo>
                  <a:lnTo>
                    <a:pt x="355091" y="0"/>
                  </a:lnTo>
                  <a:lnTo>
                    <a:pt x="205739" y="0"/>
                  </a:lnTo>
                  <a:lnTo>
                    <a:pt x="198262" y="46835"/>
                  </a:lnTo>
                  <a:lnTo>
                    <a:pt x="181746" y="89911"/>
                  </a:lnTo>
                  <a:lnTo>
                    <a:pt x="157234" y="128082"/>
                  </a:lnTo>
                  <a:lnTo>
                    <a:pt x="125763" y="160202"/>
                  </a:lnTo>
                  <a:lnTo>
                    <a:pt x="88374" y="185123"/>
                  </a:lnTo>
                  <a:lnTo>
                    <a:pt x="46106" y="201701"/>
                  </a:lnTo>
                  <a:lnTo>
                    <a:pt x="0" y="2087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98591" y="4247388"/>
              <a:ext cx="97536" cy="1463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13247" y="4311396"/>
              <a:ext cx="268224" cy="1463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7152" y="4375403"/>
              <a:ext cx="280415" cy="1143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17947" y="1676400"/>
              <a:ext cx="231648" cy="4876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37759" y="1740408"/>
              <a:ext cx="195072" cy="2103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66132" y="1636776"/>
              <a:ext cx="449579" cy="45719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866132" y="1636776"/>
              <a:ext cx="449580" cy="457200"/>
            </a:xfrm>
            <a:custGeom>
              <a:avLst/>
              <a:gdLst/>
              <a:ahLst/>
              <a:cxnLst/>
              <a:rect l="l" t="t" r="r" b="b"/>
              <a:pathLst>
                <a:path w="449579" h="457200">
                  <a:moveTo>
                    <a:pt x="449579" y="192023"/>
                  </a:moveTo>
                  <a:lnTo>
                    <a:pt x="449579" y="0"/>
                  </a:lnTo>
                  <a:lnTo>
                    <a:pt x="0" y="0"/>
                  </a:lnTo>
                  <a:lnTo>
                    <a:pt x="0" y="457199"/>
                  </a:lnTo>
                  <a:lnTo>
                    <a:pt x="190499" y="457199"/>
                  </a:lnTo>
                  <a:lnTo>
                    <a:pt x="196374" y="410576"/>
                  </a:lnTo>
                  <a:lnTo>
                    <a:pt x="209498" y="366663"/>
                  </a:lnTo>
                  <a:lnTo>
                    <a:pt x="229220" y="326135"/>
                  </a:lnTo>
                  <a:lnTo>
                    <a:pt x="254888" y="289672"/>
                  </a:lnTo>
                  <a:lnTo>
                    <a:pt x="285849" y="257951"/>
                  </a:lnTo>
                  <a:lnTo>
                    <a:pt x="321451" y="231647"/>
                  </a:lnTo>
                  <a:lnTo>
                    <a:pt x="361041" y="211440"/>
                  </a:lnTo>
                  <a:lnTo>
                    <a:pt x="403968" y="198007"/>
                  </a:lnTo>
                  <a:lnTo>
                    <a:pt x="449579" y="1920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26735" y="1900428"/>
              <a:ext cx="425450" cy="433070"/>
            </a:xfrm>
            <a:custGeom>
              <a:avLst/>
              <a:gdLst/>
              <a:ahLst/>
              <a:cxnLst/>
              <a:rect l="l" t="t" r="r" b="b"/>
              <a:pathLst>
                <a:path w="425450" h="433069">
                  <a:moveTo>
                    <a:pt x="213359" y="0"/>
                  </a:moveTo>
                  <a:lnTo>
                    <a:pt x="164112" y="5749"/>
                  </a:lnTo>
                  <a:lnTo>
                    <a:pt x="119076" y="22109"/>
                  </a:lnTo>
                  <a:lnTo>
                    <a:pt x="79479" y="47746"/>
                  </a:lnTo>
                  <a:lnTo>
                    <a:pt x="46546" y="81327"/>
                  </a:lnTo>
                  <a:lnTo>
                    <a:pt x="21504" y="121520"/>
                  </a:lnTo>
                  <a:lnTo>
                    <a:pt x="5580" y="166991"/>
                  </a:lnTo>
                  <a:lnTo>
                    <a:pt x="0" y="216407"/>
                  </a:lnTo>
                  <a:lnTo>
                    <a:pt x="5580" y="266304"/>
                  </a:lnTo>
                  <a:lnTo>
                    <a:pt x="21504" y="311962"/>
                  </a:lnTo>
                  <a:lnTo>
                    <a:pt x="46546" y="352128"/>
                  </a:lnTo>
                  <a:lnTo>
                    <a:pt x="79479" y="385549"/>
                  </a:lnTo>
                  <a:lnTo>
                    <a:pt x="119076" y="410973"/>
                  </a:lnTo>
                  <a:lnTo>
                    <a:pt x="164112" y="427146"/>
                  </a:lnTo>
                  <a:lnTo>
                    <a:pt x="213359" y="432815"/>
                  </a:lnTo>
                  <a:lnTo>
                    <a:pt x="262043" y="427146"/>
                  </a:lnTo>
                  <a:lnTo>
                    <a:pt x="306675" y="410973"/>
                  </a:lnTo>
                  <a:lnTo>
                    <a:pt x="346001" y="385549"/>
                  </a:lnTo>
                  <a:lnTo>
                    <a:pt x="378769" y="352128"/>
                  </a:lnTo>
                  <a:lnTo>
                    <a:pt x="403726" y="311962"/>
                  </a:lnTo>
                  <a:lnTo>
                    <a:pt x="419619" y="266304"/>
                  </a:lnTo>
                  <a:lnTo>
                    <a:pt x="425195" y="216407"/>
                  </a:lnTo>
                  <a:lnTo>
                    <a:pt x="419619" y="166991"/>
                  </a:lnTo>
                  <a:lnTo>
                    <a:pt x="403726" y="121520"/>
                  </a:lnTo>
                  <a:lnTo>
                    <a:pt x="378769" y="81327"/>
                  </a:lnTo>
                  <a:lnTo>
                    <a:pt x="346001" y="47746"/>
                  </a:lnTo>
                  <a:lnTo>
                    <a:pt x="306675" y="22109"/>
                  </a:lnTo>
                  <a:lnTo>
                    <a:pt x="262043" y="574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26735" y="1900428"/>
              <a:ext cx="425450" cy="433070"/>
            </a:xfrm>
            <a:custGeom>
              <a:avLst/>
              <a:gdLst/>
              <a:ahLst/>
              <a:cxnLst/>
              <a:rect l="l" t="t" r="r" b="b"/>
              <a:pathLst>
                <a:path w="425450" h="433069">
                  <a:moveTo>
                    <a:pt x="425195" y="216407"/>
                  </a:moveTo>
                  <a:lnTo>
                    <a:pt x="419619" y="166991"/>
                  </a:lnTo>
                  <a:lnTo>
                    <a:pt x="403726" y="121520"/>
                  </a:lnTo>
                  <a:lnTo>
                    <a:pt x="378769" y="81327"/>
                  </a:lnTo>
                  <a:lnTo>
                    <a:pt x="346001" y="47746"/>
                  </a:lnTo>
                  <a:lnTo>
                    <a:pt x="306675" y="22109"/>
                  </a:lnTo>
                  <a:lnTo>
                    <a:pt x="262043" y="5749"/>
                  </a:lnTo>
                  <a:lnTo>
                    <a:pt x="213359" y="0"/>
                  </a:lnTo>
                  <a:lnTo>
                    <a:pt x="164112" y="5749"/>
                  </a:lnTo>
                  <a:lnTo>
                    <a:pt x="119076" y="22109"/>
                  </a:lnTo>
                  <a:lnTo>
                    <a:pt x="79479" y="47746"/>
                  </a:lnTo>
                  <a:lnTo>
                    <a:pt x="46546" y="81327"/>
                  </a:lnTo>
                  <a:lnTo>
                    <a:pt x="21504" y="121520"/>
                  </a:lnTo>
                  <a:lnTo>
                    <a:pt x="5580" y="166991"/>
                  </a:lnTo>
                  <a:lnTo>
                    <a:pt x="0" y="216407"/>
                  </a:lnTo>
                  <a:lnTo>
                    <a:pt x="5580" y="266304"/>
                  </a:lnTo>
                  <a:lnTo>
                    <a:pt x="21504" y="311962"/>
                  </a:lnTo>
                  <a:lnTo>
                    <a:pt x="46546" y="352128"/>
                  </a:lnTo>
                  <a:lnTo>
                    <a:pt x="79479" y="385549"/>
                  </a:lnTo>
                  <a:lnTo>
                    <a:pt x="119076" y="410973"/>
                  </a:lnTo>
                  <a:lnTo>
                    <a:pt x="164112" y="427146"/>
                  </a:lnTo>
                  <a:lnTo>
                    <a:pt x="213359" y="432815"/>
                  </a:lnTo>
                  <a:lnTo>
                    <a:pt x="262043" y="427146"/>
                  </a:lnTo>
                  <a:lnTo>
                    <a:pt x="306675" y="410973"/>
                  </a:lnTo>
                  <a:lnTo>
                    <a:pt x="346001" y="385549"/>
                  </a:lnTo>
                  <a:lnTo>
                    <a:pt x="378769" y="352128"/>
                  </a:lnTo>
                  <a:lnTo>
                    <a:pt x="403726" y="311962"/>
                  </a:lnTo>
                  <a:lnTo>
                    <a:pt x="419619" y="266304"/>
                  </a:lnTo>
                  <a:lnTo>
                    <a:pt x="425195" y="216407"/>
                  </a:lnTo>
                  <a:close/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24272" y="1965960"/>
              <a:ext cx="231648" cy="14630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80076" y="2029968"/>
              <a:ext cx="329184" cy="17830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92267" y="2159508"/>
              <a:ext cx="292608" cy="1143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59323" y="2223516"/>
              <a:ext cx="170687" cy="1143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145023" y="3843528"/>
              <a:ext cx="388620" cy="396240"/>
            </a:xfrm>
            <a:custGeom>
              <a:avLst/>
              <a:gdLst/>
              <a:ahLst/>
              <a:cxnLst/>
              <a:rect l="l" t="t" r="r" b="b"/>
              <a:pathLst>
                <a:path w="388620" h="396239">
                  <a:moveTo>
                    <a:pt x="195071" y="0"/>
                  </a:moveTo>
                  <a:lnTo>
                    <a:pt x="150196" y="5296"/>
                  </a:lnTo>
                  <a:lnTo>
                    <a:pt x="109079" y="20349"/>
                  </a:lnTo>
                  <a:lnTo>
                    <a:pt x="72867" y="43907"/>
                  </a:lnTo>
                  <a:lnTo>
                    <a:pt x="42707" y="74715"/>
                  </a:lnTo>
                  <a:lnTo>
                    <a:pt x="19745" y="111523"/>
                  </a:lnTo>
                  <a:lnTo>
                    <a:pt x="5127" y="153075"/>
                  </a:lnTo>
                  <a:lnTo>
                    <a:pt x="0" y="198119"/>
                  </a:lnTo>
                  <a:lnTo>
                    <a:pt x="5127" y="243644"/>
                  </a:lnTo>
                  <a:lnTo>
                    <a:pt x="19745" y="285383"/>
                  </a:lnTo>
                  <a:lnTo>
                    <a:pt x="42707" y="322163"/>
                  </a:lnTo>
                  <a:lnTo>
                    <a:pt x="72867" y="352812"/>
                  </a:lnTo>
                  <a:lnTo>
                    <a:pt x="109079" y="376156"/>
                  </a:lnTo>
                  <a:lnTo>
                    <a:pt x="150196" y="391023"/>
                  </a:lnTo>
                  <a:lnTo>
                    <a:pt x="195071" y="396239"/>
                  </a:lnTo>
                  <a:lnTo>
                    <a:pt x="239383" y="391023"/>
                  </a:lnTo>
                  <a:lnTo>
                    <a:pt x="280096" y="376156"/>
                  </a:lnTo>
                  <a:lnTo>
                    <a:pt x="316036" y="352812"/>
                  </a:lnTo>
                  <a:lnTo>
                    <a:pt x="346032" y="322163"/>
                  </a:lnTo>
                  <a:lnTo>
                    <a:pt x="368910" y="285383"/>
                  </a:lnTo>
                  <a:lnTo>
                    <a:pt x="383497" y="243644"/>
                  </a:lnTo>
                  <a:lnTo>
                    <a:pt x="388619" y="198119"/>
                  </a:lnTo>
                  <a:lnTo>
                    <a:pt x="383497" y="153075"/>
                  </a:lnTo>
                  <a:lnTo>
                    <a:pt x="368910" y="111523"/>
                  </a:lnTo>
                  <a:lnTo>
                    <a:pt x="346032" y="74715"/>
                  </a:lnTo>
                  <a:lnTo>
                    <a:pt x="316036" y="43907"/>
                  </a:lnTo>
                  <a:lnTo>
                    <a:pt x="280096" y="20349"/>
                  </a:lnTo>
                  <a:lnTo>
                    <a:pt x="239383" y="5296"/>
                  </a:lnTo>
                  <a:lnTo>
                    <a:pt x="195071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145023" y="3843528"/>
              <a:ext cx="388620" cy="396240"/>
            </a:xfrm>
            <a:custGeom>
              <a:avLst/>
              <a:gdLst/>
              <a:ahLst/>
              <a:cxnLst/>
              <a:rect l="l" t="t" r="r" b="b"/>
              <a:pathLst>
                <a:path w="388620" h="396239">
                  <a:moveTo>
                    <a:pt x="388619" y="198119"/>
                  </a:moveTo>
                  <a:lnTo>
                    <a:pt x="383497" y="153075"/>
                  </a:lnTo>
                  <a:lnTo>
                    <a:pt x="368910" y="111523"/>
                  </a:lnTo>
                  <a:lnTo>
                    <a:pt x="346032" y="74715"/>
                  </a:lnTo>
                  <a:lnTo>
                    <a:pt x="316036" y="43907"/>
                  </a:lnTo>
                  <a:lnTo>
                    <a:pt x="280096" y="20349"/>
                  </a:lnTo>
                  <a:lnTo>
                    <a:pt x="239383" y="5296"/>
                  </a:lnTo>
                  <a:lnTo>
                    <a:pt x="195071" y="0"/>
                  </a:lnTo>
                  <a:lnTo>
                    <a:pt x="150196" y="5296"/>
                  </a:lnTo>
                  <a:lnTo>
                    <a:pt x="109079" y="20349"/>
                  </a:lnTo>
                  <a:lnTo>
                    <a:pt x="72867" y="43907"/>
                  </a:lnTo>
                  <a:lnTo>
                    <a:pt x="42707" y="74715"/>
                  </a:lnTo>
                  <a:lnTo>
                    <a:pt x="19745" y="111523"/>
                  </a:lnTo>
                  <a:lnTo>
                    <a:pt x="5127" y="153075"/>
                  </a:lnTo>
                  <a:lnTo>
                    <a:pt x="0" y="198119"/>
                  </a:lnTo>
                  <a:lnTo>
                    <a:pt x="5127" y="243644"/>
                  </a:lnTo>
                  <a:lnTo>
                    <a:pt x="19745" y="285383"/>
                  </a:lnTo>
                  <a:lnTo>
                    <a:pt x="42707" y="322163"/>
                  </a:lnTo>
                  <a:lnTo>
                    <a:pt x="72867" y="352812"/>
                  </a:lnTo>
                  <a:lnTo>
                    <a:pt x="109079" y="376156"/>
                  </a:lnTo>
                  <a:lnTo>
                    <a:pt x="150196" y="391023"/>
                  </a:lnTo>
                  <a:lnTo>
                    <a:pt x="195071" y="396239"/>
                  </a:lnTo>
                  <a:lnTo>
                    <a:pt x="239383" y="391023"/>
                  </a:lnTo>
                  <a:lnTo>
                    <a:pt x="280096" y="376156"/>
                  </a:lnTo>
                  <a:lnTo>
                    <a:pt x="316036" y="352812"/>
                  </a:lnTo>
                  <a:lnTo>
                    <a:pt x="346032" y="322163"/>
                  </a:lnTo>
                  <a:lnTo>
                    <a:pt x="368910" y="285383"/>
                  </a:lnTo>
                  <a:lnTo>
                    <a:pt x="383497" y="243644"/>
                  </a:lnTo>
                  <a:lnTo>
                    <a:pt x="388619" y="198119"/>
                  </a:lnTo>
                  <a:close/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60847" y="3890772"/>
              <a:ext cx="170687" cy="1463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80076" y="3954780"/>
              <a:ext cx="329184" cy="1783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92267" y="4082796"/>
              <a:ext cx="292608" cy="1143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59323" y="4148328"/>
              <a:ext cx="170687" cy="11430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340095" y="2388108"/>
              <a:ext cx="0" cy="469900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469391"/>
                  </a:moveTo>
                  <a:lnTo>
                    <a:pt x="0" y="0"/>
                  </a:lnTo>
                </a:path>
              </a:pathLst>
            </a:custGeom>
            <a:ln w="6304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20283" y="2333244"/>
              <a:ext cx="38100" cy="60960"/>
            </a:xfrm>
            <a:custGeom>
              <a:avLst/>
              <a:gdLst/>
              <a:ahLst/>
              <a:cxnLst/>
              <a:rect l="l" t="t" r="r" b="b"/>
              <a:pathLst>
                <a:path w="38100" h="60960">
                  <a:moveTo>
                    <a:pt x="19811" y="0"/>
                  </a:moveTo>
                  <a:lnTo>
                    <a:pt x="0" y="60959"/>
                  </a:lnTo>
                  <a:lnTo>
                    <a:pt x="38099" y="60959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40095" y="3355848"/>
              <a:ext cx="0" cy="481965"/>
            </a:xfrm>
            <a:custGeom>
              <a:avLst/>
              <a:gdLst/>
              <a:ahLst/>
              <a:cxnLst/>
              <a:rect l="l" t="t" r="r" b="b"/>
              <a:pathLst>
                <a:path h="481964">
                  <a:moveTo>
                    <a:pt x="0" y="481583"/>
                  </a:moveTo>
                  <a:lnTo>
                    <a:pt x="0" y="0"/>
                  </a:lnTo>
                </a:path>
              </a:pathLst>
            </a:custGeom>
            <a:ln w="6304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20283" y="3302508"/>
              <a:ext cx="38100" cy="59690"/>
            </a:xfrm>
            <a:custGeom>
              <a:avLst/>
              <a:gdLst/>
              <a:ahLst/>
              <a:cxnLst/>
              <a:rect l="l" t="t" r="r" b="b"/>
              <a:pathLst>
                <a:path w="38100" h="59689">
                  <a:moveTo>
                    <a:pt x="19811" y="0"/>
                  </a:moveTo>
                  <a:lnTo>
                    <a:pt x="0" y="59435"/>
                  </a:lnTo>
                  <a:lnTo>
                    <a:pt x="38099" y="59435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818887" y="2116836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254507" y="0"/>
                  </a:moveTo>
                  <a:lnTo>
                    <a:pt x="0" y="0"/>
                  </a:lnTo>
                </a:path>
              </a:pathLst>
            </a:custGeom>
            <a:ln w="6304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67300" y="2097024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89" h="40005">
                  <a:moveTo>
                    <a:pt x="0" y="0"/>
                  </a:moveTo>
                  <a:lnTo>
                    <a:pt x="0" y="39623"/>
                  </a:lnTo>
                  <a:lnTo>
                    <a:pt x="59435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818887" y="2116836"/>
              <a:ext cx="273050" cy="1925320"/>
            </a:xfrm>
            <a:custGeom>
              <a:avLst/>
              <a:gdLst/>
              <a:ahLst/>
              <a:cxnLst/>
              <a:rect l="l" t="t" r="r" b="b"/>
              <a:pathLst>
                <a:path w="273050" h="1925320">
                  <a:moveTo>
                    <a:pt x="0" y="0"/>
                  </a:moveTo>
                  <a:lnTo>
                    <a:pt x="0" y="1467611"/>
                  </a:lnTo>
                </a:path>
                <a:path w="273050" h="1925320">
                  <a:moveTo>
                    <a:pt x="0" y="1467611"/>
                  </a:moveTo>
                  <a:lnTo>
                    <a:pt x="118871" y="1467611"/>
                  </a:lnTo>
                </a:path>
                <a:path w="273050" h="1925320">
                  <a:moveTo>
                    <a:pt x="118871" y="1467611"/>
                  </a:moveTo>
                  <a:lnTo>
                    <a:pt x="118871" y="1924811"/>
                  </a:lnTo>
                  <a:lnTo>
                    <a:pt x="272795" y="1924811"/>
                  </a:lnTo>
                </a:path>
              </a:pathLst>
            </a:custGeom>
            <a:ln w="6304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85588" y="4021836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89" h="40004">
                  <a:moveTo>
                    <a:pt x="0" y="0"/>
                  </a:moveTo>
                  <a:lnTo>
                    <a:pt x="0" y="39623"/>
                  </a:lnTo>
                  <a:lnTo>
                    <a:pt x="59435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18887" y="3080004"/>
              <a:ext cx="248920" cy="0"/>
            </a:xfrm>
            <a:custGeom>
              <a:avLst/>
              <a:gdLst/>
              <a:ahLst/>
              <a:cxnLst/>
              <a:rect l="l" t="t" r="r" b="b"/>
              <a:pathLst>
                <a:path w="248920">
                  <a:moveTo>
                    <a:pt x="0" y="0"/>
                  </a:moveTo>
                  <a:lnTo>
                    <a:pt x="248411" y="0"/>
                  </a:lnTo>
                </a:path>
              </a:pathLst>
            </a:custGeom>
            <a:ln w="6304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62727" y="3060192"/>
              <a:ext cx="58419" cy="40005"/>
            </a:xfrm>
            <a:custGeom>
              <a:avLst/>
              <a:gdLst/>
              <a:ahLst/>
              <a:cxnLst/>
              <a:rect l="l" t="t" r="r" b="b"/>
              <a:pathLst>
                <a:path w="58420" h="40005">
                  <a:moveTo>
                    <a:pt x="0" y="0"/>
                  </a:moveTo>
                  <a:lnTo>
                    <a:pt x="0" y="39623"/>
                  </a:lnTo>
                  <a:lnTo>
                    <a:pt x="57911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54396" y="3360419"/>
              <a:ext cx="280415" cy="11430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39155" y="3424428"/>
              <a:ext cx="280415" cy="21031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55920" y="3488436"/>
              <a:ext cx="163068" cy="11430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8132" y="3488436"/>
              <a:ext cx="123443" cy="14630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66872" y="3061716"/>
              <a:ext cx="88392" cy="9296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82083" y="3105912"/>
              <a:ext cx="88391" cy="5791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93336" y="3089147"/>
              <a:ext cx="88391" cy="9296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71444" y="1740408"/>
              <a:ext cx="411479" cy="1143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71444" y="1813560"/>
              <a:ext cx="205739" cy="1143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171444" y="1883664"/>
              <a:ext cx="283463" cy="1463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176016" y="1950720"/>
              <a:ext cx="268224" cy="1463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43883" y="1734312"/>
              <a:ext cx="65531" cy="57911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643883" y="1734312"/>
              <a:ext cx="66040" cy="58419"/>
            </a:xfrm>
            <a:custGeom>
              <a:avLst/>
              <a:gdLst/>
              <a:ahLst/>
              <a:cxnLst/>
              <a:rect l="l" t="t" r="r" b="b"/>
              <a:pathLst>
                <a:path w="66039" h="58419">
                  <a:moveTo>
                    <a:pt x="0" y="57911"/>
                  </a:moveTo>
                  <a:lnTo>
                    <a:pt x="65531" y="57911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43884" y="1807463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39" h="66039">
                  <a:moveTo>
                    <a:pt x="32004" y="0"/>
                  </a:moveTo>
                  <a:lnTo>
                    <a:pt x="19931" y="2667"/>
                  </a:lnTo>
                  <a:lnTo>
                    <a:pt x="9715" y="9906"/>
                  </a:lnTo>
                  <a:lnTo>
                    <a:pt x="2643" y="20574"/>
                  </a:lnTo>
                  <a:lnTo>
                    <a:pt x="0" y="33528"/>
                  </a:lnTo>
                  <a:lnTo>
                    <a:pt x="2643" y="46243"/>
                  </a:lnTo>
                  <a:lnTo>
                    <a:pt x="9715" y="56388"/>
                  </a:lnTo>
                  <a:lnTo>
                    <a:pt x="19931" y="63103"/>
                  </a:lnTo>
                  <a:lnTo>
                    <a:pt x="32004" y="65532"/>
                  </a:lnTo>
                  <a:lnTo>
                    <a:pt x="44958" y="63103"/>
                  </a:lnTo>
                  <a:lnTo>
                    <a:pt x="55626" y="56388"/>
                  </a:lnTo>
                  <a:lnTo>
                    <a:pt x="62865" y="46243"/>
                  </a:lnTo>
                  <a:lnTo>
                    <a:pt x="65532" y="33528"/>
                  </a:lnTo>
                  <a:lnTo>
                    <a:pt x="62865" y="20574"/>
                  </a:lnTo>
                  <a:lnTo>
                    <a:pt x="55626" y="9906"/>
                  </a:lnTo>
                  <a:lnTo>
                    <a:pt x="44958" y="2667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643883" y="1807464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39" h="66039">
                  <a:moveTo>
                    <a:pt x="0" y="33527"/>
                  </a:moveTo>
                  <a:lnTo>
                    <a:pt x="2643" y="20573"/>
                  </a:lnTo>
                  <a:lnTo>
                    <a:pt x="9715" y="9905"/>
                  </a:lnTo>
                  <a:lnTo>
                    <a:pt x="19931" y="2666"/>
                  </a:lnTo>
                  <a:lnTo>
                    <a:pt x="32003" y="0"/>
                  </a:lnTo>
                  <a:lnTo>
                    <a:pt x="44957" y="2666"/>
                  </a:lnTo>
                  <a:lnTo>
                    <a:pt x="55625" y="9905"/>
                  </a:lnTo>
                  <a:lnTo>
                    <a:pt x="62864" y="20573"/>
                  </a:lnTo>
                  <a:lnTo>
                    <a:pt x="65531" y="33527"/>
                  </a:lnTo>
                  <a:lnTo>
                    <a:pt x="62864" y="46243"/>
                  </a:lnTo>
                  <a:lnTo>
                    <a:pt x="55625" y="56387"/>
                  </a:lnTo>
                  <a:lnTo>
                    <a:pt x="44957" y="63103"/>
                  </a:lnTo>
                  <a:lnTo>
                    <a:pt x="32003" y="65531"/>
                  </a:lnTo>
                  <a:lnTo>
                    <a:pt x="19931" y="63103"/>
                  </a:lnTo>
                  <a:lnTo>
                    <a:pt x="9715" y="56387"/>
                  </a:lnTo>
                  <a:lnTo>
                    <a:pt x="2643" y="46243"/>
                  </a:lnTo>
                  <a:lnTo>
                    <a:pt x="0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73423" y="1734312"/>
              <a:ext cx="66040" cy="58419"/>
            </a:xfrm>
            <a:custGeom>
              <a:avLst/>
              <a:gdLst/>
              <a:ahLst/>
              <a:cxnLst/>
              <a:rect l="l" t="t" r="r" b="b"/>
              <a:pathLst>
                <a:path w="66039" h="58419">
                  <a:moveTo>
                    <a:pt x="6553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65531" y="57911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773423" y="1734312"/>
              <a:ext cx="66040" cy="58419"/>
            </a:xfrm>
            <a:custGeom>
              <a:avLst/>
              <a:gdLst/>
              <a:ahLst/>
              <a:cxnLst/>
              <a:rect l="l" t="t" r="r" b="b"/>
              <a:pathLst>
                <a:path w="66039" h="58419">
                  <a:moveTo>
                    <a:pt x="0" y="57911"/>
                  </a:moveTo>
                  <a:lnTo>
                    <a:pt x="65531" y="57911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773424" y="1807463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39" h="66039">
                  <a:moveTo>
                    <a:pt x="32004" y="0"/>
                  </a:moveTo>
                  <a:lnTo>
                    <a:pt x="19931" y="2667"/>
                  </a:lnTo>
                  <a:lnTo>
                    <a:pt x="9715" y="9906"/>
                  </a:lnTo>
                  <a:lnTo>
                    <a:pt x="2643" y="20574"/>
                  </a:lnTo>
                  <a:lnTo>
                    <a:pt x="0" y="33528"/>
                  </a:lnTo>
                  <a:lnTo>
                    <a:pt x="2643" y="46243"/>
                  </a:lnTo>
                  <a:lnTo>
                    <a:pt x="9715" y="56388"/>
                  </a:lnTo>
                  <a:lnTo>
                    <a:pt x="19931" y="63103"/>
                  </a:lnTo>
                  <a:lnTo>
                    <a:pt x="32004" y="65532"/>
                  </a:lnTo>
                  <a:lnTo>
                    <a:pt x="44958" y="63103"/>
                  </a:lnTo>
                  <a:lnTo>
                    <a:pt x="55626" y="56388"/>
                  </a:lnTo>
                  <a:lnTo>
                    <a:pt x="62865" y="46243"/>
                  </a:lnTo>
                  <a:lnTo>
                    <a:pt x="65532" y="33528"/>
                  </a:lnTo>
                  <a:lnTo>
                    <a:pt x="62865" y="20574"/>
                  </a:lnTo>
                  <a:lnTo>
                    <a:pt x="55626" y="9906"/>
                  </a:lnTo>
                  <a:lnTo>
                    <a:pt x="44958" y="2667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773423" y="1807464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39" h="66039">
                  <a:moveTo>
                    <a:pt x="0" y="33527"/>
                  </a:moveTo>
                  <a:lnTo>
                    <a:pt x="2643" y="20573"/>
                  </a:lnTo>
                  <a:lnTo>
                    <a:pt x="9715" y="9905"/>
                  </a:lnTo>
                  <a:lnTo>
                    <a:pt x="19931" y="2666"/>
                  </a:lnTo>
                  <a:lnTo>
                    <a:pt x="32003" y="0"/>
                  </a:lnTo>
                  <a:lnTo>
                    <a:pt x="44957" y="2666"/>
                  </a:lnTo>
                  <a:lnTo>
                    <a:pt x="55625" y="9905"/>
                  </a:lnTo>
                  <a:lnTo>
                    <a:pt x="62864" y="20573"/>
                  </a:lnTo>
                  <a:lnTo>
                    <a:pt x="65531" y="33527"/>
                  </a:lnTo>
                  <a:lnTo>
                    <a:pt x="62864" y="46243"/>
                  </a:lnTo>
                  <a:lnTo>
                    <a:pt x="55625" y="56387"/>
                  </a:lnTo>
                  <a:lnTo>
                    <a:pt x="44957" y="63103"/>
                  </a:lnTo>
                  <a:lnTo>
                    <a:pt x="32003" y="65531"/>
                  </a:lnTo>
                  <a:lnTo>
                    <a:pt x="19931" y="63103"/>
                  </a:lnTo>
                  <a:lnTo>
                    <a:pt x="9715" y="56387"/>
                  </a:lnTo>
                  <a:lnTo>
                    <a:pt x="2643" y="46243"/>
                  </a:lnTo>
                  <a:lnTo>
                    <a:pt x="0" y="3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43883" y="1973580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207" y="0"/>
                  </a:lnTo>
                </a:path>
              </a:pathLst>
            </a:custGeom>
            <a:ln w="6304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779519" y="1953768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89" h="40005">
                  <a:moveTo>
                    <a:pt x="0" y="0"/>
                  </a:moveTo>
                  <a:lnTo>
                    <a:pt x="0" y="39623"/>
                  </a:lnTo>
                  <a:lnTo>
                    <a:pt x="59435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643883" y="1906524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207" y="0"/>
                  </a:lnTo>
                </a:path>
              </a:pathLst>
            </a:custGeom>
            <a:ln w="6304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779519" y="1886712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89" h="40005">
                  <a:moveTo>
                    <a:pt x="0" y="0"/>
                  </a:moveTo>
                  <a:lnTo>
                    <a:pt x="0" y="39623"/>
                  </a:lnTo>
                  <a:lnTo>
                    <a:pt x="59435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788664" y="1632204"/>
              <a:ext cx="195072" cy="146303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153155" y="1612392"/>
              <a:ext cx="1556385" cy="396240"/>
            </a:xfrm>
            <a:custGeom>
              <a:avLst/>
              <a:gdLst/>
              <a:ahLst/>
              <a:cxnLst/>
              <a:rect l="l" t="t" r="r" b="b"/>
              <a:pathLst>
                <a:path w="1556385" h="396239">
                  <a:moveTo>
                    <a:pt x="0" y="396239"/>
                  </a:moveTo>
                  <a:lnTo>
                    <a:pt x="1556003" y="396239"/>
                  </a:lnTo>
                  <a:lnTo>
                    <a:pt x="1556003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  <a:path w="1556385" h="396239">
                  <a:moveTo>
                    <a:pt x="0" y="85343"/>
                  </a:moveTo>
                  <a:lnTo>
                    <a:pt x="1556003" y="85343"/>
                  </a:lnTo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448811" y="2141220"/>
              <a:ext cx="448055" cy="91439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448811" y="2141220"/>
              <a:ext cx="448309" cy="914400"/>
            </a:xfrm>
            <a:custGeom>
              <a:avLst/>
              <a:gdLst/>
              <a:ahLst/>
              <a:cxnLst/>
              <a:rect l="l" t="t" r="r" b="b"/>
              <a:pathLst>
                <a:path w="448310" h="914400">
                  <a:moveTo>
                    <a:pt x="448055" y="457199"/>
                  </a:moveTo>
                  <a:lnTo>
                    <a:pt x="448055" y="265175"/>
                  </a:lnTo>
                  <a:lnTo>
                    <a:pt x="402444" y="259192"/>
                  </a:lnTo>
                  <a:lnTo>
                    <a:pt x="359517" y="245759"/>
                  </a:lnTo>
                  <a:lnTo>
                    <a:pt x="319927" y="225551"/>
                  </a:lnTo>
                  <a:lnTo>
                    <a:pt x="284325" y="199248"/>
                  </a:lnTo>
                  <a:lnTo>
                    <a:pt x="253364" y="167527"/>
                  </a:lnTo>
                  <a:lnTo>
                    <a:pt x="227696" y="131063"/>
                  </a:lnTo>
                  <a:lnTo>
                    <a:pt x="207974" y="90536"/>
                  </a:lnTo>
                  <a:lnTo>
                    <a:pt x="194850" y="46623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914399"/>
                  </a:lnTo>
                  <a:lnTo>
                    <a:pt x="188975" y="914399"/>
                  </a:lnTo>
                  <a:lnTo>
                    <a:pt x="194850" y="867829"/>
                  </a:lnTo>
                  <a:lnTo>
                    <a:pt x="207974" y="824055"/>
                  </a:lnTo>
                  <a:lnTo>
                    <a:pt x="227696" y="783731"/>
                  </a:lnTo>
                  <a:lnTo>
                    <a:pt x="253364" y="747508"/>
                  </a:lnTo>
                  <a:lnTo>
                    <a:pt x="284325" y="716039"/>
                  </a:lnTo>
                  <a:lnTo>
                    <a:pt x="319927" y="689976"/>
                  </a:lnTo>
                  <a:lnTo>
                    <a:pt x="359517" y="669972"/>
                  </a:lnTo>
                  <a:lnTo>
                    <a:pt x="402444" y="656678"/>
                  </a:lnTo>
                  <a:lnTo>
                    <a:pt x="448055" y="650747"/>
                  </a:lnTo>
                  <a:lnTo>
                    <a:pt x="448055" y="4571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535680" y="2511552"/>
              <a:ext cx="170687" cy="14630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18916" y="2575560"/>
              <a:ext cx="195072" cy="21031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1588" y="2639568"/>
              <a:ext cx="121919" cy="14630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3726179" y="3843528"/>
              <a:ext cx="388620" cy="396240"/>
            </a:xfrm>
            <a:custGeom>
              <a:avLst/>
              <a:gdLst/>
              <a:ahLst/>
              <a:cxnLst/>
              <a:rect l="l" t="t" r="r" b="b"/>
              <a:pathLst>
                <a:path w="388620" h="396239">
                  <a:moveTo>
                    <a:pt x="195071" y="0"/>
                  </a:moveTo>
                  <a:lnTo>
                    <a:pt x="150196" y="5296"/>
                  </a:lnTo>
                  <a:lnTo>
                    <a:pt x="109079" y="20349"/>
                  </a:lnTo>
                  <a:lnTo>
                    <a:pt x="72867" y="43907"/>
                  </a:lnTo>
                  <a:lnTo>
                    <a:pt x="42707" y="74715"/>
                  </a:lnTo>
                  <a:lnTo>
                    <a:pt x="19745" y="111523"/>
                  </a:lnTo>
                  <a:lnTo>
                    <a:pt x="5127" y="153075"/>
                  </a:lnTo>
                  <a:lnTo>
                    <a:pt x="0" y="198119"/>
                  </a:lnTo>
                  <a:lnTo>
                    <a:pt x="5127" y="243644"/>
                  </a:lnTo>
                  <a:lnTo>
                    <a:pt x="19745" y="285383"/>
                  </a:lnTo>
                  <a:lnTo>
                    <a:pt x="42707" y="322163"/>
                  </a:lnTo>
                  <a:lnTo>
                    <a:pt x="72867" y="352812"/>
                  </a:lnTo>
                  <a:lnTo>
                    <a:pt x="109079" y="376156"/>
                  </a:lnTo>
                  <a:lnTo>
                    <a:pt x="150196" y="391023"/>
                  </a:lnTo>
                  <a:lnTo>
                    <a:pt x="195071" y="396239"/>
                  </a:lnTo>
                  <a:lnTo>
                    <a:pt x="239383" y="391023"/>
                  </a:lnTo>
                  <a:lnTo>
                    <a:pt x="280096" y="376156"/>
                  </a:lnTo>
                  <a:lnTo>
                    <a:pt x="316036" y="352812"/>
                  </a:lnTo>
                  <a:lnTo>
                    <a:pt x="346032" y="322163"/>
                  </a:lnTo>
                  <a:lnTo>
                    <a:pt x="368910" y="285383"/>
                  </a:lnTo>
                  <a:lnTo>
                    <a:pt x="383497" y="243644"/>
                  </a:lnTo>
                  <a:lnTo>
                    <a:pt x="388619" y="198119"/>
                  </a:lnTo>
                  <a:lnTo>
                    <a:pt x="383497" y="153075"/>
                  </a:lnTo>
                  <a:lnTo>
                    <a:pt x="368910" y="111523"/>
                  </a:lnTo>
                  <a:lnTo>
                    <a:pt x="346032" y="74715"/>
                  </a:lnTo>
                  <a:lnTo>
                    <a:pt x="316036" y="43907"/>
                  </a:lnTo>
                  <a:lnTo>
                    <a:pt x="280096" y="20349"/>
                  </a:lnTo>
                  <a:lnTo>
                    <a:pt x="239383" y="5296"/>
                  </a:lnTo>
                  <a:lnTo>
                    <a:pt x="195071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726179" y="3843528"/>
              <a:ext cx="388620" cy="396240"/>
            </a:xfrm>
            <a:custGeom>
              <a:avLst/>
              <a:gdLst/>
              <a:ahLst/>
              <a:cxnLst/>
              <a:rect l="l" t="t" r="r" b="b"/>
              <a:pathLst>
                <a:path w="388620" h="396239">
                  <a:moveTo>
                    <a:pt x="388619" y="198119"/>
                  </a:moveTo>
                  <a:lnTo>
                    <a:pt x="383497" y="153075"/>
                  </a:lnTo>
                  <a:lnTo>
                    <a:pt x="368910" y="111523"/>
                  </a:lnTo>
                  <a:lnTo>
                    <a:pt x="346032" y="74715"/>
                  </a:lnTo>
                  <a:lnTo>
                    <a:pt x="316036" y="43907"/>
                  </a:lnTo>
                  <a:lnTo>
                    <a:pt x="280096" y="20349"/>
                  </a:lnTo>
                  <a:lnTo>
                    <a:pt x="239383" y="5296"/>
                  </a:lnTo>
                  <a:lnTo>
                    <a:pt x="195071" y="0"/>
                  </a:lnTo>
                  <a:lnTo>
                    <a:pt x="150196" y="5296"/>
                  </a:lnTo>
                  <a:lnTo>
                    <a:pt x="109079" y="20349"/>
                  </a:lnTo>
                  <a:lnTo>
                    <a:pt x="72867" y="43907"/>
                  </a:lnTo>
                  <a:lnTo>
                    <a:pt x="42707" y="74715"/>
                  </a:lnTo>
                  <a:lnTo>
                    <a:pt x="19745" y="111523"/>
                  </a:lnTo>
                  <a:lnTo>
                    <a:pt x="5127" y="153075"/>
                  </a:lnTo>
                  <a:lnTo>
                    <a:pt x="0" y="198119"/>
                  </a:lnTo>
                  <a:lnTo>
                    <a:pt x="5127" y="243644"/>
                  </a:lnTo>
                  <a:lnTo>
                    <a:pt x="19745" y="285383"/>
                  </a:lnTo>
                  <a:lnTo>
                    <a:pt x="42707" y="322163"/>
                  </a:lnTo>
                  <a:lnTo>
                    <a:pt x="72867" y="352812"/>
                  </a:lnTo>
                  <a:lnTo>
                    <a:pt x="109079" y="376156"/>
                  </a:lnTo>
                  <a:lnTo>
                    <a:pt x="150196" y="391023"/>
                  </a:lnTo>
                  <a:lnTo>
                    <a:pt x="195071" y="396239"/>
                  </a:lnTo>
                  <a:lnTo>
                    <a:pt x="239383" y="391023"/>
                  </a:lnTo>
                  <a:lnTo>
                    <a:pt x="280096" y="376156"/>
                  </a:lnTo>
                  <a:lnTo>
                    <a:pt x="316036" y="352812"/>
                  </a:lnTo>
                  <a:lnTo>
                    <a:pt x="346032" y="322163"/>
                  </a:lnTo>
                  <a:lnTo>
                    <a:pt x="368910" y="285383"/>
                  </a:lnTo>
                  <a:lnTo>
                    <a:pt x="383497" y="243644"/>
                  </a:lnTo>
                  <a:lnTo>
                    <a:pt x="388619" y="198119"/>
                  </a:lnTo>
                  <a:close/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843527" y="3890772"/>
              <a:ext cx="158496" cy="14630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761232" y="3954780"/>
              <a:ext cx="329184" cy="17830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74948" y="4082796"/>
              <a:ext cx="292608" cy="11430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448811" y="3104388"/>
              <a:ext cx="448055" cy="45719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448811" y="3104388"/>
              <a:ext cx="448309" cy="457200"/>
            </a:xfrm>
            <a:custGeom>
              <a:avLst/>
              <a:gdLst/>
              <a:ahLst/>
              <a:cxnLst/>
              <a:rect l="l" t="t" r="r" b="b"/>
              <a:pathLst>
                <a:path w="448310" h="457200">
                  <a:moveTo>
                    <a:pt x="448055" y="263651"/>
                  </a:moveTo>
                  <a:lnTo>
                    <a:pt x="448055" y="457199"/>
                  </a:lnTo>
                  <a:lnTo>
                    <a:pt x="0" y="457199"/>
                  </a:lnTo>
                  <a:lnTo>
                    <a:pt x="0" y="0"/>
                  </a:lnTo>
                  <a:lnTo>
                    <a:pt x="188975" y="0"/>
                  </a:lnTo>
                  <a:lnTo>
                    <a:pt x="194850" y="46570"/>
                  </a:lnTo>
                  <a:lnTo>
                    <a:pt x="207974" y="90344"/>
                  </a:lnTo>
                  <a:lnTo>
                    <a:pt x="227696" y="130668"/>
                  </a:lnTo>
                  <a:lnTo>
                    <a:pt x="253364" y="166891"/>
                  </a:lnTo>
                  <a:lnTo>
                    <a:pt x="284325" y="198360"/>
                  </a:lnTo>
                  <a:lnTo>
                    <a:pt x="319927" y="224423"/>
                  </a:lnTo>
                  <a:lnTo>
                    <a:pt x="359517" y="244427"/>
                  </a:lnTo>
                  <a:lnTo>
                    <a:pt x="402444" y="257721"/>
                  </a:lnTo>
                  <a:lnTo>
                    <a:pt x="448055" y="2636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511295" y="3360419"/>
              <a:ext cx="329184" cy="14630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534155" y="3424428"/>
              <a:ext cx="362711" cy="59436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543300" y="4066032"/>
              <a:ext cx="467868" cy="36118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543300" y="3657600"/>
              <a:ext cx="353695" cy="361315"/>
            </a:xfrm>
            <a:custGeom>
              <a:avLst/>
              <a:gdLst/>
              <a:ahLst/>
              <a:cxnLst/>
              <a:rect l="l" t="t" r="r" b="b"/>
              <a:pathLst>
                <a:path w="353695" h="361314">
                  <a:moveTo>
                    <a:pt x="353567" y="152399"/>
                  </a:moveTo>
                  <a:lnTo>
                    <a:pt x="353567" y="0"/>
                  </a:lnTo>
                  <a:lnTo>
                    <a:pt x="0" y="0"/>
                  </a:lnTo>
                  <a:lnTo>
                    <a:pt x="0" y="361187"/>
                  </a:lnTo>
                  <a:lnTo>
                    <a:pt x="149351" y="361187"/>
                  </a:lnTo>
                  <a:lnTo>
                    <a:pt x="156265" y="313872"/>
                  </a:lnTo>
                  <a:lnTo>
                    <a:pt x="172376" y="270609"/>
                  </a:lnTo>
                  <a:lnTo>
                    <a:pt x="196618" y="232465"/>
                  </a:lnTo>
                  <a:lnTo>
                    <a:pt x="227924" y="200505"/>
                  </a:lnTo>
                  <a:lnTo>
                    <a:pt x="265229" y="175797"/>
                  </a:lnTo>
                  <a:lnTo>
                    <a:pt x="307465" y="159406"/>
                  </a:lnTo>
                  <a:lnTo>
                    <a:pt x="353567" y="1523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610355" y="3672840"/>
              <a:ext cx="219455" cy="11430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72255" y="3736847"/>
              <a:ext cx="280415" cy="21031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3543300" y="4066032"/>
              <a:ext cx="353695" cy="361315"/>
            </a:xfrm>
            <a:custGeom>
              <a:avLst/>
              <a:gdLst/>
              <a:ahLst/>
              <a:cxnLst/>
              <a:rect l="l" t="t" r="r" b="b"/>
              <a:pathLst>
                <a:path w="353695" h="361314">
                  <a:moveTo>
                    <a:pt x="353567" y="208787"/>
                  </a:moveTo>
                  <a:lnTo>
                    <a:pt x="353567" y="361187"/>
                  </a:lnTo>
                  <a:lnTo>
                    <a:pt x="0" y="361187"/>
                  </a:lnTo>
                  <a:lnTo>
                    <a:pt x="0" y="0"/>
                  </a:lnTo>
                  <a:lnTo>
                    <a:pt x="149351" y="0"/>
                  </a:lnTo>
                  <a:lnTo>
                    <a:pt x="156265" y="46835"/>
                  </a:lnTo>
                  <a:lnTo>
                    <a:pt x="172376" y="89911"/>
                  </a:lnTo>
                  <a:lnTo>
                    <a:pt x="196618" y="128082"/>
                  </a:lnTo>
                  <a:lnTo>
                    <a:pt x="227924" y="160202"/>
                  </a:lnTo>
                  <a:lnTo>
                    <a:pt x="265229" y="185123"/>
                  </a:lnTo>
                  <a:lnTo>
                    <a:pt x="307465" y="201701"/>
                  </a:lnTo>
                  <a:lnTo>
                    <a:pt x="353567" y="2087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78936" y="4245863"/>
              <a:ext cx="96011" cy="14630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599688" y="4309872"/>
              <a:ext cx="256032" cy="11430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85972" y="4373880"/>
              <a:ext cx="280415" cy="11430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944111" y="3657600"/>
              <a:ext cx="355091" cy="361187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3944111" y="3657600"/>
              <a:ext cx="355600" cy="361315"/>
            </a:xfrm>
            <a:custGeom>
              <a:avLst/>
              <a:gdLst/>
              <a:ahLst/>
              <a:cxnLst/>
              <a:rect l="l" t="t" r="r" b="b"/>
              <a:pathLst>
                <a:path w="355600" h="361314">
                  <a:moveTo>
                    <a:pt x="0" y="152399"/>
                  </a:moveTo>
                  <a:lnTo>
                    <a:pt x="0" y="0"/>
                  </a:lnTo>
                  <a:lnTo>
                    <a:pt x="355091" y="0"/>
                  </a:lnTo>
                  <a:lnTo>
                    <a:pt x="355091" y="361187"/>
                  </a:lnTo>
                  <a:lnTo>
                    <a:pt x="205739" y="361187"/>
                  </a:lnTo>
                  <a:lnTo>
                    <a:pt x="198742" y="313872"/>
                  </a:lnTo>
                  <a:lnTo>
                    <a:pt x="182413" y="270609"/>
                  </a:lnTo>
                  <a:lnTo>
                    <a:pt x="157873" y="232465"/>
                  </a:lnTo>
                  <a:lnTo>
                    <a:pt x="126243" y="200505"/>
                  </a:lnTo>
                  <a:lnTo>
                    <a:pt x="88640" y="175797"/>
                  </a:lnTo>
                  <a:lnTo>
                    <a:pt x="46186" y="159406"/>
                  </a:lnTo>
                  <a:lnTo>
                    <a:pt x="0" y="1523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000500" y="3669791"/>
              <a:ext cx="256032" cy="14630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988308" y="3733800"/>
              <a:ext cx="280415" cy="21183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944111" y="4066032"/>
              <a:ext cx="355091" cy="361187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944111" y="4066032"/>
              <a:ext cx="355600" cy="361315"/>
            </a:xfrm>
            <a:custGeom>
              <a:avLst/>
              <a:gdLst/>
              <a:ahLst/>
              <a:cxnLst/>
              <a:rect l="l" t="t" r="r" b="b"/>
              <a:pathLst>
                <a:path w="355600" h="361314">
                  <a:moveTo>
                    <a:pt x="0" y="208787"/>
                  </a:moveTo>
                  <a:lnTo>
                    <a:pt x="0" y="361187"/>
                  </a:lnTo>
                  <a:lnTo>
                    <a:pt x="355091" y="361187"/>
                  </a:lnTo>
                  <a:lnTo>
                    <a:pt x="355091" y="0"/>
                  </a:lnTo>
                  <a:lnTo>
                    <a:pt x="205739" y="0"/>
                  </a:lnTo>
                  <a:lnTo>
                    <a:pt x="198742" y="46835"/>
                  </a:lnTo>
                  <a:lnTo>
                    <a:pt x="182413" y="89911"/>
                  </a:lnTo>
                  <a:lnTo>
                    <a:pt x="157873" y="128082"/>
                  </a:lnTo>
                  <a:lnTo>
                    <a:pt x="126243" y="160202"/>
                  </a:lnTo>
                  <a:lnTo>
                    <a:pt x="88640" y="185123"/>
                  </a:lnTo>
                  <a:lnTo>
                    <a:pt x="46186" y="201701"/>
                  </a:lnTo>
                  <a:lnTo>
                    <a:pt x="0" y="2087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79748" y="4247388"/>
              <a:ext cx="97535" cy="146303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994404" y="4311396"/>
              <a:ext cx="268224" cy="146303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988308" y="4375403"/>
              <a:ext cx="280415" cy="114300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3703319" y="2857500"/>
              <a:ext cx="436245" cy="445134"/>
            </a:xfrm>
            <a:custGeom>
              <a:avLst/>
              <a:gdLst/>
              <a:ahLst/>
              <a:cxnLst/>
              <a:rect l="l" t="t" r="r" b="b"/>
              <a:pathLst>
                <a:path w="436245" h="445135">
                  <a:moveTo>
                    <a:pt x="217931" y="0"/>
                  </a:moveTo>
                  <a:lnTo>
                    <a:pt x="174000" y="4497"/>
                  </a:lnTo>
                  <a:lnTo>
                    <a:pt x="133088" y="17406"/>
                  </a:lnTo>
                  <a:lnTo>
                    <a:pt x="96068" y="37852"/>
                  </a:lnTo>
                  <a:lnTo>
                    <a:pt x="63817" y="64960"/>
                  </a:lnTo>
                  <a:lnTo>
                    <a:pt x="37210" y="97854"/>
                  </a:lnTo>
                  <a:lnTo>
                    <a:pt x="17121" y="135659"/>
                  </a:lnTo>
                  <a:lnTo>
                    <a:pt x="4426" y="177501"/>
                  </a:lnTo>
                  <a:lnTo>
                    <a:pt x="0" y="222503"/>
                  </a:lnTo>
                  <a:lnTo>
                    <a:pt x="4426" y="267069"/>
                  </a:lnTo>
                  <a:lnTo>
                    <a:pt x="17121" y="308705"/>
                  </a:lnTo>
                  <a:lnTo>
                    <a:pt x="37210" y="346483"/>
                  </a:lnTo>
                  <a:lnTo>
                    <a:pt x="63817" y="379475"/>
                  </a:lnTo>
                  <a:lnTo>
                    <a:pt x="96068" y="406753"/>
                  </a:lnTo>
                  <a:lnTo>
                    <a:pt x="133088" y="427386"/>
                  </a:lnTo>
                  <a:lnTo>
                    <a:pt x="174000" y="440447"/>
                  </a:lnTo>
                  <a:lnTo>
                    <a:pt x="217931" y="445007"/>
                  </a:lnTo>
                  <a:lnTo>
                    <a:pt x="261863" y="440447"/>
                  </a:lnTo>
                  <a:lnTo>
                    <a:pt x="302775" y="427386"/>
                  </a:lnTo>
                  <a:lnTo>
                    <a:pt x="339795" y="406753"/>
                  </a:lnTo>
                  <a:lnTo>
                    <a:pt x="372046" y="379475"/>
                  </a:lnTo>
                  <a:lnTo>
                    <a:pt x="398653" y="346483"/>
                  </a:lnTo>
                  <a:lnTo>
                    <a:pt x="418742" y="308705"/>
                  </a:lnTo>
                  <a:lnTo>
                    <a:pt x="431437" y="267069"/>
                  </a:lnTo>
                  <a:lnTo>
                    <a:pt x="435863" y="222503"/>
                  </a:lnTo>
                  <a:lnTo>
                    <a:pt x="431437" y="177501"/>
                  </a:lnTo>
                  <a:lnTo>
                    <a:pt x="418742" y="135659"/>
                  </a:lnTo>
                  <a:lnTo>
                    <a:pt x="398653" y="97854"/>
                  </a:lnTo>
                  <a:lnTo>
                    <a:pt x="372046" y="64960"/>
                  </a:lnTo>
                  <a:lnTo>
                    <a:pt x="339795" y="37852"/>
                  </a:lnTo>
                  <a:lnTo>
                    <a:pt x="302775" y="17406"/>
                  </a:lnTo>
                  <a:lnTo>
                    <a:pt x="261863" y="4497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703319" y="2857500"/>
              <a:ext cx="436245" cy="445134"/>
            </a:xfrm>
            <a:custGeom>
              <a:avLst/>
              <a:gdLst/>
              <a:ahLst/>
              <a:cxnLst/>
              <a:rect l="l" t="t" r="r" b="b"/>
              <a:pathLst>
                <a:path w="436245" h="445135">
                  <a:moveTo>
                    <a:pt x="435863" y="222503"/>
                  </a:moveTo>
                  <a:lnTo>
                    <a:pt x="431437" y="177501"/>
                  </a:lnTo>
                  <a:lnTo>
                    <a:pt x="418742" y="135659"/>
                  </a:lnTo>
                  <a:lnTo>
                    <a:pt x="398653" y="97854"/>
                  </a:lnTo>
                  <a:lnTo>
                    <a:pt x="372046" y="64960"/>
                  </a:lnTo>
                  <a:lnTo>
                    <a:pt x="339795" y="37852"/>
                  </a:lnTo>
                  <a:lnTo>
                    <a:pt x="302775" y="17406"/>
                  </a:lnTo>
                  <a:lnTo>
                    <a:pt x="261863" y="4497"/>
                  </a:lnTo>
                  <a:lnTo>
                    <a:pt x="217931" y="0"/>
                  </a:lnTo>
                  <a:lnTo>
                    <a:pt x="174000" y="4497"/>
                  </a:lnTo>
                  <a:lnTo>
                    <a:pt x="133088" y="17406"/>
                  </a:lnTo>
                  <a:lnTo>
                    <a:pt x="96068" y="37852"/>
                  </a:lnTo>
                  <a:lnTo>
                    <a:pt x="63817" y="64960"/>
                  </a:lnTo>
                  <a:lnTo>
                    <a:pt x="37210" y="97854"/>
                  </a:lnTo>
                  <a:lnTo>
                    <a:pt x="17121" y="135659"/>
                  </a:lnTo>
                  <a:lnTo>
                    <a:pt x="4426" y="177501"/>
                  </a:lnTo>
                  <a:lnTo>
                    <a:pt x="0" y="222503"/>
                  </a:lnTo>
                  <a:lnTo>
                    <a:pt x="4426" y="267069"/>
                  </a:lnTo>
                  <a:lnTo>
                    <a:pt x="17121" y="308705"/>
                  </a:lnTo>
                  <a:lnTo>
                    <a:pt x="37210" y="346483"/>
                  </a:lnTo>
                  <a:lnTo>
                    <a:pt x="63817" y="379475"/>
                  </a:lnTo>
                  <a:lnTo>
                    <a:pt x="96068" y="406753"/>
                  </a:lnTo>
                  <a:lnTo>
                    <a:pt x="133088" y="427386"/>
                  </a:lnTo>
                  <a:lnTo>
                    <a:pt x="174000" y="440447"/>
                  </a:lnTo>
                  <a:lnTo>
                    <a:pt x="217931" y="445007"/>
                  </a:lnTo>
                  <a:lnTo>
                    <a:pt x="261863" y="440447"/>
                  </a:lnTo>
                  <a:lnTo>
                    <a:pt x="302775" y="427386"/>
                  </a:lnTo>
                  <a:lnTo>
                    <a:pt x="339795" y="406753"/>
                  </a:lnTo>
                  <a:lnTo>
                    <a:pt x="372046" y="379475"/>
                  </a:lnTo>
                  <a:lnTo>
                    <a:pt x="398653" y="346483"/>
                  </a:lnTo>
                  <a:lnTo>
                    <a:pt x="418742" y="308705"/>
                  </a:lnTo>
                  <a:lnTo>
                    <a:pt x="431437" y="267069"/>
                  </a:lnTo>
                  <a:lnTo>
                    <a:pt x="435863" y="222503"/>
                  </a:lnTo>
                  <a:close/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843527" y="3025140"/>
              <a:ext cx="158496" cy="14630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761232" y="3089147"/>
              <a:ext cx="329184" cy="146303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3921251" y="3355848"/>
              <a:ext cx="0" cy="487680"/>
            </a:xfrm>
            <a:custGeom>
              <a:avLst/>
              <a:gdLst/>
              <a:ahLst/>
              <a:cxnLst/>
              <a:rect l="l" t="t" r="r" b="b"/>
              <a:pathLst>
                <a:path h="487679">
                  <a:moveTo>
                    <a:pt x="0" y="487679"/>
                  </a:moveTo>
                  <a:lnTo>
                    <a:pt x="0" y="0"/>
                  </a:lnTo>
                </a:path>
              </a:pathLst>
            </a:custGeom>
            <a:ln w="6304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901439" y="3302508"/>
              <a:ext cx="40005" cy="59690"/>
            </a:xfrm>
            <a:custGeom>
              <a:avLst/>
              <a:gdLst/>
              <a:ahLst/>
              <a:cxnLst/>
              <a:rect l="l" t="t" r="r" b="b"/>
              <a:pathLst>
                <a:path w="40004" h="59689">
                  <a:moveTo>
                    <a:pt x="19811" y="0"/>
                  </a:moveTo>
                  <a:lnTo>
                    <a:pt x="0" y="59435"/>
                  </a:lnTo>
                  <a:lnTo>
                    <a:pt x="39623" y="59435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899916" y="1697736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895"/>
                  </a:lnTo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936492" y="1743456"/>
              <a:ext cx="123443" cy="11430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933444" y="1743456"/>
              <a:ext cx="679704" cy="17526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936492" y="1804416"/>
              <a:ext cx="755903" cy="18745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076700" y="1877568"/>
              <a:ext cx="560831" cy="146303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941064" y="1949196"/>
              <a:ext cx="79247" cy="11430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037076" y="1949196"/>
              <a:ext cx="316991" cy="14630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081784" y="1676400"/>
              <a:ext cx="230124" cy="4876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101596" y="1740408"/>
              <a:ext cx="195071" cy="21031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029968" y="1636776"/>
              <a:ext cx="449579" cy="45719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2029968" y="1636776"/>
              <a:ext cx="449580" cy="457200"/>
            </a:xfrm>
            <a:custGeom>
              <a:avLst/>
              <a:gdLst/>
              <a:ahLst/>
              <a:cxnLst/>
              <a:rect l="l" t="t" r="r" b="b"/>
              <a:pathLst>
                <a:path w="449580" h="457200">
                  <a:moveTo>
                    <a:pt x="449579" y="192023"/>
                  </a:moveTo>
                  <a:lnTo>
                    <a:pt x="449579" y="0"/>
                  </a:lnTo>
                  <a:lnTo>
                    <a:pt x="0" y="0"/>
                  </a:lnTo>
                  <a:lnTo>
                    <a:pt x="0" y="457199"/>
                  </a:lnTo>
                  <a:lnTo>
                    <a:pt x="188975" y="457199"/>
                  </a:lnTo>
                  <a:lnTo>
                    <a:pt x="194852" y="410576"/>
                  </a:lnTo>
                  <a:lnTo>
                    <a:pt x="207991" y="366663"/>
                  </a:lnTo>
                  <a:lnTo>
                    <a:pt x="227753" y="326135"/>
                  </a:lnTo>
                  <a:lnTo>
                    <a:pt x="253498" y="289672"/>
                  </a:lnTo>
                  <a:lnTo>
                    <a:pt x="284586" y="257951"/>
                  </a:lnTo>
                  <a:lnTo>
                    <a:pt x="320378" y="231647"/>
                  </a:lnTo>
                  <a:lnTo>
                    <a:pt x="360234" y="211440"/>
                  </a:lnTo>
                  <a:lnTo>
                    <a:pt x="403515" y="198007"/>
                  </a:lnTo>
                  <a:lnTo>
                    <a:pt x="449579" y="1920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671572" y="1676400"/>
              <a:ext cx="231648" cy="48768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647188" y="1740408"/>
              <a:ext cx="280415" cy="210311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526791" y="1636776"/>
              <a:ext cx="448055" cy="1418843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2526791" y="1636776"/>
              <a:ext cx="448309" cy="1419225"/>
            </a:xfrm>
            <a:custGeom>
              <a:avLst/>
              <a:gdLst/>
              <a:ahLst/>
              <a:cxnLst/>
              <a:rect l="l" t="t" r="r" b="b"/>
              <a:pathLst>
                <a:path w="448310" h="1419225">
                  <a:moveTo>
                    <a:pt x="448055" y="961643"/>
                  </a:moveTo>
                  <a:lnTo>
                    <a:pt x="448055" y="0"/>
                  </a:lnTo>
                  <a:lnTo>
                    <a:pt x="0" y="0"/>
                  </a:lnTo>
                  <a:lnTo>
                    <a:pt x="0" y="192023"/>
                  </a:lnTo>
                  <a:lnTo>
                    <a:pt x="45611" y="198007"/>
                  </a:lnTo>
                  <a:lnTo>
                    <a:pt x="88538" y="211440"/>
                  </a:lnTo>
                  <a:lnTo>
                    <a:pt x="128128" y="231647"/>
                  </a:lnTo>
                  <a:lnTo>
                    <a:pt x="163730" y="257951"/>
                  </a:lnTo>
                  <a:lnTo>
                    <a:pt x="194691" y="289672"/>
                  </a:lnTo>
                  <a:lnTo>
                    <a:pt x="220359" y="326135"/>
                  </a:lnTo>
                  <a:lnTo>
                    <a:pt x="240081" y="366663"/>
                  </a:lnTo>
                  <a:lnTo>
                    <a:pt x="253205" y="410576"/>
                  </a:lnTo>
                  <a:lnTo>
                    <a:pt x="259079" y="457199"/>
                  </a:lnTo>
                  <a:lnTo>
                    <a:pt x="259079" y="504443"/>
                  </a:lnTo>
                  <a:lnTo>
                    <a:pt x="253205" y="551067"/>
                  </a:lnTo>
                  <a:lnTo>
                    <a:pt x="240081" y="594980"/>
                  </a:lnTo>
                  <a:lnTo>
                    <a:pt x="220359" y="635507"/>
                  </a:lnTo>
                  <a:lnTo>
                    <a:pt x="194691" y="671971"/>
                  </a:lnTo>
                  <a:lnTo>
                    <a:pt x="163730" y="703692"/>
                  </a:lnTo>
                  <a:lnTo>
                    <a:pt x="128128" y="729995"/>
                  </a:lnTo>
                  <a:lnTo>
                    <a:pt x="88538" y="750203"/>
                  </a:lnTo>
                  <a:lnTo>
                    <a:pt x="45611" y="763636"/>
                  </a:lnTo>
                  <a:lnTo>
                    <a:pt x="0" y="769619"/>
                  </a:lnTo>
                  <a:lnTo>
                    <a:pt x="0" y="1155191"/>
                  </a:lnTo>
                  <a:lnTo>
                    <a:pt x="45611" y="1161122"/>
                  </a:lnTo>
                  <a:lnTo>
                    <a:pt x="88538" y="1174416"/>
                  </a:lnTo>
                  <a:lnTo>
                    <a:pt x="128128" y="1194420"/>
                  </a:lnTo>
                  <a:lnTo>
                    <a:pt x="163730" y="1220483"/>
                  </a:lnTo>
                  <a:lnTo>
                    <a:pt x="194691" y="1251952"/>
                  </a:lnTo>
                  <a:lnTo>
                    <a:pt x="220359" y="1288175"/>
                  </a:lnTo>
                  <a:lnTo>
                    <a:pt x="240081" y="1328499"/>
                  </a:lnTo>
                  <a:lnTo>
                    <a:pt x="253205" y="1372273"/>
                  </a:lnTo>
                  <a:lnTo>
                    <a:pt x="259079" y="1418843"/>
                  </a:lnTo>
                  <a:lnTo>
                    <a:pt x="448055" y="1418843"/>
                  </a:lnTo>
                  <a:lnTo>
                    <a:pt x="448055" y="9616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289047" y="1900428"/>
              <a:ext cx="426720" cy="433070"/>
            </a:xfrm>
            <a:custGeom>
              <a:avLst/>
              <a:gdLst/>
              <a:ahLst/>
              <a:cxnLst/>
              <a:rect l="l" t="t" r="r" b="b"/>
              <a:pathLst>
                <a:path w="426719" h="433069">
                  <a:moveTo>
                    <a:pt x="213359" y="0"/>
                  </a:moveTo>
                  <a:lnTo>
                    <a:pt x="164591" y="5749"/>
                  </a:lnTo>
                  <a:lnTo>
                    <a:pt x="119742" y="22109"/>
                  </a:lnTo>
                  <a:lnTo>
                    <a:pt x="80118" y="47746"/>
                  </a:lnTo>
                  <a:lnTo>
                    <a:pt x="47026" y="81327"/>
                  </a:lnTo>
                  <a:lnTo>
                    <a:pt x="21771" y="121520"/>
                  </a:lnTo>
                  <a:lnTo>
                    <a:pt x="5660" y="166991"/>
                  </a:lnTo>
                  <a:lnTo>
                    <a:pt x="0" y="216407"/>
                  </a:lnTo>
                  <a:lnTo>
                    <a:pt x="5660" y="266304"/>
                  </a:lnTo>
                  <a:lnTo>
                    <a:pt x="21771" y="311962"/>
                  </a:lnTo>
                  <a:lnTo>
                    <a:pt x="47026" y="352128"/>
                  </a:lnTo>
                  <a:lnTo>
                    <a:pt x="80118" y="385549"/>
                  </a:lnTo>
                  <a:lnTo>
                    <a:pt x="119742" y="410973"/>
                  </a:lnTo>
                  <a:lnTo>
                    <a:pt x="164591" y="427146"/>
                  </a:lnTo>
                  <a:lnTo>
                    <a:pt x="213359" y="432815"/>
                  </a:lnTo>
                  <a:lnTo>
                    <a:pt x="262127" y="427146"/>
                  </a:lnTo>
                  <a:lnTo>
                    <a:pt x="306977" y="410973"/>
                  </a:lnTo>
                  <a:lnTo>
                    <a:pt x="346601" y="385549"/>
                  </a:lnTo>
                  <a:lnTo>
                    <a:pt x="379693" y="352128"/>
                  </a:lnTo>
                  <a:lnTo>
                    <a:pt x="404948" y="311962"/>
                  </a:lnTo>
                  <a:lnTo>
                    <a:pt x="421059" y="266304"/>
                  </a:lnTo>
                  <a:lnTo>
                    <a:pt x="426719" y="216407"/>
                  </a:lnTo>
                  <a:lnTo>
                    <a:pt x="421059" y="166991"/>
                  </a:lnTo>
                  <a:lnTo>
                    <a:pt x="404948" y="121520"/>
                  </a:lnTo>
                  <a:lnTo>
                    <a:pt x="379693" y="81327"/>
                  </a:lnTo>
                  <a:lnTo>
                    <a:pt x="346601" y="47746"/>
                  </a:lnTo>
                  <a:lnTo>
                    <a:pt x="306977" y="22109"/>
                  </a:lnTo>
                  <a:lnTo>
                    <a:pt x="262127" y="574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289047" y="1900428"/>
              <a:ext cx="426720" cy="433070"/>
            </a:xfrm>
            <a:custGeom>
              <a:avLst/>
              <a:gdLst/>
              <a:ahLst/>
              <a:cxnLst/>
              <a:rect l="l" t="t" r="r" b="b"/>
              <a:pathLst>
                <a:path w="426719" h="433069">
                  <a:moveTo>
                    <a:pt x="426719" y="216407"/>
                  </a:moveTo>
                  <a:lnTo>
                    <a:pt x="421059" y="166991"/>
                  </a:lnTo>
                  <a:lnTo>
                    <a:pt x="404948" y="121520"/>
                  </a:lnTo>
                  <a:lnTo>
                    <a:pt x="379693" y="81327"/>
                  </a:lnTo>
                  <a:lnTo>
                    <a:pt x="346601" y="47746"/>
                  </a:lnTo>
                  <a:lnTo>
                    <a:pt x="306977" y="22109"/>
                  </a:lnTo>
                  <a:lnTo>
                    <a:pt x="262127" y="5749"/>
                  </a:lnTo>
                  <a:lnTo>
                    <a:pt x="213359" y="0"/>
                  </a:lnTo>
                  <a:lnTo>
                    <a:pt x="164591" y="5749"/>
                  </a:lnTo>
                  <a:lnTo>
                    <a:pt x="119742" y="22109"/>
                  </a:lnTo>
                  <a:lnTo>
                    <a:pt x="80118" y="47746"/>
                  </a:lnTo>
                  <a:lnTo>
                    <a:pt x="47026" y="81327"/>
                  </a:lnTo>
                  <a:lnTo>
                    <a:pt x="21771" y="121520"/>
                  </a:lnTo>
                  <a:lnTo>
                    <a:pt x="5660" y="166991"/>
                  </a:lnTo>
                  <a:lnTo>
                    <a:pt x="0" y="216407"/>
                  </a:lnTo>
                  <a:lnTo>
                    <a:pt x="5660" y="266304"/>
                  </a:lnTo>
                  <a:lnTo>
                    <a:pt x="21771" y="311962"/>
                  </a:lnTo>
                  <a:lnTo>
                    <a:pt x="47026" y="352128"/>
                  </a:lnTo>
                  <a:lnTo>
                    <a:pt x="80118" y="385549"/>
                  </a:lnTo>
                  <a:lnTo>
                    <a:pt x="119742" y="410973"/>
                  </a:lnTo>
                  <a:lnTo>
                    <a:pt x="164591" y="427146"/>
                  </a:lnTo>
                  <a:lnTo>
                    <a:pt x="213359" y="432815"/>
                  </a:lnTo>
                  <a:lnTo>
                    <a:pt x="262127" y="427146"/>
                  </a:lnTo>
                  <a:lnTo>
                    <a:pt x="306977" y="410973"/>
                  </a:lnTo>
                  <a:lnTo>
                    <a:pt x="346601" y="385549"/>
                  </a:lnTo>
                  <a:lnTo>
                    <a:pt x="379693" y="352128"/>
                  </a:lnTo>
                  <a:lnTo>
                    <a:pt x="404948" y="311962"/>
                  </a:lnTo>
                  <a:lnTo>
                    <a:pt x="421059" y="266304"/>
                  </a:lnTo>
                  <a:lnTo>
                    <a:pt x="426719" y="216407"/>
                  </a:lnTo>
                  <a:close/>
                </a:path>
              </a:pathLst>
            </a:custGeom>
            <a:ln w="37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386584" y="1965960"/>
              <a:ext cx="231648" cy="146303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342388" y="2029968"/>
              <a:ext cx="329183" cy="178307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356104" y="2159508"/>
              <a:ext cx="292607" cy="11430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421636" y="2223516"/>
              <a:ext cx="170687" cy="114300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5973569" y="8725916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1612391" y="5367021"/>
            <a:ext cx="4546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endParaRPr sz="1200">
              <a:latin typeface="Microsoft Sans Serif"/>
              <a:cs typeface="Microsoft Sans Serif"/>
            </a:endParaRPr>
          </a:p>
          <a:p>
            <a:pPr marL="45720">
              <a:lnSpc>
                <a:spcPct val="100000"/>
              </a:lnSpc>
            </a:pPr>
            <a:r>
              <a:rPr sz="800" i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Pattern</a:t>
            </a:r>
            <a:r>
              <a:rPr sz="8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Methodology</a:t>
            </a:r>
            <a:r>
              <a:rPr sz="8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65" dirty="0">
                <a:solidFill>
                  <a:srgbClr val="FFFFFF"/>
                </a:solidFill>
                <a:latin typeface="Arial"/>
                <a:cs typeface="Arial"/>
              </a:rPr>
              <a:t>Once </a:t>
            </a:r>
            <a:r>
              <a:rPr sz="800" i="1" spc="-35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8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8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6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Chosen</a:t>
            </a:r>
            <a:r>
              <a:rPr sz="8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r>
              <a:rPr sz="800" i="1" spc="-80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Vision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sp>
          <p:nvSpPr>
            <p:cNvPr id="166" name="object 166"/>
            <p:cNvSpPr/>
            <p:nvPr/>
          </p:nvSpPr>
          <p:spPr>
            <a:xfrm>
              <a:off x="1866900" y="5745480"/>
              <a:ext cx="4191000" cy="3009900"/>
            </a:xfrm>
            <a:custGeom>
              <a:avLst/>
              <a:gdLst/>
              <a:ahLst/>
              <a:cxnLst/>
              <a:rect l="l" t="t" r="r" b="b"/>
              <a:pathLst>
                <a:path w="4191000" h="3009900">
                  <a:moveTo>
                    <a:pt x="4190999" y="0"/>
                  </a:moveTo>
                  <a:lnTo>
                    <a:pt x="0" y="0"/>
                  </a:lnTo>
                  <a:lnTo>
                    <a:pt x="0" y="3009899"/>
                  </a:lnTo>
                  <a:lnTo>
                    <a:pt x="4190999" y="3009899"/>
                  </a:lnTo>
                  <a:lnTo>
                    <a:pt x="4190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900172" y="5754624"/>
              <a:ext cx="551815" cy="483234"/>
            </a:xfrm>
            <a:custGeom>
              <a:avLst/>
              <a:gdLst/>
              <a:ahLst/>
              <a:cxnLst/>
              <a:rect l="l" t="t" r="r" b="b"/>
              <a:pathLst>
                <a:path w="551814" h="483235">
                  <a:moveTo>
                    <a:pt x="551687" y="173735"/>
                  </a:moveTo>
                  <a:lnTo>
                    <a:pt x="86867" y="242315"/>
                  </a:lnTo>
                </a:path>
                <a:path w="551814" h="483235">
                  <a:moveTo>
                    <a:pt x="0" y="0"/>
                  </a:moveTo>
                  <a:lnTo>
                    <a:pt x="86867" y="0"/>
                  </a:lnTo>
                  <a:lnTo>
                    <a:pt x="86867" y="483107"/>
                  </a:lnTo>
                  <a:lnTo>
                    <a:pt x="0" y="483107"/>
                  </a:lnTo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223516" y="5785103"/>
              <a:ext cx="621791" cy="208787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241804" y="5847587"/>
              <a:ext cx="320040" cy="114300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577084" y="5847587"/>
              <a:ext cx="304800" cy="114300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249424" y="5910071"/>
              <a:ext cx="492251" cy="146303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755391" y="5910071"/>
              <a:ext cx="96012" cy="146303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321052" y="5974079"/>
              <a:ext cx="463295" cy="146303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167128" y="6036563"/>
              <a:ext cx="708660" cy="208787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298192" y="6099047"/>
              <a:ext cx="160020" cy="114300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468880" y="6099047"/>
              <a:ext cx="160019" cy="114300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638044" y="6099047"/>
              <a:ext cx="164591" cy="114300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811780" y="6099047"/>
              <a:ext cx="121919" cy="146303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240280" y="6161531"/>
              <a:ext cx="621792" cy="146303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2898647" y="6252972"/>
              <a:ext cx="553720" cy="608330"/>
            </a:xfrm>
            <a:custGeom>
              <a:avLst/>
              <a:gdLst/>
              <a:ahLst/>
              <a:cxnLst/>
              <a:rect l="l" t="t" r="r" b="b"/>
              <a:pathLst>
                <a:path w="553720" h="608329">
                  <a:moveTo>
                    <a:pt x="553211" y="350519"/>
                  </a:moveTo>
                  <a:lnTo>
                    <a:pt x="88391" y="304799"/>
                  </a:lnTo>
                </a:path>
                <a:path w="553720" h="608329">
                  <a:moveTo>
                    <a:pt x="0" y="0"/>
                  </a:moveTo>
                  <a:lnTo>
                    <a:pt x="88391" y="0"/>
                  </a:lnTo>
                  <a:lnTo>
                    <a:pt x="88391" y="608075"/>
                  </a:lnTo>
                  <a:lnTo>
                    <a:pt x="0" y="608075"/>
                  </a:lnTo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171700" y="6283451"/>
              <a:ext cx="755903" cy="146303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292096" y="6345935"/>
              <a:ext cx="512063" cy="146303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229612" y="6408419"/>
              <a:ext cx="12192" cy="146303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246376" y="6408419"/>
              <a:ext cx="228600" cy="114300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488691" y="6408419"/>
              <a:ext cx="370332" cy="146303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354580" y="6470903"/>
              <a:ext cx="390144" cy="146303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377440" y="6534911"/>
              <a:ext cx="341375" cy="146303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269236" y="6597395"/>
              <a:ext cx="560832" cy="146303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202180" y="6659879"/>
              <a:ext cx="694944" cy="146303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237232" y="6723887"/>
              <a:ext cx="621792" cy="146304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238756" y="6786371"/>
              <a:ext cx="621792" cy="146304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4379975" y="5811012"/>
              <a:ext cx="528955" cy="546100"/>
            </a:xfrm>
            <a:custGeom>
              <a:avLst/>
              <a:gdLst/>
              <a:ahLst/>
              <a:cxnLst/>
              <a:rect l="l" t="t" r="r" b="b"/>
              <a:pathLst>
                <a:path w="528954" h="546100">
                  <a:moveTo>
                    <a:pt x="0" y="132587"/>
                  </a:moveTo>
                  <a:lnTo>
                    <a:pt x="440435" y="272795"/>
                  </a:lnTo>
                </a:path>
                <a:path w="528954" h="546100">
                  <a:moveTo>
                    <a:pt x="528827" y="0"/>
                  </a:moveTo>
                  <a:lnTo>
                    <a:pt x="440435" y="0"/>
                  </a:lnTo>
                  <a:lnTo>
                    <a:pt x="440435" y="545591"/>
                  </a:lnTo>
                  <a:lnTo>
                    <a:pt x="528827" y="545591"/>
                  </a:lnTo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972811" y="5841491"/>
              <a:ext cx="743712" cy="146303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850892" y="5903975"/>
              <a:ext cx="12191" cy="146303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869179" y="5903975"/>
              <a:ext cx="964691" cy="146303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936235" y="5966459"/>
              <a:ext cx="816863" cy="14630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966716" y="6030467"/>
              <a:ext cx="755903" cy="146303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873752" y="6092951"/>
              <a:ext cx="943355" cy="146303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983479" y="6155435"/>
              <a:ext cx="723900" cy="114300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916423" y="6219443"/>
              <a:ext cx="743711" cy="146303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673852" y="6219443"/>
              <a:ext cx="96012" cy="1463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004816" y="6281927"/>
              <a:ext cx="682751" cy="14630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2900172" y="6882383"/>
              <a:ext cx="553720" cy="547370"/>
            </a:xfrm>
            <a:custGeom>
              <a:avLst/>
              <a:gdLst/>
              <a:ahLst/>
              <a:cxnLst/>
              <a:rect l="l" t="t" r="r" b="b"/>
              <a:pathLst>
                <a:path w="553720" h="547370">
                  <a:moveTo>
                    <a:pt x="553211" y="547115"/>
                  </a:moveTo>
                  <a:lnTo>
                    <a:pt x="86867" y="208787"/>
                  </a:lnTo>
                </a:path>
                <a:path w="553720" h="547370">
                  <a:moveTo>
                    <a:pt x="0" y="0"/>
                  </a:moveTo>
                  <a:lnTo>
                    <a:pt x="86867" y="0"/>
                  </a:lnTo>
                  <a:lnTo>
                    <a:pt x="86867" y="419099"/>
                  </a:lnTo>
                  <a:lnTo>
                    <a:pt x="0" y="419099"/>
                  </a:lnTo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057400" y="6911339"/>
              <a:ext cx="563880" cy="146304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625852" y="6911339"/>
              <a:ext cx="316992" cy="146304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061972" y="6973823"/>
              <a:ext cx="576072" cy="14630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644140" y="6973823"/>
              <a:ext cx="292608" cy="146304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185416" y="7037831"/>
              <a:ext cx="633984" cy="146304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293620" y="7100315"/>
              <a:ext cx="414528" cy="146304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060448" y="7162800"/>
              <a:ext cx="12192" cy="146304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080260" y="7162800"/>
              <a:ext cx="243840" cy="146304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346960" y="7162800"/>
              <a:ext cx="597407" cy="14630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107692" y="7225283"/>
              <a:ext cx="792480" cy="14630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898647" y="7322820"/>
              <a:ext cx="646430" cy="922019"/>
            </a:xfrm>
            <a:custGeom>
              <a:avLst/>
              <a:gdLst/>
              <a:ahLst/>
              <a:cxnLst/>
              <a:rect l="l" t="t" r="r" b="b"/>
              <a:pathLst>
                <a:path w="646429" h="922020">
                  <a:moveTo>
                    <a:pt x="646175" y="544067"/>
                  </a:moveTo>
                  <a:lnTo>
                    <a:pt x="88391" y="460247"/>
                  </a:lnTo>
                </a:path>
                <a:path w="646429" h="922020">
                  <a:moveTo>
                    <a:pt x="0" y="0"/>
                  </a:moveTo>
                  <a:lnTo>
                    <a:pt x="88391" y="0"/>
                  </a:lnTo>
                  <a:lnTo>
                    <a:pt x="88391" y="922019"/>
                  </a:lnTo>
                  <a:lnTo>
                    <a:pt x="0" y="922019"/>
                  </a:lnTo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993392" y="7351775"/>
              <a:ext cx="890016" cy="114300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990344" y="7414259"/>
              <a:ext cx="890016" cy="114300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121408" y="7478267"/>
              <a:ext cx="131063" cy="114300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2249424" y="7478267"/>
              <a:ext cx="499872" cy="146304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112264" y="7540751"/>
              <a:ext cx="646176" cy="114300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2129028" y="7603235"/>
              <a:ext cx="621792" cy="114300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2048256" y="7665719"/>
              <a:ext cx="411479" cy="114300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2455163" y="7665719"/>
              <a:ext cx="365760" cy="146304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2026920" y="7729727"/>
              <a:ext cx="117348" cy="146304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2161032" y="7729727"/>
              <a:ext cx="682751" cy="146304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2017776" y="7792211"/>
              <a:ext cx="713232" cy="146304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2014728" y="7792211"/>
              <a:ext cx="841248" cy="208788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2756916" y="7854695"/>
              <a:ext cx="96012" cy="146304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2042160" y="7918703"/>
              <a:ext cx="792480" cy="208787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2136648" y="7981187"/>
              <a:ext cx="278892" cy="146304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2432304" y="7981187"/>
              <a:ext cx="204216" cy="146304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650236" y="7981187"/>
              <a:ext cx="96012" cy="14630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997964" y="8043672"/>
              <a:ext cx="877823" cy="146304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043684" y="8107679"/>
              <a:ext cx="792480" cy="146304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2897123" y="8243316"/>
              <a:ext cx="647700" cy="501650"/>
            </a:xfrm>
            <a:custGeom>
              <a:avLst/>
              <a:gdLst/>
              <a:ahLst/>
              <a:cxnLst/>
              <a:rect l="l" t="t" r="r" b="b"/>
              <a:pathLst>
                <a:path w="647700" h="501650">
                  <a:moveTo>
                    <a:pt x="647699" y="0"/>
                  </a:moveTo>
                  <a:lnTo>
                    <a:pt x="88391" y="260603"/>
                  </a:lnTo>
                </a:path>
                <a:path w="647700" h="501650">
                  <a:moveTo>
                    <a:pt x="0" y="19811"/>
                  </a:moveTo>
                  <a:lnTo>
                    <a:pt x="88391" y="19811"/>
                  </a:lnTo>
                  <a:lnTo>
                    <a:pt x="88391" y="501395"/>
                  </a:lnTo>
                  <a:lnTo>
                    <a:pt x="0" y="501395"/>
                  </a:lnTo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055876" y="8292083"/>
              <a:ext cx="755903" cy="146303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920240" y="8354567"/>
              <a:ext cx="1024127" cy="146303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2023872" y="8417051"/>
              <a:ext cx="816863" cy="146303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2072640" y="8481059"/>
              <a:ext cx="719327" cy="146303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2017776" y="8543550"/>
              <a:ext cx="829056" cy="146303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933956" y="8606033"/>
              <a:ext cx="12192" cy="146303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952244" y="8606033"/>
              <a:ext cx="333756" cy="146303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2298192" y="8606033"/>
              <a:ext cx="515112" cy="114300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827020" y="8606033"/>
              <a:ext cx="96011" cy="146303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2231136" y="8670042"/>
              <a:ext cx="402336" cy="114300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4379975" y="6755891"/>
              <a:ext cx="528955" cy="792480"/>
            </a:xfrm>
            <a:custGeom>
              <a:avLst/>
              <a:gdLst/>
              <a:ahLst/>
              <a:cxnLst/>
              <a:rect l="l" t="t" r="r" b="b"/>
              <a:pathLst>
                <a:path w="528954" h="792479">
                  <a:moveTo>
                    <a:pt x="0" y="792479"/>
                  </a:moveTo>
                  <a:lnTo>
                    <a:pt x="440435" y="178307"/>
                  </a:lnTo>
                </a:path>
                <a:path w="528954" h="792479">
                  <a:moveTo>
                    <a:pt x="528827" y="0"/>
                  </a:moveTo>
                  <a:lnTo>
                    <a:pt x="440435" y="0"/>
                  </a:lnTo>
                  <a:lnTo>
                    <a:pt x="440435" y="356615"/>
                  </a:lnTo>
                  <a:lnTo>
                    <a:pt x="528827" y="356615"/>
                  </a:lnTo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4870703" y="6784847"/>
              <a:ext cx="1048512" cy="146304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141976" y="6848855"/>
              <a:ext cx="499872" cy="146304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4977384" y="6911339"/>
              <a:ext cx="829055" cy="146304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076444" y="6973823"/>
              <a:ext cx="633984" cy="146304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266944" y="7036307"/>
              <a:ext cx="256032" cy="146304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4285488" y="7511795"/>
              <a:ext cx="623570" cy="544195"/>
            </a:xfrm>
            <a:custGeom>
              <a:avLst/>
              <a:gdLst/>
              <a:ahLst/>
              <a:cxnLst/>
              <a:rect l="l" t="t" r="r" b="b"/>
              <a:pathLst>
                <a:path w="623570" h="544195">
                  <a:moveTo>
                    <a:pt x="0" y="507491"/>
                  </a:moveTo>
                  <a:lnTo>
                    <a:pt x="534923" y="271271"/>
                  </a:lnTo>
                </a:path>
                <a:path w="623570" h="544195">
                  <a:moveTo>
                    <a:pt x="623315" y="0"/>
                  </a:moveTo>
                  <a:lnTo>
                    <a:pt x="534923" y="0"/>
                  </a:lnTo>
                  <a:lnTo>
                    <a:pt x="534923" y="544067"/>
                  </a:lnTo>
                  <a:lnTo>
                    <a:pt x="623315" y="544067"/>
                  </a:lnTo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061203" y="7540751"/>
              <a:ext cx="755903" cy="146304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058155" y="7603235"/>
              <a:ext cx="755903" cy="114300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076444" y="7665719"/>
              <a:ext cx="719327" cy="146304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971288" y="7729727"/>
              <a:ext cx="12191" cy="146304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4985003" y="7729727"/>
              <a:ext cx="310896" cy="114300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291328" y="7729727"/>
              <a:ext cx="614171" cy="146304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4978908" y="7792211"/>
              <a:ext cx="806196" cy="146304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5798820" y="7792211"/>
              <a:ext cx="96012" cy="146304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237988" y="7854695"/>
              <a:ext cx="402336" cy="114300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021579" y="7918703"/>
              <a:ext cx="841248" cy="146304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020055" y="7981187"/>
              <a:ext cx="829055" cy="146304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4288535" y="8112251"/>
              <a:ext cx="620395" cy="483234"/>
            </a:xfrm>
            <a:custGeom>
              <a:avLst/>
              <a:gdLst/>
              <a:ahLst/>
              <a:cxnLst/>
              <a:rect l="l" t="t" r="r" b="b"/>
              <a:pathLst>
                <a:path w="620395" h="483234">
                  <a:moveTo>
                    <a:pt x="0" y="284987"/>
                  </a:moveTo>
                  <a:lnTo>
                    <a:pt x="531875" y="240791"/>
                  </a:lnTo>
                </a:path>
                <a:path w="620395" h="483234">
                  <a:moveTo>
                    <a:pt x="620267" y="0"/>
                  </a:moveTo>
                  <a:lnTo>
                    <a:pt x="531875" y="0"/>
                  </a:lnTo>
                  <a:lnTo>
                    <a:pt x="531875" y="483107"/>
                  </a:lnTo>
                  <a:lnTo>
                    <a:pt x="620267" y="483107"/>
                  </a:lnTo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4986528" y="8141207"/>
              <a:ext cx="768096" cy="146304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4992623" y="8205215"/>
              <a:ext cx="755903" cy="114300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001767" y="8267700"/>
              <a:ext cx="731519" cy="146304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901184" y="8330183"/>
              <a:ext cx="12191" cy="146303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916423" y="8330183"/>
              <a:ext cx="310896" cy="114300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5221223" y="8330183"/>
              <a:ext cx="614171" cy="146303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4908803" y="8392667"/>
              <a:ext cx="806195" cy="146303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728716" y="8392667"/>
              <a:ext cx="96012" cy="146303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5167884" y="8456675"/>
              <a:ext cx="402336" cy="114300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930140" y="8519159"/>
              <a:ext cx="877824" cy="146303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3701795" y="6952488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214883" y="0"/>
                  </a:moveTo>
                  <a:lnTo>
                    <a:pt x="165551" y="5753"/>
                  </a:lnTo>
                  <a:lnTo>
                    <a:pt x="120298" y="22144"/>
                  </a:lnTo>
                  <a:lnTo>
                    <a:pt x="80403" y="47866"/>
                  </a:lnTo>
                  <a:lnTo>
                    <a:pt x="47146" y="81611"/>
                  </a:lnTo>
                  <a:lnTo>
                    <a:pt x="21806" y="122075"/>
                  </a:lnTo>
                  <a:lnTo>
                    <a:pt x="5665" y="167951"/>
                  </a:lnTo>
                  <a:lnTo>
                    <a:pt x="0" y="217931"/>
                  </a:lnTo>
                  <a:lnTo>
                    <a:pt x="5665" y="267912"/>
                  </a:lnTo>
                  <a:lnTo>
                    <a:pt x="21806" y="313788"/>
                  </a:lnTo>
                  <a:lnTo>
                    <a:pt x="47146" y="354252"/>
                  </a:lnTo>
                  <a:lnTo>
                    <a:pt x="80403" y="387997"/>
                  </a:lnTo>
                  <a:lnTo>
                    <a:pt x="120298" y="413719"/>
                  </a:lnTo>
                  <a:lnTo>
                    <a:pt x="165551" y="430110"/>
                  </a:lnTo>
                  <a:lnTo>
                    <a:pt x="214883" y="435863"/>
                  </a:lnTo>
                  <a:lnTo>
                    <a:pt x="263651" y="430110"/>
                  </a:lnTo>
                  <a:lnTo>
                    <a:pt x="308501" y="413719"/>
                  </a:lnTo>
                  <a:lnTo>
                    <a:pt x="348125" y="387997"/>
                  </a:lnTo>
                  <a:lnTo>
                    <a:pt x="381217" y="354252"/>
                  </a:lnTo>
                  <a:lnTo>
                    <a:pt x="406472" y="313788"/>
                  </a:lnTo>
                  <a:lnTo>
                    <a:pt x="422583" y="267912"/>
                  </a:lnTo>
                  <a:lnTo>
                    <a:pt x="428243" y="217931"/>
                  </a:lnTo>
                  <a:lnTo>
                    <a:pt x="422583" y="167951"/>
                  </a:lnTo>
                  <a:lnTo>
                    <a:pt x="406472" y="122075"/>
                  </a:lnTo>
                  <a:lnTo>
                    <a:pt x="381217" y="81611"/>
                  </a:lnTo>
                  <a:lnTo>
                    <a:pt x="348125" y="47866"/>
                  </a:lnTo>
                  <a:lnTo>
                    <a:pt x="308501" y="22144"/>
                  </a:lnTo>
                  <a:lnTo>
                    <a:pt x="263651" y="5753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701795" y="6952488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428243" y="217931"/>
                  </a:moveTo>
                  <a:lnTo>
                    <a:pt x="422583" y="167951"/>
                  </a:lnTo>
                  <a:lnTo>
                    <a:pt x="406472" y="122075"/>
                  </a:lnTo>
                  <a:lnTo>
                    <a:pt x="381217" y="81611"/>
                  </a:lnTo>
                  <a:lnTo>
                    <a:pt x="348125" y="47866"/>
                  </a:lnTo>
                  <a:lnTo>
                    <a:pt x="308501" y="22144"/>
                  </a:lnTo>
                  <a:lnTo>
                    <a:pt x="263651" y="5753"/>
                  </a:lnTo>
                  <a:lnTo>
                    <a:pt x="214883" y="0"/>
                  </a:lnTo>
                  <a:lnTo>
                    <a:pt x="165551" y="5753"/>
                  </a:lnTo>
                  <a:lnTo>
                    <a:pt x="120298" y="22144"/>
                  </a:lnTo>
                  <a:lnTo>
                    <a:pt x="80403" y="47866"/>
                  </a:lnTo>
                  <a:lnTo>
                    <a:pt x="47146" y="81611"/>
                  </a:lnTo>
                  <a:lnTo>
                    <a:pt x="21806" y="122075"/>
                  </a:lnTo>
                  <a:lnTo>
                    <a:pt x="5665" y="167951"/>
                  </a:lnTo>
                  <a:lnTo>
                    <a:pt x="0" y="217931"/>
                  </a:lnTo>
                  <a:lnTo>
                    <a:pt x="5665" y="267912"/>
                  </a:lnTo>
                  <a:lnTo>
                    <a:pt x="21806" y="313788"/>
                  </a:lnTo>
                  <a:lnTo>
                    <a:pt x="47146" y="354252"/>
                  </a:lnTo>
                  <a:lnTo>
                    <a:pt x="80403" y="387997"/>
                  </a:lnTo>
                  <a:lnTo>
                    <a:pt x="120298" y="413719"/>
                  </a:lnTo>
                  <a:lnTo>
                    <a:pt x="165551" y="430110"/>
                  </a:lnTo>
                  <a:lnTo>
                    <a:pt x="214883" y="435863"/>
                  </a:lnTo>
                  <a:lnTo>
                    <a:pt x="263651" y="430110"/>
                  </a:lnTo>
                  <a:lnTo>
                    <a:pt x="308501" y="413719"/>
                  </a:lnTo>
                  <a:lnTo>
                    <a:pt x="348125" y="387997"/>
                  </a:lnTo>
                  <a:lnTo>
                    <a:pt x="381217" y="354252"/>
                  </a:lnTo>
                  <a:lnTo>
                    <a:pt x="406472" y="313788"/>
                  </a:lnTo>
                  <a:lnTo>
                    <a:pt x="422583" y="267912"/>
                  </a:lnTo>
                  <a:lnTo>
                    <a:pt x="428243" y="217931"/>
                  </a:lnTo>
                  <a:close/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3838955" y="7115555"/>
              <a:ext cx="158496" cy="146304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3502152" y="5792723"/>
              <a:ext cx="231648" cy="146303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3521964" y="5855207"/>
              <a:ext cx="195072" cy="208787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3451860" y="5754624"/>
              <a:ext cx="440435" cy="448055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3451860" y="5754624"/>
              <a:ext cx="440690" cy="448309"/>
            </a:xfrm>
            <a:custGeom>
              <a:avLst/>
              <a:gdLst/>
              <a:ahLst/>
              <a:cxnLst/>
              <a:rect l="l" t="t" r="r" b="b"/>
              <a:pathLst>
                <a:path w="440689" h="448310">
                  <a:moveTo>
                    <a:pt x="440435" y="188975"/>
                  </a:moveTo>
                  <a:lnTo>
                    <a:pt x="440435" y="0"/>
                  </a:lnTo>
                  <a:lnTo>
                    <a:pt x="0" y="0"/>
                  </a:lnTo>
                  <a:lnTo>
                    <a:pt x="0" y="448055"/>
                  </a:lnTo>
                  <a:lnTo>
                    <a:pt x="185927" y="448055"/>
                  </a:lnTo>
                  <a:lnTo>
                    <a:pt x="191745" y="402444"/>
                  </a:lnTo>
                  <a:lnTo>
                    <a:pt x="204700" y="359517"/>
                  </a:lnTo>
                  <a:lnTo>
                    <a:pt x="224140" y="319927"/>
                  </a:lnTo>
                  <a:lnTo>
                    <a:pt x="249413" y="284325"/>
                  </a:lnTo>
                  <a:lnTo>
                    <a:pt x="279866" y="253364"/>
                  </a:lnTo>
                  <a:lnTo>
                    <a:pt x="314847" y="227696"/>
                  </a:lnTo>
                  <a:lnTo>
                    <a:pt x="353703" y="207974"/>
                  </a:lnTo>
                  <a:lnTo>
                    <a:pt x="395784" y="194850"/>
                  </a:lnTo>
                  <a:lnTo>
                    <a:pt x="440435" y="1889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082795" y="5792723"/>
              <a:ext cx="231648" cy="146303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058411" y="5855207"/>
              <a:ext cx="280415" cy="208787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3939539" y="5754624"/>
              <a:ext cx="440435" cy="1391411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3939539" y="5754624"/>
              <a:ext cx="440690" cy="1391920"/>
            </a:xfrm>
            <a:custGeom>
              <a:avLst/>
              <a:gdLst/>
              <a:ahLst/>
              <a:cxnLst/>
              <a:rect l="l" t="t" r="r" b="b"/>
              <a:pathLst>
                <a:path w="440689" h="1391920">
                  <a:moveTo>
                    <a:pt x="440435" y="943355"/>
                  </a:moveTo>
                  <a:lnTo>
                    <a:pt x="440435" y="0"/>
                  </a:lnTo>
                  <a:lnTo>
                    <a:pt x="0" y="0"/>
                  </a:lnTo>
                  <a:lnTo>
                    <a:pt x="0" y="188975"/>
                  </a:lnTo>
                  <a:lnTo>
                    <a:pt x="44651" y="194850"/>
                  </a:lnTo>
                  <a:lnTo>
                    <a:pt x="86732" y="207974"/>
                  </a:lnTo>
                  <a:lnTo>
                    <a:pt x="125588" y="227696"/>
                  </a:lnTo>
                  <a:lnTo>
                    <a:pt x="160569" y="253364"/>
                  </a:lnTo>
                  <a:lnTo>
                    <a:pt x="191022" y="284325"/>
                  </a:lnTo>
                  <a:lnTo>
                    <a:pt x="216295" y="319927"/>
                  </a:lnTo>
                  <a:lnTo>
                    <a:pt x="235734" y="359517"/>
                  </a:lnTo>
                  <a:lnTo>
                    <a:pt x="248690" y="402444"/>
                  </a:lnTo>
                  <a:lnTo>
                    <a:pt x="254507" y="448055"/>
                  </a:lnTo>
                  <a:lnTo>
                    <a:pt x="254507" y="495299"/>
                  </a:lnTo>
                  <a:lnTo>
                    <a:pt x="248690" y="540911"/>
                  </a:lnTo>
                  <a:lnTo>
                    <a:pt x="235734" y="583838"/>
                  </a:lnTo>
                  <a:lnTo>
                    <a:pt x="216295" y="623428"/>
                  </a:lnTo>
                  <a:lnTo>
                    <a:pt x="191022" y="659030"/>
                  </a:lnTo>
                  <a:lnTo>
                    <a:pt x="160569" y="689991"/>
                  </a:lnTo>
                  <a:lnTo>
                    <a:pt x="125588" y="715659"/>
                  </a:lnTo>
                  <a:lnTo>
                    <a:pt x="86732" y="735381"/>
                  </a:lnTo>
                  <a:lnTo>
                    <a:pt x="44651" y="748505"/>
                  </a:lnTo>
                  <a:lnTo>
                    <a:pt x="0" y="754379"/>
                  </a:lnTo>
                  <a:lnTo>
                    <a:pt x="0" y="1132331"/>
                  </a:lnTo>
                  <a:lnTo>
                    <a:pt x="44651" y="1138206"/>
                  </a:lnTo>
                  <a:lnTo>
                    <a:pt x="86732" y="1151330"/>
                  </a:lnTo>
                  <a:lnTo>
                    <a:pt x="125588" y="1171052"/>
                  </a:lnTo>
                  <a:lnTo>
                    <a:pt x="160569" y="1196720"/>
                  </a:lnTo>
                  <a:lnTo>
                    <a:pt x="191022" y="1227681"/>
                  </a:lnTo>
                  <a:lnTo>
                    <a:pt x="216295" y="1263283"/>
                  </a:lnTo>
                  <a:lnTo>
                    <a:pt x="235734" y="1302873"/>
                  </a:lnTo>
                  <a:lnTo>
                    <a:pt x="248690" y="1345800"/>
                  </a:lnTo>
                  <a:lnTo>
                    <a:pt x="254507" y="1391411"/>
                  </a:lnTo>
                  <a:lnTo>
                    <a:pt x="440435" y="1391411"/>
                  </a:lnTo>
                  <a:lnTo>
                    <a:pt x="440435" y="9433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451860" y="7178039"/>
              <a:ext cx="928115" cy="1408176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3451860" y="7193279"/>
              <a:ext cx="928369" cy="1393190"/>
            </a:xfrm>
            <a:custGeom>
              <a:avLst/>
              <a:gdLst/>
              <a:ahLst/>
              <a:cxnLst/>
              <a:rect l="l" t="t" r="r" b="b"/>
              <a:pathLst>
                <a:path w="928370" h="1393190">
                  <a:moveTo>
                    <a:pt x="0" y="1345691"/>
                  </a:moveTo>
                  <a:lnTo>
                    <a:pt x="0" y="1392935"/>
                  </a:lnTo>
                  <a:lnTo>
                    <a:pt x="928115" y="1392935"/>
                  </a:lnTo>
                  <a:lnTo>
                    <a:pt x="928115" y="0"/>
                  </a:lnTo>
                  <a:lnTo>
                    <a:pt x="742187" y="0"/>
                  </a:lnTo>
                  <a:lnTo>
                    <a:pt x="736370" y="46014"/>
                  </a:lnTo>
                  <a:lnTo>
                    <a:pt x="723414" y="89169"/>
                  </a:lnTo>
                  <a:lnTo>
                    <a:pt x="703975" y="128862"/>
                  </a:lnTo>
                  <a:lnTo>
                    <a:pt x="678702" y="164491"/>
                  </a:lnTo>
                  <a:lnTo>
                    <a:pt x="648249" y="195454"/>
                  </a:lnTo>
                  <a:lnTo>
                    <a:pt x="613268" y="221149"/>
                  </a:lnTo>
                  <a:lnTo>
                    <a:pt x="574412" y="240973"/>
                  </a:lnTo>
                  <a:lnTo>
                    <a:pt x="532331" y="254326"/>
                  </a:lnTo>
                  <a:lnTo>
                    <a:pt x="487679" y="260603"/>
                  </a:lnTo>
                  <a:lnTo>
                    <a:pt x="487679" y="449579"/>
                  </a:lnTo>
                  <a:lnTo>
                    <a:pt x="882395" y="449579"/>
                  </a:lnTo>
                  <a:lnTo>
                    <a:pt x="882395" y="1345691"/>
                  </a:lnTo>
                  <a:lnTo>
                    <a:pt x="45719" y="1345691"/>
                  </a:lnTo>
                  <a:lnTo>
                    <a:pt x="45719" y="496823"/>
                  </a:lnTo>
                  <a:lnTo>
                    <a:pt x="0" y="496823"/>
                  </a:lnTo>
                  <a:lnTo>
                    <a:pt x="0" y="1345691"/>
                  </a:lnTo>
                  <a:close/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3451860" y="6249924"/>
              <a:ext cx="440435" cy="896111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3451860" y="6249924"/>
              <a:ext cx="440690" cy="896619"/>
            </a:xfrm>
            <a:custGeom>
              <a:avLst/>
              <a:gdLst/>
              <a:ahLst/>
              <a:cxnLst/>
              <a:rect l="l" t="t" r="r" b="b"/>
              <a:pathLst>
                <a:path w="440689" h="896620">
                  <a:moveTo>
                    <a:pt x="440435" y="448055"/>
                  </a:moveTo>
                  <a:lnTo>
                    <a:pt x="440435" y="259079"/>
                  </a:lnTo>
                  <a:lnTo>
                    <a:pt x="395784" y="253205"/>
                  </a:lnTo>
                  <a:lnTo>
                    <a:pt x="353703" y="240081"/>
                  </a:lnTo>
                  <a:lnTo>
                    <a:pt x="314847" y="220359"/>
                  </a:lnTo>
                  <a:lnTo>
                    <a:pt x="279866" y="194691"/>
                  </a:lnTo>
                  <a:lnTo>
                    <a:pt x="249413" y="163730"/>
                  </a:lnTo>
                  <a:lnTo>
                    <a:pt x="224140" y="128128"/>
                  </a:lnTo>
                  <a:lnTo>
                    <a:pt x="204700" y="88538"/>
                  </a:lnTo>
                  <a:lnTo>
                    <a:pt x="191745" y="45611"/>
                  </a:lnTo>
                  <a:lnTo>
                    <a:pt x="185927" y="0"/>
                  </a:lnTo>
                  <a:lnTo>
                    <a:pt x="0" y="0"/>
                  </a:lnTo>
                  <a:lnTo>
                    <a:pt x="0" y="896111"/>
                  </a:lnTo>
                  <a:lnTo>
                    <a:pt x="185927" y="896111"/>
                  </a:lnTo>
                  <a:lnTo>
                    <a:pt x="191745" y="850500"/>
                  </a:lnTo>
                  <a:lnTo>
                    <a:pt x="204700" y="807573"/>
                  </a:lnTo>
                  <a:lnTo>
                    <a:pt x="224140" y="767983"/>
                  </a:lnTo>
                  <a:lnTo>
                    <a:pt x="249413" y="732381"/>
                  </a:lnTo>
                  <a:lnTo>
                    <a:pt x="279866" y="701420"/>
                  </a:lnTo>
                  <a:lnTo>
                    <a:pt x="314847" y="675752"/>
                  </a:lnTo>
                  <a:lnTo>
                    <a:pt x="353703" y="656030"/>
                  </a:lnTo>
                  <a:lnTo>
                    <a:pt x="395784" y="642906"/>
                  </a:lnTo>
                  <a:lnTo>
                    <a:pt x="440435" y="637031"/>
                  </a:lnTo>
                  <a:lnTo>
                    <a:pt x="440435" y="4480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3537204" y="6612635"/>
              <a:ext cx="158496" cy="146303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3520439" y="6675119"/>
              <a:ext cx="195072" cy="208787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3563111" y="6737603"/>
              <a:ext cx="118871" cy="146304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3451860" y="7193279"/>
              <a:ext cx="440435" cy="449579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3451860" y="7193279"/>
              <a:ext cx="440690" cy="449580"/>
            </a:xfrm>
            <a:custGeom>
              <a:avLst/>
              <a:gdLst/>
              <a:ahLst/>
              <a:cxnLst/>
              <a:rect l="l" t="t" r="r" b="b"/>
              <a:pathLst>
                <a:path w="440689" h="449579">
                  <a:moveTo>
                    <a:pt x="440435" y="260603"/>
                  </a:moveTo>
                  <a:lnTo>
                    <a:pt x="440435" y="449579"/>
                  </a:lnTo>
                  <a:lnTo>
                    <a:pt x="0" y="449579"/>
                  </a:lnTo>
                  <a:lnTo>
                    <a:pt x="0" y="0"/>
                  </a:lnTo>
                  <a:lnTo>
                    <a:pt x="185927" y="0"/>
                  </a:lnTo>
                  <a:lnTo>
                    <a:pt x="191745" y="46014"/>
                  </a:lnTo>
                  <a:lnTo>
                    <a:pt x="204700" y="89169"/>
                  </a:lnTo>
                  <a:lnTo>
                    <a:pt x="224140" y="128862"/>
                  </a:lnTo>
                  <a:lnTo>
                    <a:pt x="249413" y="164491"/>
                  </a:lnTo>
                  <a:lnTo>
                    <a:pt x="279866" y="195454"/>
                  </a:lnTo>
                  <a:lnTo>
                    <a:pt x="314847" y="221149"/>
                  </a:lnTo>
                  <a:lnTo>
                    <a:pt x="353703" y="240973"/>
                  </a:lnTo>
                  <a:lnTo>
                    <a:pt x="395784" y="254326"/>
                  </a:lnTo>
                  <a:lnTo>
                    <a:pt x="440435" y="2606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3514344" y="7441691"/>
              <a:ext cx="316991" cy="146304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3537204" y="7505700"/>
              <a:ext cx="355091" cy="585216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3544823" y="7737348"/>
              <a:ext cx="347980" cy="353695"/>
            </a:xfrm>
            <a:custGeom>
              <a:avLst/>
              <a:gdLst/>
              <a:ahLst/>
              <a:cxnLst/>
              <a:rect l="l" t="t" r="r" b="b"/>
              <a:pathLst>
                <a:path w="347979" h="353695">
                  <a:moveTo>
                    <a:pt x="347471" y="147827"/>
                  </a:moveTo>
                  <a:lnTo>
                    <a:pt x="347471" y="0"/>
                  </a:lnTo>
                  <a:lnTo>
                    <a:pt x="0" y="0"/>
                  </a:lnTo>
                  <a:lnTo>
                    <a:pt x="0" y="353567"/>
                  </a:lnTo>
                  <a:lnTo>
                    <a:pt x="146303" y="353567"/>
                  </a:lnTo>
                  <a:lnTo>
                    <a:pt x="153208" y="307461"/>
                  </a:lnTo>
                  <a:lnTo>
                    <a:pt x="169257" y="265193"/>
                  </a:lnTo>
                  <a:lnTo>
                    <a:pt x="193330" y="227804"/>
                  </a:lnTo>
                  <a:lnTo>
                    <a:pt x="224307" y="196333"/>
                  </a:lnTo>
                  <a:lnTo>
                    <a:pt x="261070" y="171820"/>
                  </a:lnTo>
                  <a:lnTo>
                    <a:pt x="302498" y="155305"/>
                  </a:lnTo>
                  <a:lnTo>
                    <a:pt x="347471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3610355" y="7751063"/>
              <a:ext cx="207263" cy="114300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3573780" y="7813547"/>
              <a:ext cx="280415" cy="210312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3544823" y="8138160"/>
              <a:ext cx="347471" cy="353567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544823" y="8138160"/>
              <a:ext cx="347980" cy="353695"/>
            </a:xfrm>
            <a:custGeom>
              <a:avLst/>
              <a:gdLst/>
              <a:ahLst/>
              <a:cxnLst/>
              <a:rect l="l" t="t" r="r" b="b"/>
              <a:pathLst>
                <a:path w="347979" h="353695">
                  <a:moveTo>
                    <a:pt x="347471" y="204215"/>
                  </a:moveTo>
                  <a:lnTo>
                    <a:pt x="347471" y="353567"/>
                  </a:lnTo>
                  <a:lnTo>
                    <a:pt x="0" y="353567"/>
                  </a:lnTo>
                  <a:lnTo>
                    <a:pt x="0" y="0"/>
                  </a:lnTo>
                  <a:lnTo>
                    <a:pt x="146303" y="0"/>
                  </a:lnTo>
                  <a:lnTo>
                    <a:pt x="153208" y="46102"/>
                  </a:lnTo>
                  <a:lnTo>
                    <a:pt x="169257" y="88338"/>
                  </a:lnTo>
                  <a:lnTo>
                    <a:pt x="193330" y="125643"/>
                  </a:lnTo>
                  <a:lnTo>
                    <a:pt x="224307" y="156949"/>
                  </a:lnTo>
                  <a:lnTo>
                    <a:pt x="261070" y="181191"/>
                  </a:lnTo>
                  <a:lnTo>
                    <a:pt x="302498" y="197302"/>
                  </a:lnTo>
                  <a:lnTo>
                    <a:pt x="347471" y="2042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3677411" y="8313419"/>
              <a:ext cx="94487" cy="146303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3601211" y="8375903"/>
              <a:ext cx="256032" cy="114300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3587495" y="8438387"/>
              <a:ext cx="280415" cy="11430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3939539" y="7737348"/>
              <a:ext cx="347471" cy="353567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3939539" y="7737348"/>
              <a:ext cx="347980" cy="353695"/>
            </a:xfrm>
            <a:custGeom>
              <a:avLst/>
              <a:gdLst/>
              <a:ahLst/>
              <a:cxnLst/>
              <a:rect l="l" t="t" r="r" b="b"/>
              <a:pathLst>
                <a:path w="347979" h="353695">
                  <a:moveTo>
                    <a:pt x="0" y="147827"/>
                  </a:moveTo>
                  <a:lnTo>
                    <a:pt x="0" y="0"/>
                  </a:lnTo>
                  <a:lnTo>
                    <a:pt x="347471" y="0"/>
                  </a:lnTo>
                  <a:lnTo>
                    <a:pt x="347471" y="353567"/>
                  </a:lnTo>
                  <a:lnTo>
                    <a:pt x="201167" y="353567"/>
                  </a:lnTo>
                  <a:lnTo>
                    <a:pt x="194263" y="307461"/>
                  </a:lnTo>
                  <a:lnTo>
                    <a:pt x="178214" y="265193"/>
                  </a:lnTo>
                  <a:lnTo>
                    <a:pt x="154141" y="227804"/>
                  </a:lnTo>
                  <a:lnTo>
                    <a:pt x="123164" y="196333"/>
                  </a:lnTo>
                  <a:lnTo>
                    <a:pt x="86401" y="171820"/>
                  </a:lnTo>
                  <a:lnTo>
                    <a:pt x="44973" y="155305"/>
                  </a:lnTo>
                  <a:lnTo>
                    <a:pt x="0" y="147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3992880" y="7751063"/>
              <a:ext cx="256032" cy="146304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3982211" y="7813547"/>
              <a:ext cx="280415" cy="210312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3939539" y="8138160"/>
              <a:ext cx="347471" cy="353567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3939539" y="8138160"/>
              <a:ext cx="347980" cy="353695"/>
            </a:xfrm>
            <a:custGeom>
              <a:avLst/>
              <a:gdLst/>
              <a:ahLst/>
              <a:cxnLst/>
              <a:rect l="l" t="t" r="r" b="b"/>
              <a:pathLst>
                <a:path w="347979" h="353695">
                  <a:moveTo>
                    <a:pt x="0" y="204215"/>
                  </a:moveTo>
                  <a:lnTo>
                    <a:pt x="0" y="353567"/>
                  </a:lnTo>
                  <a:lnTo>
                    <a:pt x="347471" y="353567"/>
                  </a:lnTo>
                  <a:lnTo>
                    <a:pt x="347471" y="0"/>
                  </a:lnTo>
                  <a:lnTo>
                    <a:pt x="201167" y="0"/>
                  </a:lnTo>
                  <a:lnTo>
                    <a:pt x="194263" y="46102"/>
                  </a:lnTo>
                  <a:lnTo>
                    <a:pt x="178214" y="88338"/>
                  </a:lnTo>
                  <a:lnTo>
                    <a:pt x="154141" y="125643"/>
                  </a:lnTo>
                  <a:lnTo>
                    <a:pt x="123164" y="156949"/>
                  </a:lnTo>
                  <a:lnTo>
                    <a:pt x="86401" y="181191"/>
                  </a:lnTo>
                  <a:lnTo>
                    <a:pt x="44973" y="197302"/>
                  </a:lnTo>
                  <a:lnTo>
                    <a:pt x="0" y="2042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4072127" y="8314944"/>
              <a:ext cx="94487" cy="146303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3988308" y="8378951"/>
              <a:ext cx="268224" cy="146303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3982211" y="8441435"/>
              <a:ext cx="280415" cy="114300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706367" y="6013704"/>
              <a:ext cx="419100" cy="425450"/>
            </a:xfrm>
            <a:custGeom>
              <a:avLst/>
              <a:gdLst/>
              <a:ahLst/>
              <a:cxnLst/>
              <a:rect l="l" t="t" r="r" b="b"/>
              <a:pathLst>
                <a:path w="419100" h="425450">
                  <a:moveTo>
                    <a:pt x="210311" y="0"/>
                  </a:moveTo>
                  <a:lnTo>
                    <a:pt x="162192" y="5576"/>
                  </a:lnTo>
                  <a:lnTo>
                    <a:pt x="117965" y="21469"/>
                  </a:lnTo>
                  <a:lnTo>
                    <a:pt x="78910" y="46426"/>
                  </a:lnTo>
                  <a:lnTo>
                    <a:pt x="46306" y="79194"/>
                  </a:lnTo>
                  <a:lnTo>
                    <a:pt x="21433" y="118520"/>
                  </a:lnTo>
                  <a:lnTo>
                    <a:pt x="5571" y="163152"/>
                  </a:lnTo>
                  <a:lnTo>
                    <a:pt x="0" y="211835"/>
                  </a:lnTo>
                  <a:lnTo>
                    <a:pt x="5571" y="260603"/>
                  </a:lnTo>
                  <a:lnTo>
                    <a:pt x="21433" y="305453"/>
                  </a:lnTo>
                  <a:lnTo>
                    <a:pt x="46306" y="345077"/>
                  </a:lnTo>
                  <a:lnTo>
                    <a:pt x="78910" y="378169"/>
                  </a:lnTo>
                  <a:lnTo>
                    <a:pt x="117965" y="403424"/>
                  </a:lnTo>
                  <a:lnTo>
                    <a:pt x="162192" y="419535"/>
                  </a:lnTo>
                  <a:lnTo>
                    <a:pt x="210311" y="425195"/>
                  </a:lnTo>
                  <a:lnTo>
                    <a:pt x="257867" y="419535"/>
                  </a:lnTo>
                  <a:lnTo>
                    <a:pt x="301689" y="403424"/>
                  </a:lnTo>
                  <a:lnTo>
                    <a:pt x="340474" y="378169"/>
                  </a:lnTo>
                  <a:lnTo>
                    <a:pt x="372913" y="345077"/>
                  </a:lnTo>
                  <a:lnTo>
                    <a:pt x="397701" y="305453"/>
                  </a:lnTo>
                  <a:lnTo>
                    <a:pt x="413532" y="260603"/>
                  </a:lnTo>
                  <a:lnTo>
                    <a:pt x="419099" y="211835"/>
                  </a:lnTo>
                  <a:lnTo>
                    <a:pt x="413532" y="163152"/>
                  </a:lnTo>
                  <a:lnTo>
                    <a:pt x="397701" y="118520"/>
                  </a:lnTo>
                  <a:lnTo>
                    <a:pt x="372913" y="79194"/>
                  </a:lnTo>
                  <a:lnTo>
                    <a:pt x="340474" y="46426"/>
                  </a:lnTo>
                  <a:lnTo>
                    <a:pt x="301689" y="21469"/>
                  </a:lnTo>
                  <a:lnTo>
                    <a:pt x="257867" y="5576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706367" y="6013704"/>
              <a:ext cx="419100" cy="425450"/>
            </a:xfrm>
            <a:custGeom>
              <a:avLst/>
              <a:gdLst/>
              <a:ahLst/>
              <a:cxnLst/>
              <a:rect l="l" t="t" r="r" b="b"/>
              <a:pathLst>
                <a:path w="419100" h="425450">
                  <a:moveTo>
                    <a:pt x="419099" y="211835"/>
                  </a:moveTo>
                  <a:lnTo>
                    <a:pt x="413532" y="163152"/>
                  </a:lnTo>
                  <a:lnTo>
                    <a:pt x="397701" y="118520"/>
                  </a:lnTo>
                  <a:lnTo>
                    <a:pt x="372913" y="79194"/>
                  </a:lnTo>
                  <a:lnTo>
                    <a:pt x="340474" y="46426"/>
                  </a:lnTo>
                  <a:lnTo>
                    <a:pt x="301689" y="21469"/>
                  </a:lnTo>
                  <a:lnTo>
                    <a:pt x="257867" y="5576"/>
                  </a:lnTo>
                  <a:lnTo>
                    <a:pt x="210311" y="0"/>
                  </a:lnTo>
                  <a:lnTo>
                    <a:pt x="162192" y="5576"/>
                  </a:lnTo>
                  <a:lnTo>
                    <a:pt x="117965" y="21469"/>
                  </a:lnTo>
                  <a:lnTo>
                    <a:pt x="78910" y="46426"/>
                  </a:lnTo>
                  <a:lnTo>
                    <a:pt x="46306" y="79194"/>
                  </a:lnTo>
                  <a:lnTo>
                    <a:pt x="21433" y="118520"/>
                  </a:lnTo>
                  <a:lnTo>
                    <a:pt x="5571" y="163152"/>
                  </a:lnTo>
                  <a:lnTo>
                    <a:pt x="0" y="211835"/>
                  </a:lnTo>
                  <a:lnTo>
                    <a:pt x="5571" y="260603"/>
                  </a:lnTo>
                  <a:lnTo>
                    <a:pt x="21433" y="305453"/>
                  </a:lnTo>
                  <a:lnTo>
                    <a:pt x="46306" y="345077"/>
                  </a:lnTo>
                  <a:lnTo>
                    <a:pt x="78910" y="378169"/>
                  </a:lnTo>
                  <a:lnTo>
                    <a:pt x="117965" y="403424"/>
                  </a:lnTo>
                  <a:lnTo>
                    <a:pt x="162192" y="419535"/>
                  </a:lnTo>
                  <a:lnTo>
                    <a:pt x="210311" y="425195"/>
                  </a:lnTo>
                  <a:lnTo>
                    <a:pt x="257867" y="419535"/>
                  </a:lnTo>
                  <a:lnTo>
                    <a:pt x="301689" y="403424"/>
                  </a:lnTo>
                  <a:lnTo>
                    <a:pt x="340474" y="378169"/>
                  </a:lnTo>
                  <a:lnTo>
                    <a:pt x="372913" y="345077"/>
                  </a:lnTo>
                  <a:lnTo>
                    <a:pt x="397701" y="305453"/>
                  </a:lnTo>
                  <a:lnTo>
                    <a:pt x="413532" y="260603"/>
                  </a:lnTo>
                  <a:lnTo>
                    <a:pt x="419099" y="211835"/>
                  </a:lnTo>
                  <a:close/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3802380" y="6077711"/>
              <a:ext cx="231648" cy="146303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3759708" y="6140195"/>
              <a:ext cx="316991" cy="176784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3771900" y="6266687"/>
              <a:ext cx="292608" cy="114300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3837432" y="6329171"/>
              <a:ext cx="170687" cy="114300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3724655" y="7920227"/>
              <a:ext cx="382905" cy="388620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192023" y="0"/>
                  </a:moveTo>
                  <a:lnTo>
                    <a:pt x="147796" y="5122"/>
                  </a:lnTo>
                  <a:lnTo>
                    <a:pt x="107302" y="19709"/>
                  </a:lnTo>
                  <a:lnTo>
                    <a:pt x="71659" y="42587"/>
                  </a:lnTo>
                  <a:lnTo>
                    <a:pt x="41987" y="72583"/>
                  </a:lnTo>
                  <a:lnTo>
                    <a:pt x="19407" y="108523"/>
                  </a:lnTo>
                  <a:lnTo>
                    <a:pt x="5038" y="149236"/>
                  </a:lnTo>
                  <a:lnTo>
                    <a:pt x="0" y="193547"/>
                  </a:lnTo>
                  <a:lnTo>
                    <a:pt x="5038" y="238423"/>
                  </a:lnTo>
                  <a:lnTo>
                    <a:pt x="19407" y="279540"/>
                  </a:lnTo>
                  <a:lnTo>
                    <a:pt x="41987" y="315752"/>
                  </a:lnTo>
                  <a:lnTo>
                    <a:pt x="71659" y="345912"/>
                  </a:lnTo>
                  <a:lnTo>
                    <a:pt x="107302" y="368874"/>
                  </a:lnTo>
                  <a:lnTo>
                    <a:pt x="147796" y="383492"/>
                  </a:lnTo>
                  <a:lnTo>
                    <a:pt x="192023" y="388619"/>
                  </a:lnTo>
                  <a:lnTo>
                    <a:pt x="235686" y="383492"/>
                  </a:lnTo>
                  <a:lnTo>
                    <a:pt x="275777" y="368874"/>
                  </a:lnTo>
                  <a:lnTo>
                    <a:pt x="311149" y="345912"/>
                  </a:lnTo>
                  <a:lnTo>
                    <a:pt x="340656" y="315752"/>
                  </a:lnTo>
                  <a:lnTo>
                    <a:pt x="363151" y="279540"/>
                  </a:lnTo>
                  <a:lnTo>
                    <a:pt x="377489" y="238423"/>
                  </a:lnTo>
                  <a:lnTo>
                    <a:pt x="382523" y="193547"/>
                  </a:lnTo>
                  <a:lnTo>
                    <a:pt x="377489" y="149236"/>
                  </a:lnTo>
                  <a:lnTo>
                    <a:pt x="363151" y="108523"/>
                  </a:lnTo>
                  <a:lnTo>
                    <a:pt x="340656" y="72583"/>
                  </a:lnTo>
                  <a:lnTo>
                    <a:pt x="311149" y="42587"/>
                  </a:lnTo>
                  <a:lnTo>
                    <a:pt x="275777" y="19709"/>
                  </a:lnTo>
                  <a:lnTo>
                    <a:pt x="235686" y="5122"/>
                  </a:lnTo>
                  <a:lnTo>
                    <a:pt x="192023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724655" y="7920227"/>
              <a:ext cx="382905" cy="388620"/>
            </a:xfrm>
            <a:custGeom>
              <a:avLst/>
              <a:gdLst/>
              <a:ahLst/>
              <a:cxnLst/>
              <a:rect l="l" t="t" r="r" b="b"/>
              <a:pathLst>
                <a:path w="382904" h="388620">
                  <a:moveTo>
                    <a:pt x="382523" y="193547"/>
                  </a:moveTo>
                  <a:lnTo>
                    <a:pt x="377489" y="149236"/>
                  </a:lnTo>
                  <a:lnTo>
                    <a:pt x="363151" y="108523"/>
                  </a:lnTo>
                  <a:lnTo>
                    <a:pt x="340656" y="72583"/>
                  </a:lnTo>
                  <a:lnTo>
                    <a:pt x="311149" y="42587"/>
                  </a:lnTo>
                  <a:lnTo>
                    <a:pt x="275777" y="19709"/>
                  </a:lnTo>
                  <a:lnTo>
                    <a:pt x="235686" y="5122"/>
                  </a:lnTo>
                  <a:lnTo>
                    <a:pt x="192023" y="0"/>
                  </a:lnTo>
                  <a:lnTo>
                    <a:pt x="147796" y="5122"/>
                  </a:lnTo>
                  <a:lnTo>
                    <a:pt x="107302" y="19709"/>
                  </a:lnTo>
                  <a:lnTo>
                    <a:pt x="71659" y="42587"/>
                  </a:lnTo>
                  <a:lnTo>
                    <a:pt x="41987" y="72583"/>
                  </a:lnTo>
                  <a:lnTo>
                    <a:pt x="19407" y="108523"/>
                  </a:lnTo>
                  <a:lnTo>
                    <a:pt x="5038" y="149236"/>
                  </a:lnTo>
                  <a:lnTo>
                    <a:pt x="0" y="193547"/>
                  </a:lnTo>
                  <a:lnTo>
                    <a:pt x="5038" y="238423"/>
                  </a:lnTo>
                  <a:lnTo>
                    <a:pt x="19407" y="279540"/>
                  </a:lnTo>
                  <a:lnTo>
                    <a:pt x="41987" y="315752"/>
                  </a:lnTo>
                  <a:lnTo>
                    <a:pt x="71659" y="345912"/>
                  </a:lnTo>
                  <a:lnTo>
                    <a:pt x="107302" y="368874"/>
                  </a:lnTo>
                  <a:lnTo>
                    <a:pt x="147796" y="383492"/>
                  </a:lnTo>
                  <a:lnTo>
                    <a:pt x="192023" y="388619"/>
                  </a:lnTo>
                  <a:lnTo>
                    <a:pt x="235686" y="383492"/>
                  </a:lnTo>
                  <a:lnTo>
                    <a:pt x="275777" y="368874"/>
                  </a:lnTo>
                  <a:lnTo>
                    <a:pt x="311149" y="345912"/>
                  </a:lnTo>
                  <a:lnTo>
                    <a:pt x="340656" y="315752"/>
                  </a:lnTo>
                  <a:lnTo>
                    <a:pt x="363151" y="279540"/>
                  </a:lnTo>
                  <a:lnTo>
                    <a:pt x="377489" y="238423"/>
                  </a:lnTo>
                  <a:lnTo>
                    <a:pt x="382523" y="193547"/>
                  </a:lnTo>
                  <a:close/>
                </a:path>
              </a:pathLst>
            </a:custGeom>
            <a:ln w="3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3838955" y="7965947"/>
              <a:ext cx="158496" cy="146304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3759708" y="8028431"/>
              <a:ext cx="316991" cy="176784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3771900" y="8154923"/>
              <a:ext cx="292608" cy="114300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3835908" y="8217407"/>
              <a:ext cx="170687" cy="114300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3916679" y="6492239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h="460375">
                  <a:moveTo>
                    <a:pt x="0" y="460247"/>
                  </a:moveTo>
                  <a:lnTo>
                    <a:pt x="0" y="0"/>
                  </a:lnTo>
                </a:path>
              </a:pathLst>
            </a:custGeom>
            <a:ln w="618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896867" y="6438900"/>
              <a:ext cx="38100" cy="58419"/>
            </a:xfrm>
            <a:custGeom>
              <a:avLst/>
              <a:gdLst/>
              <a:ahLst/>
              <a:cxnLst/>
              <a:rect l="l" t="t" r="r" b="b"/>
              <a:pathLst>
                <a:path w="38100" h="58420">
                  <a:moveTo>
                    <a:pt x="19811" y="0"/>
                  </a:moveTo>
                  <a:lnTo>
                    <a:pt x="0" y="57911"/>
                  </a:lnTo>
                  <a:lnTo>
                    <a:pt x="38099" y="57911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916679" y="7441691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40">
                  <a:moveTo>
                    <a:pt x="0" y="472439"/>
                  </a:moveTo>
                  <a:lnTo>
                    <a:pt x="0" y="0"/>
                  </a:lnTo>
                </a:path>
              </a:pathLst>
            </a:custGeom>
            <a:ln w="618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896867" y="7388351"/>
              <a:ext cx="38100" cy="58419"/>
            </a:xfrm>
            <a:custGeom>
              <a:avLst/>
              <a:gdLst/>
              <a:ahLst/>
              <a:cxnLst/>
              <a:rect l="l" t="t" r="r" b="b"/>
              <a:pathLst>
                <a:path w="38100" h="58420">
                  <a:moveTo>
                    <a:pt x="19811" y="0"/>
                  </a:moveTo>
                  <a:lnTo>
                    <a:pt x="0" y="57911"/>
                  </a:lnTo>
                  <a:lnTo>
                    <a:pt x="38099" y="57911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404616" y="6225539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249935" y="0"/>
                  </a:moveTo>
                  <a:lnTo>
                    <a:pt x="0" y="0"/>
                  </a:lnTo>
                </a:path>
              </a:pathLst>
            </a:custGeom>
            <a:ln w="6189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649979" y="6207252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0" y="0"/>
                  </a:moveTo>
                  <a:lnTo>
                    <a:pt x="0" y="38099"/>
                  </a:lnTo>
                  <a:lnTo>
                    <a:pt x="56387" y="18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404616" y="6225539"/>
              <a:ext cx="268605" cy="1888489"/>
            </a:xfrm>
            <a:custGeom>
              <a:avLst/>
              <a:gdLst/>
              <a:ahLst/>
              <a:cxnLst/>
              <a:rect l="l" t="t" r="r" b="b"/>
              <a:pathLst>
                <a:path w="268604" h="1888490">
                  <a:moveTo>
                    <a:pt x="0" y="0"/>
                  </a:moveTo>
                  <a:lnTo>
                    <a:pt x="0" y="1440179"/>
                  </a:lnTo>
                </a:path>
                <a:path w="268604" h="1888490">
                  <a:moveTo>
                    <a:pt x="0" y="1440179"/>
                  </a:moveTo>
                  <a:lnTo>
                    <a:pt x="117347" y="1440179"/>
                  </a:lnTo>
                </a:path>
                <a:path w="268604" h="1888490">
                  <a:moveTo>
                    <a:pt x="117347" y="1440179"/>
                  </a:moveTo>
                  <a:lnTo>
                    <a:pt x="117347" y="1888235"/>
                  </a:lnTo>
                  <a:lnTo>
                    <a:pt x="268223" y="1888235"/>
                  </a:lnTo>
                </a:path>
              </a:pathLst>
            </a:custGeom>
            <a:ln w="6189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666744" y="8095488"/>
              <a:ext cx="58419" cy="38100"/>
            </a:xfrm>
            <a:custGeom>
              <a:avLst/>
              <a:gdLst/>
              <a:ahLst/>
              <a:cxnLst/>
              <a:rect l="l" t="t" r="r" b="b"/>
              <a:pathLst>
                <a:path w="58420" h="38100">
                  <a:moveTo>
                    <a:pt x="0" y="0"/>
                  </a:moveTo>
                  <a:lnTo>
                    <a:pt x="0" y="38099"/>
                  </a:lnTo>
                  <a:lnTo>
                    <a:pt x="57911" y="18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404616" y="717042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6189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43883" y="7150607"/>
              <a:ext cx="58419" cy="40005"/>
            </a:xfrm>
            <a:custGeom>
              <a:avLst/>
              <a:gdLst/>
              <a:ahLst/>
              <a:cxnLst/>
              <a:rect l="l" t="t" r="r" b="b"/>
              <a:pathLst>
                <a:path w="58420" h="40004">
                  <a:moveTo>
                    <a:pt x="0" y="0"/>
                  </a:moveTo>
                  <a:lnTo>
                    <a:pt x="0" y="39623"/>
                  </a:lnTo>
                  <a:lnTo>
                    <a:pt x="57911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4055364" y="7444739"/>
              <a:ext cx="280415" cy="114300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4040124" y="7507223"/>
              <a:ext cx="278891" cy="210312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056888" y="7571231"/>
              <a:ext cx="160019" cy="114300"/>
            </a:xfrm>
            <a:prstGeom prst="rect">
              <a:avLst/>
            </a:prstGeom>
          </p:spPr>
        </p:pic>
        <p:pic>
          <p:nvPicPr>
            <p:cNvPr id="338" name="object 33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4226052" y="7571231"/>
              <a:ext cx="118871" cy="146304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5867400" y="5402579"/>
              <a:ext cx="304800" cy="304800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06295" y="5408676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73569" y="4548633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65133" y="1547685"/>
            <a:ext cx="2823210" cy="3073400"/>
            <a:chOff x="2465133" y="1547685"/>
            <a:chExt cx="2823210" cy="3073400"/>
          </a:xfrm>
        </p:grpSpPr>
        <p:sp>
          <p:nvSpPr>
            <p:cNvPr id="7" name="object 7"/>
            <p:cNvSpPr/>
            <p:nvPr/>
          </p:nvSpPr>
          <p:spPr>
            <a:xfrm>
              <a:off x="2467355" y="1549908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19">
                  <a:moveTo>
                    <a:pt x="199643" y="0"/>
                  </a:moveTo>
                  <a:lnTo>
                    <a:pt x="154035" y="5305"/>
                  </a:lnTo>
                  <a:lnTo>
                    <a:pt x="112078" y="20420"/>
                  </a:lnTo>
                  <a:lnTo>
                    <a:pt x="75000" y="44147"/>
                  </a:lnTo>
                  <a:lnTo>
                    <a:pt x="44027" y="75284"/>
                  </a:lnTo>
                  <a:lnTo>
                    <a:pt x="20385" y="112633"/>
                  </a:lnTo>
                  <a:lnTo>
                    <a:pt x="5300" y="154994"/>
                  </a:lnTo>
                  <a:lnTo>
                    <a:pt x="0" y="201167"/>
                  </a:lnTo>
                  <a:lnTo>
                    <a:pt x="5300" y="246776"/>
                  </a:lnTo>
                  <a:lnTo>
                    <a:pt x="20385" y="288733"/>
                  </a:lnTo>
                  <a:lnTo>
                    <a:pt x="44027" y="325811"/>
                  </a:lnTo>
                  <a:lnTo>
                    <a:pt x="75000" y="356784"/>
                  </a:lnTo>
                  <a:lnTo>
                    <a:pt x="112078" y="380426"/>
                  </a:lnTo>
                  <a:lnTo>
                    <a:pt x="154035" y="395511"/>
                  </a:lnTo>
                  <a:lnTo>
                    <a:pt x="199643" y="400811"/>
                  </a:lnTo>
                  <a:lnTo>
                    <a:pt x="245817" y="395511"/>
                  </a:lnTo>
                  <a:lnTo>
                    <a:pt x="288178" y="380426"/>
                  </a:lnTo>
                  <a:lnTo>
                    <a:pt x="325527" y="356784"/>
                  </a:lnTo>
                  <a:lnTo>
                    <a:pt x="356664" y="325811"/>
                  </a:lnTo>
                  <a:lnTo>
                    <a:pt x="380391" y="288733"/>
                  </a:lnTo>
                  <a:lnTo>
                    <a:pt x="395506" y="246776"/>
                  </a:lnTo>
                  <a:lnTo>
                    <a:pt x="400811" y="201167"/>
                  </a:lnTo>
                  <a:lnTo>
                    <a:pt x="395506" y="154994"/>
                  </a:lnTo>
                  <a:lnTo>
                    <a:pt x="380391" y="112633"/>
                  </a:lnTo>
                  <a:lnTo>
                    <a:pt x="356664" y="75284"/>
                  </a:lnTo>
                  <a:lnTo>
                    <a:pt x="325527" y="44147"/>
                  </a:lnTo>
                  <a:lnTo>
                    <a:pt x="288178" y="20420"/>
                  </a:lnTo>
                  <a:lnTo>
                    <a:pt x="245817" y="5305"/>
                  </a:lnTo>
                  <a:lnTo>
                    <a:pt x="199643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7355" y="1549908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19">
                  <a:moveTo>
                    <a:pt x="400811" y="201167"/>
                  </a:moveTo>
                  <a:lnTo>
                    <a:pt x="395506" y="154994"/>
                  </a:lnTo>
                  <a:lnTo>
                    <a:pt x="380391" y="112633"/>
                  </a:lnTo>
                  <a:lnTo>
                    <a:pt x="356664" y="75284"/>
                  </a:lnTo>
                  <a:lnTo>
                    <a:pt x="325527" y="44147"/>
                  </a:lnTo>
                  <a:lnTo>
                    <a:pt x="288178" y="20420"/>
                  </a:lnTo>
                  <a:lnTo>
                    <a:pt x="245817" y="5305"/>
                  </a:lnTo>
                  <a:lnTo>
                    <a:pt x="199643" y="0"/>
                  </a:lnTo>
                  <a:lnTo>
                    <a:pt x="154035" y="5305"/>
                  </a:lnTo>
                  <a:lnTo>
                    <a:pt x="112078" y="20420"/>
                  </a:lnTo>
                  <a:lnTo>
                    <a:pt x="75000" y="44147"/>
                  </a:lnTo>
                  <a:lnTo>
                    <a:pt x="44027" y="75284"/>
                  </a:lnTo>
                  <a:lnTo>
                    <a:pt x="20385" y="112633"/>
                  </a:lnTo>
                  <a:lnTo>
                    <a:pt x="5300" y="154994"/>
                  </a:lnTo>
                  <a:lnTo>
                    <a:pt x="0" y="201167"/>
                  </a:lnTo>
                  <a:lnTo>
                    <a:pt x="5300" y="246776"/>
                  </a:lnTo>
                  <a:lnTo>
                    <a:pt x="20385" y="288733"/>
                  </a:lnTo>
                  <a:lnTo>
                    <a:pt x="44027" y="325811"/>
                  </a:lnTo>
                  <a:lnTo>
                    <a:pt x="75000" y="356784"/>
                  </a:lnTo>
                  <a:lnTo>
                    <a:pt x="112078" y="380426"/>
                  </a:lnTo>
                  <a:lnTo>
                    <a:pt x="154035" y="395511"/>
                  </a:lnTo>
                  <a:lnTo>
                    <a:pt x="199643" y="400811"/>
                  </a:lnTo>
                  <a:lnTo>
                    <a:pt x="245817" y="395511"/>
                  </a:lnTo>
                  <a:lnTo>
                    <a:pt x="288178" y="380426"/>
                  </a:lnTo>
                  <a:lnTo>
                    <a:pt x="325527" y="356784"/>
                  </a:lnTo>
                  <a:lnTo>
                    <a:pt x="356664" y="325811"/>
                  </a:lnTo>
                  <a:lnTo>
                    <a:pt x="380391" y="288733"/>
                  </a:lnTo>
                  <a:lnTo>
                    <a:pt x="395506" y="246776"/>
                  </a:lnTo>
                  <a:lnTo>
                    <a:pt x="400811" y="201167"/>
                  </a:lnTo>
                  <a:close/>
                </a:path>
              </a:pathLst>
            </a:custGeom>
            <a:ln w="38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7752" y="1694687"/>
              <a:ext cx="170687" cy="150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2407" y="1758695"/>
              <a:ext cx="341375" cy="1508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02251" y="1552956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10" h="410210">
                  <a:moveTo>
                    <a:pt x="205739" y="0"/>
                  </a:moveTo>
                  <a:lnTo>
                    <a:pt x="158353" y="5398"/>
                  </a:lnTo>
                  <a:lnTo>
                    <a:pt x="114966" y="20793"/>
                  </a:lnTo>
                  <a:lnTo>
                    <a:pt x="76777" y="44986"/>
                  </a:lnTo>
                  <a:lnTo>
                    <a:pt x="44986" y="76777"/>
                  </a:lnTo>
                  <a:lnTo>
                    <a:pt x="20793" y="114966"/>
                  </a:lnTo>
                  <a:lnTo>
                    <a:pt x="5398" y="158353"/>
                  </a:lnTo>
                  <a:lnTo>
                    <a:pt x="0" y="205739"/>
                  </a:lnTo>
                  <a:lnTo>
                    <a:pt x="5398" y="252561"/>
                  </a:lnTo>
                  <a:lnTo>
                    <a:pt x="20793" y="295544"/>
                  </a:lnTo>
                  <a:lnTo>
                    <a:pt x="44986" y="333462"/>
                  </a:lnTo>
                  <a:lnTo>
                    <a:pt x="76777" y="365089"/>
                  </a:lnTo>
                  <a:lnTo>
                    <a:pt x="114966" y="389197"/>
                  </a:lnTo>
                  <a:lnTo>
                    <a:pt x="158353" y="404562"/>
                  </a:lnTo>
                  <a:lnTo>
                    <a:pt x="205739" y="409955"/>
                  </a:lnTo>
                  <a:lnTo>
                    <a:pt x="252561" y="404562"/>
                  </a:lnTo>
                  <a:lnTo>
                    <a:pt x="295544" y="389197"/>
                  </a:lnTo>
                  <a:lnTo>
                    <a:pt x="333462" y="365089"/>
                  </a:lnTo>
                  <a:lnTo>
                    <a:pt x="365089" y="333462"/>
                  </a:lnTo>
                  <a:lnTo>
                    <a:pt x="389197" y="295544"/>
                  </a:lnTo>
                  <a:lnTo>
                    <a:pt x="404562" y="252561"/>
                  </a:lnTo>
                  <a:lnTo>
                    <a:pt x="409955" y="205739"/>
                  </a:lnTo>
                  <a:lnTo>
                    <a:pt x="404562" y="158353"/>
                  </a:lnTo>
                  <a:lnTo>
                    <a:pt x="389197" y="114966"/>
                  </a:lnTo>
                  <a:lnTo>
                    <a:pt x="365089" y="76777"/>
                  </a:lnTo>
                  <a:lnTo>
                    <a:pt x="333462" y="44986"/>
                  </a:lnTo>
                  <a:lnTo>
                    <a:pt x="295544" y="20793"/>
                  </a:lnTo>
                  <a:lnTo>
                    <a:pt x="252561" y="539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02251" y="1552956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10" h="410210">
                  <a:moveTo>
                    <a:pt x="409955" y="205739"/>
                  </a:moveTo>
                  <a:lnTo>
                    <a:pt x="404562" y="158353"/>
                  </a:lnTo>
                  <a:lnTo>
                    <a:pt x="389197" y="114966"/>
                  </a:lnTo>
                  <a:lnTo>
                    <a:pt x="365089" y="76777"/>
                  </a:lnTo>
                  <a:lnTo>
                    <a:pt x="333462" y="44986"/>
                  </a:lnTo>
                  <a:lnTo>
                    <a:pt x="295544" y="20793"/>
                  </a:lnTo>
                  <a:lnTo>
                    <a:pt x="252561" y="5398"/>
                  </a:lnTo>
                  <a:lnTo>
                    <a:pt x="205739" y="0"/>
                  </a:lnTo>
                  <a:lnTo>
                    <a:pt x="158353" y="5398"/>
                  </a:lnTo>
                  <a:lnTo>
                    <a:pt x="114966" y="20793"/>
                  </a:lnTo>
                  <a:lnTo>
                    <a:pt x="76777" y="44986"/>
                  </a:lnTo>
                  <a:lnTo>
                    <a:pt x="44986" y="76777"/>
                  </a:lnTo>
                  <a:lnTo>
                    <a:pt x="20793" y="114966"/>
                  </a:lnTo>
                  <a:lnTo>
                    <a:pt x="5398" y="158353"/>
                  </a:lnTo>
                  <a:lnTo>
                    <a:pt x="0" y="205739"/>
                  </a:lnTo>
                  <a:lnTo>
                    <a:pt x="5398" y="252561"/>
                  </a:lnTo>
                  <a:lnTo>
                    <a:pt x="20793" y="295544"/>
                  </a:lnTo>
                  <a:lnTo>
                    <a:pt x="44986" y="333462"/>
                  </a:lnTo>
                  <a:lnTo>
                    <a:pt x="76777" y="365089"/>
                  </a:lnTo>
                  <a:lnTo>
                    <a:pt x="114966" y="389197"/>
                  </a:lnTo>
                  <a:lnTo>
                    <a:pt x="158353" y="404562"/>
                  </a:lnTo>
                  <a:lnTo>
                    <a:pt x="205739" y="409955"/>
                  </a:lnTo>
                  <a:lnTo>
                    <a:pt x="252561" y="404562"/>
                  </a:lnTo>
                  <a:lnTo>
                    <a:pt x="295544" y="389197"/>
                  </a:lnTo>
                  <a:lnTo>
                    <a:pt x="333462" y="365089"/>
                  </a:lnTo>
                  <a:lnTo>
                    <a:pt x="365089" y="333462"/>
                  </a:lnTo>
                  <a:lnTo>
                    <a:pt x="389197" y="295544"/>
                  </a:lnTo>
                  <a:lnTo>
                    <a:pt x="404562" y="252561"/>
                  </a:lnTo>
                  <a:lnTo>
                    <a:pt x="409955" y="205739"/>
                  </a:lnTo>
                  <a:close/>
                </a:path>
              </a:pathLst>
            </a:custGeom>
            <a:ln w="38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220" y="1604771"/>
              <a:ext cx="170687" cy="1508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0" y="1668779"/>
              <a:ext cx="341375" cy="1844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5592" y="1799843"/>
              <a:ext cx="304800" cy="1188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1587" y="2147316"/>
              <a:ext cx="890015" cy="20010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6415" y="2147316"/>
              <a:ext cx="890015" cy="20010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8147" y="3032759"/>
              <a:ext cx="97536" cy="777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0715" y="2988563"/>
              <a:ext cx="158495" cy="777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18231" y="3075432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19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7692" y="4457700"/>
              <a:ext cx="412115" cy="0"/>
            </a:xfrm>
            <a:custGeom>
              <a:avLst/>
              <a:gdLst/>
              <a:ahLst/>
              <a:cxnLst/>
              <a:rect l="l" t="t" r="r" b="b"/>
              <a:pathLst>
                <a:path w="412114">
                  <a:moveTo>
                    <a:pt x="0" y="0"/>
                  </a:moveTo>
                  <a:lnTo>
                    <a:pt x="411679" y="0"/>
                  </a:lnTo>
                </a:path>
              </a:pathLst>
            </a:custGeom>
            <a:ln w="95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10939" y="4436364"/>
              <a:ext cx="20320" cy="40005"/>
            </a:xfrm>
            <a:custGeom>
              <a:avLst/>
              <a:gdLst/>
              <a:ahLst/>
              <a:cxnLst/>
              <a:rect l="l" t="t" r="r" b="b"/>
              <a:pathLst>
                <a:path w="20320" h="40004">
                  <a:moveTo>
                    <a:pt x="19811" y="0"/>
                  </a:moveTo>
                  <a:lnTo>
                    <a:pt x="0" y="19811"/>
                  </a:lnTo>
                  <a:lnTo>
                    <a:pt x="19811" y="39623"/>
                  </a:lnTo>
                </a:path>
              </a:pathLst>
            </a:custGeom>
            <a:ln w="64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00983" y="4186428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8787" y="0"/>
                  </a:moveTo>
                  <a:lnTo>
                    <a:pt x="160753" y="5487"/>
                  </a:lnTo>
                  <a:lnTo>
                    <a:pt x="116743" y="21131"/>
                  </a:lnTo>
                  <a:lnTo>
                    <a:pt x="77986" y="45706"/>
                  </a:lnTo>
                  <a:lnTo>
                    <a:pt x="45706" y="77986"/>
                  </a:lnTo>
                  <a:lnTo>
                    <a:pt x="21131" y="116743"/>
                  </a:lnTo>
                  <a:lnTo>
                    <a:pt x="5487" y="160753"/>
                  </a:lnTo>
                  <a:lnTo>
                    <a:pt x="0" y="208787"/>
                  </a:lnTo>
                  <a:lnTo>
                    <a:pt x="5487" y="256907"/>
                  </a:lnTo>
                  <a:lnTo>
                    <a:pt x="21131" y="301134"/>
                  </a:lnTo>
                  <a:lnTo>
                    <a:pt x="45706" y="340189"/>
                  </a:lnTo>
                  <a:lnTo>
                    <a:pt x="77986" y="372793"/>
                  </a:lnTo>
                  <a:lnTo>
                    <a:pt x="116743" y="397666"/>
                  </a:lnTo>
                  <a:lnTo>
                    <a:pt x="160753" y="413528"/>
                  </a:lnTo>
                  <a:lnTo>
                    <a:pt x="208787" y="419099"/>
                  </a:lnTo>
                  <a:lnTo>
                    <a:pt x="256907" y="413528"/>
                  </a:lnTo>
                  <a:lnTo>
                    <a:pt x="301134" y="397666"/>
                  </a:lnTo>
                  <a:lnTo>
                    <a:pt x="340189" y="372793"/>
                  </a:lnTo>
                  <a:lnTo>
                    <a:pt x="372793" y="340189"/>
                  </a:lnTo>
                  <a:lnTo>
                    <a:pt x="397666" y="301134"/>
                  </a:lnTo>
                  <a:lnTo>
                    <a:pt x="413528" y="256907"/>
                  </a:lnTo>
                  <a:lnTo>
                    <a:pt x="419099" y="208787"/>
                  </a:lnTo>
                  <a:lnTo>
                    <a:pt x="413528" y="160753"/>
                  </a:lnTo>
                  <a:lnTo>
                    <a:pt x="397666" y="116743"/>
                  </a:lnTo>
                  <a:lnTo>
                    <a:pt x="372793" y="77986"/>
                  </a:lnTo>
                  <a:lnTo>
                    <a:pt x="340189" y="45706"/>
                  </a:lnTo>
                  <a:lnTo>
                    <a:pt x="301134" y="21131"/>
                  </a:lnTo>
                  <a:lnTo>
                    <a:pt x="256907" y="5487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00983" y="4186428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419099" y="208787"/>
                  </a:moveTo>
                  <a:lnTo>
                    <a:pt x="413528" y="160753"/>
                  </a:lnTo>
                  <a:lnTo>
                    <a:pt x="397666" y="116743"/>
                  </a:lnTo>
                  <a:lnTo>
                    <a:pt x="372793" y="77986"/>
                  </a:lnTo>
                  <a:lnTo>
                    <a:pt x="340189" y="45706"/>
                  </a:lnTo>
                  <a:lnTo>
                    <a:pt x="301134" y="21131"/>
                  </a:lnTo>
                  <a:lnTo>
                    <a:pt x="256907" y="5487"/>
                  </a:lnTo>
                  <a:lnTo>
                    <a:pt x="208787" y="0"/>
                  </a:lnTo>
                  <a:lnTo>
                    <a:pt x="160753" y="5487"/>
                  </a:lnTo>
                  <a:lnTo>
                    <a:pt x="116743" y="21131"/>
                  </a:lnTo>
                  <a:lnTo>
                    <a:pt x="77986" y="45706"/>
                  </a:lnTo>
                  <a:lnTo>
                    <a:pt x="45706" y="77986"/>
                  </a:lnTo>
                  <a:lnTo>
                    <a:pt x="21131" y="116743"/>
                  </a:lnTo>
                  <a:lnTo>
                    <a:pt x="5487" y="160753"/>
                  </a:lnTo>
                  <a:lnTo>
                    <a:pt x="0" y="208787"/>
                  </a:lnTo>
                  <a:lnTo>
                    <a:pt x="5487" y="256907"/>
                  </a:lnTo>
                  <a:lnTo>
                    <a:pt x="21131" y="301134"/>
                  </a:lnTo>
                  <a:lnTo>
                    <a:pt x="45706" y="340189"/>
                  </a:lnTo>
                  <a:lnTo>
                    <a:pt x="77986" y="372793"/>
                  </a:lnTo>
                  <a:lnTo>
                    <a:pt x="116743" y="397666"/>
                  </a:lnTo>
                  <a:lnTo>
                    <a:pt x="160753" y="413528"/>
                  </a:lnTo>
                  <a:lnTo>
                    <a:pt x="208787" y="419099"/>
                  </a:lnTo>
                  <a:lnTo>
                    <a:pt x="256907" y="413528"/>
                  </a:lnTo>
                  <a:lnTo>
                    <a:pt x="301134" y="397666"/>
                  </a:lnTo>
                  <a:lnTo>
                    <a:pt x="340189" y="372793"/>
                  </a:lnTo>
                  <a:lnTo>
                    <a:pt x="372793" y="340189"/>
                  </a:lnTo>
                  <a:lnTo>
                    <a:pt x="397666" y="301134"/>
                  </a:lnTo>
                  <a:lnTo>
                    <a:pt x="413528" y="256907"/>
                  </a:lnTo>
                  <a:lnTo>
                    <a:pt x="419099" y="208787"/>
                  </a:lnTo>
                  <a:close/>
                </a:path>
              </a:pathLst>
            </a:custGeom>
            <a:ln w="38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0900" y="4241291"/>
              <a:ext cx="243839" cy="1508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5180" y="4306824"/>
              <a:ext cx="341375" cy="1844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58896" y="4436363"/>
              <a:ext cx="304800" cy="1188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27475" y="4501896"/>
              <a:ext cx="170687" cy="1188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18231" y="2217420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59608" y="2173223"/>
              <a:ext cx="146304" cy="1005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618231" y="2316480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68168" y="2273807"/>
              <a:ext cx="353568" cy="1005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618231" y="2421636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83408" y="2377439"/>
              <a:ext cx="329183" cy="10058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618231" y="2592324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78836" y="2548127"/>
              <a:ext cx="341375" cy="7772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618231" y="2670048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45891" y="2625851"/>
              <a:ext cx="182880" cy="777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02863" y="2810255"/>
              <a:ext cx="315468" cy="7772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618231" y="3291840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64536" y="3247643"/>
              <a:ext cx="609599" cy="10058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618231" y="3480816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17875" y="3438143"/>
              <a:ext cx="475488" cy="10058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566415" y="3520440"/>
              <a:ext cx="890269" cy="0"/>
            </a:xfrm>
            <a:custGeom>
              <a:avLst/>
              <a:gdLst/>
              <a:ahLst/>
              <a:cxnLst/>
              <a:rect l="l" t="t" r="r" b="b"/>
              <a:pathLst>
                <a:path w="890270">
                  <a:moveTo>
                    <a:pt x="0" y="0"/>
                  </a:moveTo>
                  <a:lnTo>
                    <a:pt x="890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06268" y="3549396"/>
              <a:ext cx="329183" cy="10058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22519" y="2147316"/>
              <a:ext cx="313928" cy="200101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290060" y="2098548"/>
              <a:ext cx="966469" cy="0"/>
            </a:xfrm>
            <a:custGeom>
              <a:avLst/>
              <a:gdLst/>
              <a:ahLst/>
              <a:cxnLst/>
              <a:rect l="l" t="t" r="r" b="b"/>
              <a:pathLst>
                <a:path w="966470">
                  <a:moveTo>
                    <a:pt x="0" y="0"/>
                  </a:moveTo>
                  <a:lnTo>
                    <a:pt x="9662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53227" y="2087880"/>
              <a:ext cx="35560" cy="22860"/>
            </a:xfrm>
            <a:custGeom>
              <a:avLst/>
              <a:gdLst/>
              <a:ahLst/>
              <a:cxnLst/>
              <a:rect l="l" t="t" r="r" b="b"/>
              <a:pathLst>
                <a:path w="35560" h="22860">
                  <a:moveTo>
                    <a:pt x="0" y="0"/>
                  </a:moveTo>
                  <a:lnTo>
                    <a:pt x="0" y="22859"/>
                  </a:lnTo>
                  <a:lnTo>
                    <a:pt x="35051" y="10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79875" y="2080259"/>
              <a:ext cx="780288" cy="12344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514599" y="3343656"/>
              <a:ext cx="0" cy="772795"/>
            </a:xfrm>
            <a:custGeom>
              <a:avLst/>
              <a:gdLst/>
              <a:ahLst/>
              <a:cxnLst/>
              <a:rect l="l" t="t" r="r" b="b"/>
              <a:pathLst>
                <a:path h="772795">
                  <a:moveTo>
                    <a:pt x="0" y="0"/>
                  </a:moveTo>
                  <a:lnTo>
                    <a:pt x="0" y="772667"/>
                  </a:lnTo>
                </a:path>
              </a:pathLst>
            </a:custGeom>
            <a:ln w="11689">
              <a:solidFill>
                <a:srgbClr val="3F3F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02408" y="4113275"/>
              <a:ext cx="22860" cy="35560"/>
            </a:xfrm>
            <a:custGeom>
              <a:avLst/>
              <a:gdLst/>
              <a:ahLst/>
              <a:cxnLst/>
              <a:rect l="l" t="t" r="r" b="b"/>
              <a:pathLst>
                <a:path w="22860" h="35560">
                  <a:moveTo>
                    <a:pt x="22860" y="0"/>
                  </a:moveTo>
                  <a:lnTo>
                    <a:pt x="0" y="0"/>
                  </a:lnTo>
                  <a:lnTo>
                    <a:pt x="12192" y="35052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14599" y="2098548"/>
              <a:ext cx="995680" cy="0"/>
            </a:xfrm>
            <a:custGeom>
              <a:avLst/>
              <a:gdLst/>
              <a:ahLst/>
              <a:cxnLst/>
              <a:rect l="l" t="t" r="r" b="b"/>
              <a:pathLst>
                <a:path w="995679">
                  <a:moveTo>
                    <a:pt x="0" y="0"/>
                  </a:moveTo>
                  <a:lnTo>
                    <a:pt x="9951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14599" y="2098548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h="806450">
                  <a:moveTo>
                    <a:pt x="0" y="0"/>
                  </a:moveTo>
                  <a:lnTo>
                    <a:pt x="0" y="806195"/>
                  </a:lnTo>
                </a:path>
              </a:pathLst>
            </a:custGeom>
            <a:ln w="11689">
              <a:solidFill>
                <a:srgbClr val="3F3F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00172" y="1964435"/>
              <a:ext cx="316992" cy="14173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10840" y="2025395"/>
              <a:ext cx="268224" cy="14173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618231" y="2775204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19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88336" y="2731008"/>
              <a:ext cx="134112" cy="7772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18231" y="2810255"/>
              <a:ext cx="246888" cy="10058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94075" y="2927603"/>
              <a:ext cx="167640" cy="7772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854451" y="2852928"/>
              <a:ext cx="248920" cy="0"/>
            </a:xfrm>
            <a:custGeom>
              <a:avLst/>
              <a:gdLst/>
              <a:ahLst/>
              <a:cxnLst/>
              <a:rect l="l" t="t" r="r" b="b"/>
              <a:pathLst>
                <a:path w="248919">
                  <a:moveTo>
                    <a:pt x="24841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57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18231" y="2971800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19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89859" y="2883408"/>
              <a:ext cx="146304" cy="7772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8147" y="2927603"/>
              <a:ext cx="97536" cy="7772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854451" y="2775204"/>
              <a:ext cx="248920" cy="196850"/>
            </a:xfrm>
            <a:custGeom>
              <a:avLst/>
              <a:gdLst/>
              <a:ahLst/>
              <a:cxnLst/>
              <a:rect l="l" t="t" r="r" b="b"/>
              <a:pathLst>
                <a:path w="248919" h="196850">
                  <a:moveTo>
                    <a:pt x="0" y="196595"/>
                  </a:moveTo>
                  <a:lnTo>
                    <a:pt x="39623" y="196595"/>
                  </a:lnTo>
                </a:path>
                <a:path w="248919" h="196850">
                  <a:moveTo>
                    <a:pt x="196595" y="196595"/>
                  </a:moveTo>
                  <a:lnTo>
                    <a:pt x="198119" y="196595"/>
                  </a:lnTo>
                  <a:lnTo>
                    <a:pt x="198119" y="195071"/>
                  </a:lnTo>
                  <a:lnTo>
                    <a:pt x="201167" y="195071"/>
                  </a:lnTo>
                  <a:lnTo>
                    <a:pt x="201167" y="193547"/>
                  </a:lnTo>
                  <a:lnTo>
                    <a:pt x="202691" y="193547"/>
                  </a:lnTo>
                  <a:lnTo>
                    <a:pt x="204215" y="192023"/>
                  </a:lnTo>
                  <a:lnTo>
                    <a:pt x="205739" y="190499"/>
                  </a:lnTo>
                  <a:lnTo>
                    <a:pt x="205739" y="188975"/>
                  </a:lnTo>
                  <a:lnTo>
                    <a:pt x="207263" y="188975"/>
                  </a:lnTo>
                  <a:lnTo>
                    <a:pt x="207263" y="187451"/>
                  </a:lnTo>
                  <a:lnTo>
                    <a:pt x="208787" y="184403"/>
                  </a:lnTo>
                  <a:lnTo>
                    <a:pt x="208787" y="182879"/>
                  </a:lnTo>
                  <a:lnTo>
                    <a:pt x="210311" y="181355"/>
                  </a:lnTo>
                  <a:lnTo>
                    <a:pt x="211835" y="179831"/>
                  </a:lnTo>
                  <a:lnTo>
                    <a:pt x="211835" y="175259"/>
                  </a:lnTo>
                  <a:lnTo>
                    <a:pt x="213359" y="173735"/>
                  </a:lnTo>
                  <a:lnTo>
                    <a:pt x="214883" y="170687"/>
                  </a:lnTo>
                  <a:lnTo>
                    <a:pt x="214883" y="169163"/>
                  </a:lnTo>
                  <a:lnTo>
                    <a:pt x="216407" y="164591"/>
                  </a:lnTo>
                  <a:lnTo>
                    <a:pt x="217931" y="158495"/>
                  </a:lnTo>
                  <a:lnTo>
                    <a:pt x="219455" y="153923"/>
                  </a:lnTo>
                  <a:lnTo>
                    <a:pt x="219455" y="147827"/>
                  </a:lnTo>
                  <a:lnTo>
                    <a:pt x="220979" y="143255"/>
                  </a:lnTo>
                  <a:lnTo>
                    <a:pt x="222503" y="137159"/>
                  </a:lnTo>
                  <a:lnTo>
                    <a:pt x="224027" y="131063"/>
                  </a:lnTo>
                  <a:lnTo>
                    <a:pt x="225551" y="126491"/>
                  </a:lnTo>
                  <a:lnTo>
                    <a:pt x="225551" y="120395"/>
                  </a:lnTo>
                  <a:lnTo>
                    <a:pt x="227075" y="115823"/>
                  </a:lnTo>
                  <a:lnTo>
                    <a:pt x="228599" y="109727"/>
                  </a:lnTo>
                  <a:lnTo>
                    <a:pt x="230123" y="105155"/>
                  </a:lnTo>
                  <a:lnTo>
                    <a:pt x="231647" y="103631"/>
                  </a:lnTo>
                  <a:lnTo>
                    <a:pt x="231647" y="100583"/>
                  </a:lnTo>
                  <a:lnTo>
                    <a:pt x="233171" y="99059"/>
                  </a:lnTo>
                  <a:lnTo>
                    <a:pt x="233171" y="94487"/>
                  </a:lnTo>
                  <a:lnTo>
                    <a:pt x="234695" y="92963"/>
                  </a:lnTo>
                  <a:lnTo>
                    <a:pt x="234695" y="91439"/>
                  </a:lnTo>
                  <a:lnTo>
                    <a:pt x="236219" y="89915"/>
                  </a:lnTo>
                  <a:lnTo>
                    <a:pt x="237743" y="86867"/>
                  </a:lnTo>
                  <a:lnTo>
                    <a:pt x="237743" y="85343"/>
                  </a:lnTo>
                  <a:lnTo>
                    <a:pt x="239267" y="83819"/>
                  </a:lnTo>
                  <a:lnTo>
                    <a:pt x="240791" y="83819"/>
                  </a:lnTo>
                  <a:lnTo>
                    <a:pt x="240791" y="82295"/>
                  </a:lnTo>
                  <a:lnTo>
                    <a:pt x="242315" y="80771"/>
                  </a:lnTo>
                  <a:lnTo>
                    <a:pt x="243839" y="79247"/>
                  </a:lnTo>
                  <a:lnTo>
                    <a:pt x="246887" y="79247"/>
                  </a:lnTo>
                  <a:lnTo>
                    <a:pt x="246887" y="77723"/>
                  </a:lnTo>
                  <a:lnTo>
                    <a:pt x="248411" y="77723"/>
                  </a:lnTo>
                  <a:lnTo>
                    <a:pt x="227075" y="77723"/>
                  </a:lnTo>
                  <a:lnTo>
                    <a:pt x="216407" y="76199"/>
                  </a:lnTo>
                  <a:lnTo>
                    <a:pt x="207263" y="74675"/>
                  </a:lnTo>
                  <a:lnTo>
                    <a:pt x="198119" y="73151"/>
                  </a:lnTo>
                  <a:lnTo>
                    <a:pt x="190499" y="71627"/>
                  </a:lnTo>
                  <a:lnTo>
                    <a:pt x="182879" y="68579"/>
                  </a:lnTo>
                  <a:lnTo>
                    <a:pt x="175259" y="65531"/>
                  </a:lnTo>
                  <a:lnTo>
                    <a:pt x="167639" y="62483"/>
                  </a:lnTo>
                  <a:lnTo>
                    <a:pt x="161543" y="59435"/>
                  </a:lnTo>
                  <a:lnTo>
                    <a:pt x="153923" y="56387"/>
                  </a:lnTo>
                  <a:lnTo>
                    <a:pt x="147827" y="53339"/>
                  </a:lnTo>
                  <a:lnTo>
                    <a:pt x="141731" y="50291"/>
                  </a:lnTo>
                  <a:lnTo>
                    <a:pt x="135635" y="45719"/>
                  </a:lnTo>
                  <a:lnTo>
                    <a:pt x="124967" y="39623"/>
                  </a:lnTo>
                  <a:lnTo>
                    <a:pt x="112775" y="32003"/>
                  </a:lnTo>
                  <a:lnTo>
                    <a:pt x="106679" y="27431"/>
                  </a:lnTo>
                  <a:lnTo>
                    <a:pt x="100583" y="24383"/>
                  </a:lnTo>
                  <a:lnTo>
                    <a:pt x="94487" y="21335"/>
                  </a:lnTo>
                  <a:lnTo>
                    <a:pt x="88391" y="18287"/>
                  </a:lnTo>
                  <a:lnTo>
                    <a:pt x="80771" y="15239"/>
                  </a:lnTo>
                  <a:lnTo>
                    <a:pt x="73151" y="12191"/>
                  </a:lnTo>
                  <a:lnTo>
                    <a:pt x="67055" y="9143"/>
                  </a:lnTo>
                  <a:lnTo>
                    <a:pt x="57911" y="7619"/>
                  </a:lnTo>
                  <a:lnTo>
                    <a:pt x="50291" y="4571"/>
                  </a:lnTo>
                  <a:lnTo>
                    <a:pt x="41147" y="3047"/>
                  </a:lnTo>
                  <a:lnTo>
                    <a:pt x="32003" y="1523"/>
                  </a:lnTo>
                  <a:lnTo>
                    <a:pt x="2133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57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18231" y="3703320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99004" y="3660647"/>
              <a:ext cx="121919" cy="777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25495" y="3660647"/>
              <a:ext cx="134112" cy="7772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82468" y="3660647"/>
              <a:ext cx="402335" cy="10058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618231" y="3834384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96540" y="3790187"/>
              <a:ext cx="524256" cy="1005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618231" y="3899916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29484" y="3855719"/>
              <a:ext cx="682752" cy="10058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618231" y="376885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63011" y="3724655"/>
              <a:ext cx="609600" cy="10058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618231" y="3965448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50820" y="3921252"/>
              <a:ext cx="633983" cy="10058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566415" y="4050792"/>
              <a:ext cx="890269" cy="0"/>
            </a:xfrm>
            <a:custGeom>
              <a:avLst/>
              <a:gdLst/>
              <a:ahLst/>
              <a:cxnLst/>
              <a:rect l="l" t="t" r="r" b="b"/>
              <a:pathLst>
                <a:path w="890270">
                  <a:moveTo>
                    <a:pt x="0" y="0"/>
                  </a:moveTo>
                  <a:lnTo>
                    <a:pt x="890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89504" y="4081271"/>
              <a:ext cx="402336" cy="10058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2618231" y="4030980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98063" y="3986783"/>
              <a:ext cx="524256" cy="10058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194303" y="2029968"/>
              <a:ext cx="492759" cy="0"/>
            </a:xfrm>
            <a:custGeom>
              <a:avLst/>
              <a:gdLst/>
              <a:ahLst/>
              <a:cxnLst/>
              <a:rect l="l" t="t" r="r" b="b"/>
              <a:pathLst>
                <a:path w="492760">
                  <a:moveTo>
                    <a:pt x="0" y="0"/>
                  </a:moveTo>
                  <a:lnTo>
                    <a:pt x="172212" y="0"/>
                  </a:lnTo>
                </a:path>
                <a:path w="492760">
                  <a:moveTo>
                    <a:pt x="350520" y="0"/>
                  </a:moveTo>
                  <a:lnTo>
                    <a:pt x="492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683507" y="2017776"/>
              <a:ext cx="35560" cy="22860"/>
            </a:xfrm>
            <a:custGeom>
              <a:avLst/>
              <a:gdLst/>
              <a:ahLst/>
              <a:cxnLst/>
              <a:rect l="l" t="t" r="r" b="b"/>
              <a:pathLst>
                <a:path w="35560" h="22860">
                  <a:moveTo>
                    <a:pt x="0" y="0"/>
                  </a:moveTo>
                  <a:lnTo>
                    <a:pt x="0" y="22859"/>
                  </a:lnTo>
                  <a:lnTo>
                    <a:pt x="35051" y="1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381755" y="2016251"/>
              <a:ext cx="65532" cy="8229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51860" y="2016251"/>
              <a:ext cx="109727" cy="8229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404616" y="3703319"/>
              <a:ext cx="181610" cy="1905"/>
            </a:xfrm>
            <a:custGeom>
              <a:avLst/>
              <a:gdLst/>
              <a:ahLst/>
              <a:cxnLst/>
              <a:rect l="l" t="t" r="r" b="b"/>
              <a:pathLst>
                <a:path w="181610" h="1904">
                  <a:moveTo>
                    <a:pt x="60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6096" y="1524"/>
                  </a:lnTo>
                  <a:lnTo>
                    <a:pt x="6096" y="0"/>
                  </a:lnTo>
                  <a:close/>
                </a:path>
                <a:path w="181610" h="1904">
                  <a:moveTo>
                    <a:pt x="16764" y="0"/>
                  </a:moveTo>
                  <a:lnTo>
                    <a:pt x="9144" y="0"/>
                  </a:lnTo>
                  <a:lnTo>
                    <a:pt x="10668" y="1524"/>
                  </a:lnTo>
                  <a:lnTo>
                    <a:pt x="16764" y="1524"/>
                  </a:lnTo>
                  <a:lnTo>
                    <a:pt x="16764" y="0"/>
                  </a:lnTo>
                  <a:close/>
                </a:path>
                <a:path w="181610" h="1904">
                  <a:moveTo>
                    <a:pt x="27432" y="0"/>
                  </a:moveTo>
                  <a:lnTo>
                    <a:pt x="19812" y="0"/>
                  </a:lnTo>
                  <a:lnTo>
                    <a:pt x="19812" y="1524"/>
                  </a:lnTo>
                  <a:lnTo>
                    <a:pt x="27432" y="1524"/>
                  </a:lnTo>
                  <a:lnTo>
                    <a:pt x="27432" y="0"/>
                  </a:lnTo>
                  <a:close/>
                </a:path>
                <a:path w="181610" h="1904">
                  <a:moveTo>
                    <a:pt x="38100" y="0"/>
                  </a:moveTo>
                  <a:lnTo>
                    <a:pt x="30480" y="0"/>
                  </a:lnTo>
                  <a:lnTo>
                    <a:pt x="30480" y="1524"/>
                  </a:lnTo>
                  <a:lnTo>
                    <a:pt x="36576" y="1524"/>
                  </a:lnTo>
                  <a:lnTo>
                    <a:pt x="38100" y="0"/>
                  </a:lnTo>
                  <a:close/>
                </a:path>
                <a:path w="181610" h="1904">
                  <a:moveTo>
                    <a:pt x="47244" y="0"/>
                  </a:moveTo>
                  <a:lnTo>
                    <a:pt x="41148" y="0"/>
                  </a:lnTo>
                  <a:lnTo>
                    <a:pt x="41148" y="1524"/>
                  </a:lnTo>
                  <a:lnTo>
                    <a:pt x="47244" y="1524"/>
                  </a:lnTo>
                  <a:lnTo>
                    <a:pt x="47244" y="0"/>
                  </a:lnTo>
                  <a:close/>
                </a:path>
                <a:path w="181610" h="1904">
                  <a:moveTo>
                    <a:pt x="57912" y="0"/>
                  </a:moveTo>
                  <a:lnTo>
                    <a:pt x="51816" y="0"/>
                  </a:lnTo>
                  <a:lnTo>
                    <a:pt x="51816" y="1524"/>
                  </a:lnTo>
                  <a:lnTo>
                    <a:pt x="57912" y="1524"/>
                  </a:lnTo>
                  <a:lnTo>
                    <a:pt x="57912" y="0"/>
                  </a:lnTo>
                  <a:close/>
                </a:path>
                <a:path w="181610" h="1904">
                  <a:moveTo>
                    <a:pt x="68580" y="0"/>
                  </a:moveTo>
                  <a:lnTo>
                    <a:pt x="62484" y="0"/>
                  </a:lnTo>
                  <a:lnTo>
                    <a:pt x="62484" y="1524"/>
                  </a:lnTo>
                  <a:lnTo>
                    <a:pt x="68580" y="1524"/>
                  </a:lnTo>
                  <a:lnTo>
                    <a:pt x="68580" y="0"/>
                  </a:lnTo>
                  <a:close/>
                </a:path>
                <a:path w="181610" h="1904">
                  <a:moveTo>
                    <a:pt x="79248" y="0"/>
                  </a:moveTo>
                  <a:lnTo>
                    <a:pt x="73152" y="0"/>
                  </a:lnTo>
                  <a:lnTo>
                    <a:pt x="73152" y="1524"/>
                  </a:lnTo>
                  <a:lnTo>
                    <a:pt x="79248" y="1524"/>
                  </a:lnTo>
                  <a:lnTo>
                    <a:pt x="79248" y="0"/>
                  </a:lnTo>
                  <a:close/>
                </a:path>
                <a:path w="181610" h="1904">
                  <a:moveTo>
                    <a:pt x="89916" y="0"/>
                  </a:moveTo>
                  <a:lnTo>
                    <a:pt x="83820" y="0"/>
                  </a:lnTo>
                  <a:lnTo>
                    <a:pt x="83820" y="1524"/>
                  </a:lnTo>
                  <a:lnTo>
                    <a:pt x="89916" y="1524"/>
                  </a:lnTo>
                  <a:lnTo>
                    <a:pt x="89916" y="0"/>
                  </a:lnTo>
                  <a:close/>
                </a:path>
                <a:path w="181610" h="1904">
                  <a:moveTo>
                    <a:pt x="100584" y="0"/>
                  </a:moveTo>
                  <a:lnTo>
                    <a:pt x="92964" y="0"/>
                  </a:lnTo>
                  <a:lnTo>
                    <a:pt x="94488" y="1524"/>
                  </a:lnTo>
                  <a:lnTo>
                    <a:pt x="100584" y="1524"/>
                  </a:lnTo>
                  <a:lnTo>
                    <a:pt x="100584" y="0"/>
                  </a:lnTo>
                  <a:close/>
                </a:path>
                <a:path w="181610" h="1904">
                  <a:moveTo>
                    <a:pt x="111252" y="0"/>
                  </a:moveTo>
                  <a:lnTo>
                    <a:pt x="103632" y="0"/>
                  </a:lnTo>
                  <a:lnTo>
                    <a:pt x="103632" y="1524"/>
                  </a:lnTo>
                  <a:lnTo>
                    <a:pt x="111252" y="1524"/>
                  </a:lnTo>
                  <a:lnTo>
                    <a:pt x="111252" y="0"/>
                  </a:lnTo>
                  <a:close/>
                </a:path>
                <a:path w="181610" h="1904">
                  <a:moveTo>
                    <a:pt x="121920" y="0"/>
                  </a:moveTo>
                  <a:lnTo>
                    <a:pt x="114300" y="0"/>
                  </a:lnTo>
                  <a:lnTo>
                    <a:pt x="114300" y="1524"/>
                  </a:lnTo>
                  <a:lnTo>
                    <a:pt x="120396" y="1524"/>
                  </a:lnTo>
                  <a:lnTo>
                    <a:pt x="121920" y="0"/>
                  </a:lnTo>
                  <a:close/>
                </a:path>
                <a:path w="181610" h="1904">
                  <a:moveTo>
                    <a:pt x="131064" y="0"/>
                  </a:moveTo>
                  <a:lnTo>
                    <a:pt x="124968" y="0"/>
                  </a:lnTo>
                  <a:lnTo>
                    <a:pt x="124968" y="1524"/>
                  </a:lnTo>
                  <a:lnTo>
                    <a:pt x="131064" y="1524"/>
                  </a:lnTo>
                  <a:lnTo>
                    <a:pt x="131064" y="0"/>
                  </a:lnTo>
                  <a:close/>
                </a:path>
                <a:path w="181610" h="1904">
                  <a:moveTo>
                    <a:pt x="141732" y="0"/>
                  </a:moveTo>
                  <a:lnTo>
                    <a:pt x="135636" y="0"/>
                  </a:lnTo>
                  <a:lnTo>
                    <a:pt x="135636" y="1524"/>
                  </a:lnTo>
                  <a:lnTo>
                    <a:pt x="141732" y="1524"/>
                  </a:lnTo>
                  <a:lnTo>
                    <a:pt x="141732" y="0"/>
                  </a:lnTo>
                  <a:close/>
                </a:path>
                <a:path w="181610" h="1904">
                  <a:moveTo>
                    <a:pt x="152400" y="0"/>
                  </a:moveTo>
                  <a:lnTo>
                    <a:pt x="146304" y="0"/>
                  </a:lnTo>
                  <a:lnTo>
                    <a:pt x="146304" y="1524"/>
                  </a:lnTo>
                  <a:lnTo>
                    <a:pt x="152400" y="1524"/>
                  </a:lnTo>
                  <a:lnTo>
                    <a:pt x="152400" y="0"/>
                  </a:lnTo>
                  <a:close/>
                </a:path>
                <a:path w="181610" h="1904">
                  <a:moveTo>
                    <a:pt x="163068" y="0"/>
                  </a:moveTo>
                  <a:lnTo>
                    <a:pt x="156972" y="0"/>
                  </a:lnTo>
                  <a:lnTo>
                    <a:pt x="156972" y="1524"/>
                  </a:lnTo>
                  <a:lnTo>
                    <a:pt x="163068" y="1524"/>
                  </a:lnTo>
                  <a:lnTo>
                    <a:pt x="163068" y="0"/>
                  </a:lnTo>
                  <a:close/>
                </a:path>
                <a:path w="181610" h="1904">
                  <a:moveTo>
                    <a:pt x="173736" y="0"/>
                  </a:moveTo>
                  <a:lnTo>
                    <a:pt x="166116" y="0"/>
                  </a:lnTo>
                  <a:lnTo>
                    <a:pt x="167640" y="1524"/>
                  </a:lnTo>
                  <a:lnTo>
                    <a:pt x="173736" y="1524"/>
                  </a:lnTo>
                  <a:lnTo>
                    <a:pt x="173736" y="0"/>
                  </a:lnTo>
                  <a:close/>
                </a:path>
                <a:path w="181610" h="1904">
                  <a:moveTo>
                    <a:pt x="181356" y="0"/>
                  </a:moveTo>
                  <a:lnTo>
                    <a:pt x="176784" y="0"/>
                  </a:lnTo>
                  <a:lnTo>
                    <a:pt x="176784" y="1524"/>
                  </a:lnTo>
                  <a:lnTo>
                    <a:pt x="181356" y="1524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03091" y="3703320"/>
              <a:ext cx="182880" cy="1905"/>
            </a:xfrm>
            <a:custGeom>
              <a:avLst/>
              <a:gdLst/>
              <a:ahLst/>
              <a:cxnLst/>
              <a:rect l="l" t="t" r="r" b="b"/>
              <a:pathLst>
                <a:path w="182879" h="1904">
                  <a:moveTo>
                    <a:pt x="1523" y="0"/>
                  </a:moveTo>
                  <a:lnTo>
                    <a:pt x="7619" y="0"/>
                  </a:lnTo>
                  <a:lnTo>
                    <a:pt x="7619" y="1523"/>
                  </a:lnTo>
                  <a:lnTo>
                    <a:pt x="1523" y="1523"/>
                  </a:lnTo>
                  <a:lnTo>
                    <a:pt x="1523" y="0"/>
                  </a:lnTo>
                  <a:lnTo>
                    <a:pt x="0" y="0"/>
                  </a:lnTo>
                  <a:lnTo>
                    <a:pt x="1523" y="0"/>
                  </a:lnTo>
                  <a:close/>
                </a:path>
                <a:path w="182879" h="1904">
                  <a:moveTo>
                    <a:pt x="12191" y="0"/>
                  </a:moveTo>
                  <a:lnTo>
                    <a:pt x="18287" y="0"/>
                  </a:lnTo>
                  <a:lnTo>
                    <a:pt x="18287" y="1523"/>
                  </a:lnTo>
                  <a:lnTo>
                    <a:pt x="12191" y="1523"/>
                  </a:lnTo>
                  <a:lnTo>
                    <a:pt x="10667" y="0"/>
                  </a:lnTo>
                  <a:lnTo>
                    <a:pt x="12191" y="0"/>
                  </a:lnTo>
                  <a:close/>
                </a:path>
                <a:path w="182879" h="1904">
                  <a:moveTo>
                    <a:pt x="22859" y="0"/>
                  </a:moveTo>
                  <a:lnTo>
                    <a:pt x="28955" y="0"/>
                  </a:lnTo>
                  <a:lnTo>
                    <a:pt x="28955" y="1523"/>
                  </a:lnTo>
                  <a:lnTo>
                    <a:pt x="21335" y="1523"/>
                  </a:lnTo>
                  <a:lnTo>
                    <a:pt x="21335" y="0"/>
                  </a:lnTo>
                  <a:lnTo>
                    <a:pt x="22859" y="0"/>
                  </a:lnTo>
                  <a:close/>
                </a:path>
                <a:path w="182879" h="1904">
                  <a:moveTo>
                    <a:pt x="32003" y="0"/>
                  </a:moveTo>
                  <a:lnTo>
                    <a:pt x="38099" y="0"/>
                  </a:lnTo>
                  <a:lnTo>
                    <a:pt x="39623" y="0"/>
                  </a:lnTo>
                  <a:lnTo>
                    <a:pt x="38099" y="1523"/>
                  </a:lnTo>
                  <a:lnTo>
                    <a:pt x="32003" y="1523"/>
                  </a:lnTo>
                  <a:lnTo>
                    <a:pt x="32003" y="0"/>
                  </a:lnTo>
                  <a:close/>
                </a:path>
                <a:path w="182879" h="1904">
                  <a:moveTo>
                    <a:pt x="42671" y="0"/>
                  </a:moveTo>
                  <a:lnTo>
                    <a:pt x="48767" y="0"/>
                  </a:lnTo>
                  <a:lnTo>
                    <a:pt x="48767" y="1523"/>
                  </a:lnTo>
                  <a:lnTo>
                    <a:pt x="42671" y="1523"/>
                  </a:lnTo>
                  <a:lnTo>
                    <a:pt x="42671" y="0"/>
                  </a:lnTo>
                  <a:close/>
                </a:path>
                <a:path w="182879" h="1904">
                  <a:moveTo>
                    <a:pt x="53339" y="0"/>
                  </a:moveTo>
                  <a:lnTo>
                    <a:pt x="59435" y="0"/>
                  </a:lnTo>
                  <a:lnTo>
                    <a:pt x="59435" y="1523"/>
                  </a:lnTo>
                  <a:lnTo>
                    <a:pt x="53339" y="1523"/>
                  </a:lnTo>
                  <a:lnTo>
                    <a:pt x="53339" y="0"/>
                  </a:lnTo>
                  <a:close/>
                </a:path>
                <a:path w="182879" h="1904">
                  <a:moveTo>
                    <a:pt x="64007" y="0"/>
                  </a:moveTo>
                  <a:lnTo>
                    <a:pt x="70103" y="0"/>
                  </a:lnTo>
                  <a:lnTo>
                    <a:pt x="70103" y="1523"/>
                  </a:lnTo>
                  <a:lnTo>
                    <a:pt x="64007" y="1523"/>
                  </a:lnTo>
                  <a:lnTo>
                    <a:pt x="64007" y="0"/>
                  </a:lnTo>
                  <a:close/>
                </a:path>
                <a:path w="182879" h="1904">
                  <a:moveTo>
                    <a:pt x="74675" y="0"/>
                  </a:moveTo>
                  <a:lnTo>
                    <a:pt x="80771" y="0"/>
                  </a:lnTo>
                  <a:lnTo>
                    <a:pt x="80771" y="1523"/>
                  </a:lnTo>
                  <a:lnTo>
                    <a:pt x="74675" y="1523"/>
                  </a:lnTo>
                  <a:lnTo>
                    <a:pt x="74675" y="0"/>
                  </a:lnTo>
                  <a:close/>
                </a:path>
                <a:path w="182879" h="1904">
                  <a:moveTo>
                    <a:pt x="85343" y="0"/>
                  </a:moveTo>
                  <a:lnTo>
                    <a:pt x="91439" y="0"/>
                  </a:lnTo>
                  <a:lnTo>
                    <a:pt x="91439" y="1523"/>
                  </a:lnTo>
                  <a:lnTo>
                    <a:pt x="85343" y="1523"/>
                  </a:lnTo>
                  <a:lnTo>
                    <a:pt x="85343" y="0"/>
                  </a:lnTo>
                  <a:lnTo>
                    <a:pt x="83819" y="0"/>
                  </a:lnTo>
                  <a:lnTo>
                    <a:pt x="85343" y="0"/>
                  </a:lnTo>
                  <a:close/>
                </a:path>
                <a:path w="182879" h="1904">
                  <a:moveTo>
                    <a:pt x="96011" y="0"/>
                  </a:moveTo>
                  <a:lnTo>
                    <a:pt x="102107" y="0"/>
                  </a:lnTo>
                  <a:lnTo>
                    <a:pt x="102107" y="1523"/>
                  </a:lnTo>
                  <a:lnTo>
                    <a:pt x="96011" y="1523"/>
                  </a:lnTo>
                  <a:lnTo>
                    <a:pt x="94487" y="0"/>
                  </a:lnTo>
                  <a:lnTo>
                    <a:pt x="96011" y="0"/>
                  </a:lnTo>
                  <a:close/>
                </a:path>
                <a:path w="182879" h="1904">
                  <a:moveTo>
                    <a:pt x="105155" y="0"/>
                  </a:moveTo>
                  <a:lnTo>
                    <a:pt x="112775" y="0"/>
                  </a:lnTo>
                  <a:lnTo>
                    <a:pt x="112775" y="1523"/>
                  </a:lnTo>
                  <a:lnTo>
                    <a:pt x="105155" y="1523"/>
                  </a:lnTo>
                  <a:lnTo>
                    <a:pt x="105155" y="0"/>
                  </a:lnTo>
                  <a:close/>
                </a:path>
                <a:path w="182879" h="1904">
                  <a:moveTo>
                    <a:pt x="115823" y="0"/>
                  </a:moveTo>
                  <a:lnTo>
                    <a:pt x="121919" y="0"/>
                  </a:lnTo>
                  <a:lnTo>
                    <a:pt x="123443" y="0"/>
                  </a:lnTo>
                  <a:lnTo>
                    <a:pt x="121919" y="1523"/>
                  </a:lnTo>
                  <a:lnTo>
                    <a:pt x="115823" y="1523"/>
                  </a:lnTo>
                  <a:lnTo>
                    <a:pt x="115823" y="0"/>
                  </a:lnTo>
                  <a:close/>
                </a:path>
                <a:path w="182879" h="1904">
                  <a:moveTo>
                    <a:pt x="126491" y="0"/>
                  </a:moveTo>
                  <a:lnTo>
                    <a:pt x="132587" y="0"/>
                  </a:lnTo>
                  <a:lnTo>
                    <a:pt x="134111" y="0"/>
                  </a:lnTo>
                  <a:lnTo>
                    <a:pt x="132587" y="0"/>
                  </a:lnTo>
                  <a:lnTo>
                    <a:pt x="132587" y="1523"/>
                  </a:lnTo>
                  <a:lnTo>
                    <a:pt x="126491" y="1523"/>
                  </a:lnTo>
                  <a:lnTo>
                    <a:pt x="126491" y="0"/>
                  </a:lnTo>
                  <a:close/>
                </a:path>
                <a:path w="182879" h="1904">
                  <a:moveTo>
                    <a:pt x="137159" y="0"/>
                  </a:moveTo>
                  <a:lnTo>
                    <a:pt x="143255" y="0"/>
                  </a:lnTo>
                  <a:lnTo>
                    <a:pt x="143255" y="1523"/>
                  </a:lnTo>
                  <a:lnTo>
                    <a:pt x="137159" y="1523"/>
                  </a:lnTo>
                  <a:lnTo>
                    <a:pt x="137159" y="0"/>
                  </a:lnTo>
                  <a:close/>
                </a:path>
                <a:path w="182879" h="1904">
                  <a:moveTo>
                    <a:pt x="147827" y="0"/>
                  </a:moveTo>
                  <a:lnTo>
                    <a:pt x="153923" y="0"/>
                  </a:lnTo>
                  <a:lnTo>
                    <a:pt x="153923" y="1523"/>
                  </a:lnTo>
                  <a:lnTo>
                    <a:pt x="147827" y="1523"/>
                  </a:lnTo>
                  <a:lnTo>
                    <a:pt x="147827" y="0"/>
                  </a:lnTo>
                  <a:close/>
                </a:path>
                <a:path w="182879" h="1904">
                  <a:moveTo>
                    <a:pt x="158495" y="0"/>
                  </a:moveTo>
                  <a:lnTo>
                    <a:pt x="164591" y="0"/>
                  </a:lnTo>
                  <a:lnTo>
                    <a:pt x="164591" y="1523"/>
                  </a:lnTo>
                  <a:lnTo>
                    <a:pt x="158495" y="1523"/>
                  </a:lnTo>
                  <a:lnTo>
                    <a:pt x="158495" y="0"/>
                  </a:lnTo>
                  <a:lnTo>
                    <a:pt x="156971" y="0"/>
                  </a:lnTo>
                  <a:lnTo>
                    <a:pt x="158495" y="0"/>
                  </a:lnTo>
                  <a:close/>
                </a:path>
                <a:path w="182879" h="1904">
                  <a:moveTo>
                    <a:pt x="169163" y="0"/>
                  </a:moveTo>
                  <a:lnTo>
                    <a:pt x="175259" y="0"/>
                  </a:lnTo>
                  <a:lnTo>
                    <a:pt x="175259" y="1523"/>
                  </a:lnTo>
                  <a:lnTo>
                    <a:pt x="169163" y="1523"/>
                  </a:lnTo>
                  <a:lnTo>
                    <a:pt x="167639" y="0"/>
                  </a:lnTo>
                  <a:lnTo>
                    <a:pt x="169163" y="0"/>
                  </a:lnTo>
                  <a:close/>
                </a:path>
                <a:path w="182879" h="1904">
                  <a:moveTo>
                    <a:pt x="179831" y="0"/>
                  </a:moveTo>
                  <a:lnTo>
                    <a:pt x="182879" y="0"/>
                  </a:lnTo>
                  <a:lnTo>
                    <a:pt x="182879" y="1523"/>
                  </a:lnTo>
                  <a:lnTo>
                    <a:pt x="178307" y="1523"/>
                  </a:lnTo>
                  <a:lnTo>
                    <a:pt x="178307" y="0"/>
                  </a:lnTo>
                  <a:lnTo>
                    <a:pt x="17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04616" y="3694175"/>
              <a:ext cx="208915" cy="76200"/>
            </a:xfrm>
            <a:custGeom>
              <a:avLst/>
              <a:gdLst/>
              <a:ahLst/>
              <a:cxnLst/>
              <a:rect l="l" t="t" r="r" b="b"/>
              <a:pathLst>
                <a:path w="208914" h="76200">
                  <a:moveTo>
                    <a:pt x="6096" y="74676"/>
                  </a:moveTo>
                  <a:lnTo>
                    <a:pt x="0" y="74676"/>
                  </a:lnTo>
                  <a:lnTo>
                    <a:pt x="0" y="76200"/>
                  </a:lnTo>
                  <a:lnTo>
                    <a:pt x="6096" y="76200"/>
                  </a:lnTo>
                  <a:lnTo>
                    <a:pt x="6096" y="74676"/>
                  </a:lnTo>
                  <a:close/>
                </a:path>
                <a:path w="208914" h="76200">
                  <a:moveTo>
                    <a:pt x="16764" y="74676"/>
                  </a:moveTo>
                  <a:lnTo>
                    <a:pt x="9144" y="74676"/>
                  </a:lnTo>
                  <a:lnTo>
                    <a:pt x="10668" y="76200"/>
                  </a:lnTo>
                  <a:lnTo>
                    <a:pt x="16764" y="76200"/>
                  </a:lnTo>
                  <a:lnTo>
                    <a:pt x="16764" y="74676"/>
                  </a:lnTo>
                  <a:close/>
                </a:path>
                <a:path w="208914" h="76200">
                  <a:moveTo>
                    <a:pt x="27432" y="74676"/>
                  </a:moveTo>
                  <a:lnTo>
                    <a:pt x="19812" y="74676"/>
                  </a:lnTo>
                  <a:lnTo>
                    <a:pt x="19812" y="76200"/>
                  </a:lnTo>
                  <a:lnTo>
                    <a:pt x="27432" y="76200"/>
                  </a:lnTo>
                  <a:lnTo>
                    <a:pt x="27432" y="74676"/>
                  </a:lnTo>
                  <a:close/>
                </a:path>
                <a:path w="208914" h="76200">
                  <a:moveTo>
                    <a:pt x="38100" y="74676"/>
                  </a:moveTo>
                  <a:lnTo>
                    <a:pt x="30480" y="74676"/>
                  </a:lnTo>
                  <a:lnTo>
                    <a:pt x="30480" y="76200"/>
                  </a:lnTo>
                  <a:lnTo>
                    <a:pt x="36576" y="76200"/>
                  </a:lnTo>
                  <a:lnTo>
                    <a:pt x="38100" y="74676"/>
                  </a:lnTo>
                  <a:close/>
                </a:path>
                <a:path w="208914" h="76200">
                  <a:moveTo>
                    <a:pt x="47244" y="74676"/>
                  </a:moveTo>
                  <a:lnTo>
                    <a:pt x="41148" y="74676"/>
                  </a:lnTo>
                  <a:lnTo>
                    <a:pt x="41148" y="76200"/>
                  </a:lnTo>
                  <a:lnTo>
                    <a:pt x="47244" y="76200"/>
                  </a:lnTo>
                  <a:lnTo>
                    <a:pt x="47244" y="74676"/>
                  </a:lnTo>
                  <a:close/>
                </a:path>
                <a:path w="208914" h="76200">
                  <a:moveTo>
                    <a:pt x="57912" y="74676"/>
                  </a:moveTo>
                  <a:lnTo>
                    <a:pt x="51816" y="74676"/>
                  </a:lnTo>
                  <a:lnTo>
                    <a:pt x="51816" y="76200"/>
                  </a:lnTo>
                  <a:lnTo>
                    <a:pt x="57912" y="76200"/>
                  </a:lnTo>
                  <a:lnTo>
                    <a:pt x="57912" y="74676"/>
                  </a:lnTo>
                  <a:close/>
                </a:path>
                <a:path w="208914" h="76200">
                  <a:moveTo>
                    <a:pt x="68580" y="74676"/>
                  </a:moveTo>
                  <a:lnTo>
                    <a:pt x="62484" y="74676"/>
                  </a:lnTo>
                  <a:lnTo>
                    <a:pt x="62484" y="76200"/>
                  </a:lnTo>
                  <a:lnTo>
                    <a:pt x="68580" y="76200"/>
                  </a:lnTo>
                  <a:lnTo>
                    <a:pt x="68580" y="74676"/>
                  </a:lnTo>
                  <a:close/>
                </a:path>
                <a:path w="208914" h="76200">
                  <a:moveTo>
                    <a:pt x="79248" y="74676"/>
                  </a:moveTo>
                  <a:lnTo>
                    <a:pt x="73152" y="74676"/>
                  </a:lnTo>
                  <a:lnTo>
                    <a:pt x="73152" y="76200"/>
                  </a:lnTo>
                  <a:lnTo>
                    <a:pt x="79248" y="76200"/>
                  </a:lnTo>
                  <a:lnTo>
                    <a:pt x="79248" y="74676"/>
                  </a:lnTo>
                  <a:close/>
                </a:path>
                <a:path w="208914" h="76200">
                  <a:moveTo>
                    <a:pt x="89916" y="74676"/>
                  </a:moveTo>
                  <a:lnTo>
                    <a:pt x="83820" y="74676"/>
                  </a:lnTo>
                  <a:lnTo>
                    <a:pt x="83820" y="76200"/>
                  </a:lnTo>
                  <a:lnTo>
                    <a:pt x="89916" y="76200"/>
                  </a:lnTo>
                  <a:lnTo>
                    <a:pt x="89916" y="74676"/>
                  </a:lnTo>
                  <a:close/>
                </a:path>
                <a:path w="208914" h="76200">
                  <a:moveTo>
                    <a:pt x="100584" y="74676"/>
                  </a:moveTo>
                  <a:lnTo>
                    <a:pt x="92964" y="74676"/>
                  </a:lnTo>
                  <a:lnTo>
                    <a:pt x="94488" y="76200"/>
                  </a:lnTo>
                  <a:lnTo>
                    <a:pt x="100584" y="76200"/>
                  </a:lnTo>
                  <a:lnTo>
                    <a:pt x="100584" y="74676"/>
                  </a:lnTo>
                  <a:close/>
                </a:path>
                <a:path w="208914" h="76200">
                  <a:moveTo>
                    <a:pt x="111252" y="74676"/>
                  </a:moveTo>
                  <a:lnTo>
                    <a:pt x="103632" y="74676"/>
                  </a:lnTo>
                  <a:lnTo>
                    <a:pt x="103632" y="76200"/>
                  </a:lnTo>
                  <a:lnTo>
                    <a:pt x="111252" y="76200"/>
                  </a:lnTo>
                  <a:lnTo>
                    <a:pt x="111252" y="74676"/>
                  </a:lnTo>
                  <a:close/>
                </a:path>
                <a:path w="208914" h="76200">
                  <a:moveTo>
                    <a:pt x="121920" y="74676"/>
                  </a:moveTo>
                  <a:lnTo>
                    <a:pt x="114300" y="74676"/>
                  </a:lnTo>
                  <a:lnTo>
                    <a:pt x="114300" y="76200"/>
                  </a:lnTo>
                  <a:lnTo>
                    <a:pt x="120396" y="76200"/>
                  </a:lnTo>
                  <a:lnTo>
                    <a:pt x="121920" y="74676"/>
                  </a:lnTo>
                  <a:close/>
                </a:path>
                <a:path w="208914" h="76200">
                  <a:moveTo>
                    <a:pt x="131064" y="74676"/>
                  </a:moveTo>
                  <a:lnTo>
                    <a:pt x="124968" y="74676"/>
                  </a:lnTo>
                  <a:lnTo>
                    <a:pt x="124968" y="76200"/>
                  </a:lnTo>
                  <a:lnTo>
                    <a:pt x="131064" y="76200"/>
                  </a:lnTo>
                  <a:lnTo>
                    <a:pt x="131064" y="74676"/>
                  </a:lnTo>
                  <a:close/>
                </a:path>
                <a:path w="208914" h="76200">
                  <a:moveTo>
                    <a:pt x="141732" y="74676"/>
                  </a:moveTo>
                  <a:lnTo>
                    <a:pt x="135636" y="74676"/>
                  </a:lnTo>
                  <a:lnTo>
                    <a:pt x="135636" y="76200"/>
                  </a:lnTo>
                  <a:lnTo>
                    <a:pt x="141732" y="76200"/>
                  </a:lnTo>
                  <a:lnTo>
                    <a:pt x="141732" y="74676"/>
                  </a:lnTo>
                  <a:close/>
                </a:path>
                <a:path w="208914" h="76200">
                  <a:moveTo>
                    <a:pt x="152400" y="74676"/>
                  </a:moveTo>
                  <a:lnTo>
                    <a:pt x="146304" y="74676"/>
                  </a:lnTo>
                  <a:lnTo>
                    <a:pt x="146304" y="76200"/>
                  </a:lnTo>
                  <a:lnTo>
                    <a:pt x="152400" y="76200"/>
                  </a:lnTo>
                  <a:lnTo>
                    <a:pt x="152400" y="74676"/>
                  </a:lnTo>
                  <a:close/>
                </a:path>
                <a:path w="208914" h="76200">
                  <a:moveTo>
                    <a:pt x="163068" y="74676"/>
                  </a:moveTo>
                  <a:lnTo>
                    <a:pt x="156972" y="74676"/>
                  </a:lnTo>
                  <a:lnTo>
                    <a:pt x="156972" y="76200"/>
                  </a:lnTo>
                  <a:lnTo>
                    <a:pt x="163068" y="76200"/>
                  </a:lnTo>
                  <a:lnTo>
                    <a:pt x="163068" y="74676"/>
                  </a:lnTo>
                  <a:close/>
                </a:path>
                <a:path w="208914" h="76200">
                  <a:moveTo>
                    <a:pt x="173736" y="74676"/>
                  </a:moveTo>
                  <a:lnTo>
                    <a:pt x="166116" y="74676"/>
                  </a:lnTo>
                  <a:lnTo>
                    <a:pt x="167640" y="76200"/>
                  </a:lnTo>
                  <a:lnTo>
                    <a:pt x="173736" y="76200"/>
                  </a:lnTo>
                  <a:lnTo>
                    <a:pt x="173736" y="74676"/>
                  </a:lnTo>
                  <a:close/>
                </a:path>
                <a:path w="208914" h="76200">
                  <a:moveTo>
                    <a:pt x="181356" y="74676"/>
                  </a:moveTo>
                  <a:lnTo>
                    <a:pt x="176784" y="74676"/>
                  </a:lnTo>
                  <a:lnTo>
                    <a:pt x="176784" y="76200"/>
                  </a:lnTo>
                  <a:lnTo>
                    <a:pt x="181356" y="76200"/>
                  </a:lnTo>
                  <a:lnTo>
                    <a:pt x="181356" y="74676"/>
                  </a:lnTo>
                  <a:close/>
                </a:path>
                <a:path w="208914" h="76200">
                  <a:moveTo>
                    <a:pt x="208788" y="9144"/>
                  </a:moveTo>
                  <a:lnTo>
                    <a:pt x="178308" y="0"/>
                  </a:lnTo>
                  <a:lnTo>
                    <a:pt x="178308" y="19812"/>
                  </a:lnTo>
                  <a:lnTo>
                    <a:pt x="208788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403091" y="3768852"/>
              <a:ext cx="182880" cy="1905"/>
            </a:xfrm>
            <a:custGeom>
              <a:avLst/>
              <a:gdLst/>
              <a:ahLst/>
              <a:cxnLst/>
              <a:rect l="l" t="t" r="r" b="b"/>
              <a:pathLst>
                <a:path w="182879" h="1904">
                  <a:moveTo>
                    <a:pt x="1523" y="0"/>
                  </a:moveTo>
                  <a:lnTo>
                    <a:pt x="7619" y="0"/>
                  </a:lnTo>
                  <a:lnTo>
                    <a:pt x="7619" y="1523"/>
                  </a:lnTo>
                  <a:lnTo>
                    <a:pt x="1523" y="1523"/>
                  </a:lnTo>
                  <a:lnTo>
                    <a:pt x="1523" y="0"/>
                  </a:lnTo>
                  <a:lnTo>
                    <a:pt x="0" y="0"/>
                  </a:lnTo>
                  <a:lnTo>
                    <a:pt x="1523" y="0"/>
                  </a:lnTo>
                  <a:close/>
                </a:path>
                <a:path w="182879" h="1904">
                  <a:moveTo>
                    <a:pt x="12191" y="0"/>
                  </a:moveTo>
                  <a:lnTo>
                    <a:pt x="18287" y="0"/>
                  </a:lnTo>
                  <a:lnTo>
                    <a:pt x="18287" y="1523"/>
                  </a:lnTo>
                  <a:lnTo>
                    <a:pt x="12191" y="1523"/>
                  </a:lnTo>
                  <a:lnTo>
                    <a:pt x="10667" y="0"/>
                  </a:lnTo>
                  <a:lnTo>
                    <a:pt x="12191" y="0"/>
                  </a:lnTo>
                  <a:close/>
                </a:path>
                <a:path w="182879" h="1904">
                  <a:moveTo>
                    <a:pt x="22859" y="0"/>
                  </a:moveTo>
                  <a:lnTo>
                    <a:pt x="28955" y="0"/>
                  </a:lnTo>
                  <a:lnTo>
                    <a:pt x="28955" y="1523"/>
                  </a:lnTo>
                  <a:lnTo>
                    <a:pt x="21335" y="1523"/>
                  </a:lnTo>
                  <a:lnTo>
                    <a:pt x="21335" y="0"/>
                  </a:lnTo>
                  <a:lnTo>
                    <a:pt x="22859" y="0"/>
                  </a:lnTo>
                  <a:close/>
                </a:path>
                <a:path w="182879" h="1904">
                  <a:moveTo>
                    <a:pt x="32003" y="0"/>
                  </a:moveTo>
                  <a:lnTo>
                    <a:pt x="38099" y="0"/>
                  </a:lnTo>
                  <a:lnTo>
                    <a:pt x="39623" y="0"/>
                  </a:lnTo>
                  <a:lnTo>
                    <a:pt x="38099" y="1523"/>
                  </a:lnTo>
                  <a:lnTo>
                    <a:pt x="32003" y="1523"/>
                  </a:lnTo>
                  <a:lnTo>
                    <a:pt x="32003" y="0"/>
                  </a:lnTo>
                  <a:close/>
                </a:path>
                <a:path w="182879" h="1904">
                  <a:moveTo>
                    <a:pt x="42671" y="0"/>
                  </a:moveTo>
                  <a:lnTo>
                    <a:pt x="48767" y="0"/>
                  </a:lnTo>
                  <a:lnTo>
                    <a:pt x="48767" y="1523"/>
                  </a:lnTo>
                  <a:lnTo>
                    <a:pt x="42671" y="1523"/>
                  </a:lnTo>
                  <a:lnTo>
                    <a:pt x="42671" y="0"/>
                  </a:lnTo>
                  <a:close/>
                </a:path>
                <a:path w="182879" h="1904">
                  <a:moveTo>
                    <a:pt x="53339" y="0"/>
                  </a:moveTo>
                  <a:lnTo>
                    <a:pt x="59435" y="0"/>
                  </a:lnTo>
                  <a:lnTo>
                    <a:pt x="59435" y="1523"/>
                  </a:lnTo>
                  <a:lnTo>
                    <a:pt x="53339" y="1523"/>
                  </a:lnTo>
                  <a:lnTo>
                    <a:pt x="53339" y="0"/>
                  </a:lnTo>
                  <a:close/>
                </a:path>
                <a:path w="182879" h="1904">
                  <a:moveTo>
                    <a:pt x="64007" y="0"/>
                  </a:moveTo>
                  <a:lnTo>
                    <a:pt x="70103" y="0"/>
                  </a:lnTo>
                  <a:lnTo>
                    <a:pt x="70103" y="1523"/>
                  </a:lnTo>
                  <a:lnTo>
                    <a:pt x="64007" y="1523"/>
                  </a:lnTo>
                  <a:lnTo>
                    <a:pt x="64007" y="0"/>
                  </a:lnTo>
                  <a:close/>
                </a:path>
                <a:path w="182879" h="1904">
                  <a:moveTo>
                    <a:pt x="74675" y="0"/>
                  </a:moveTo>
                  <a:lnTo>
                    <a:pt x="80771" y="0"/>
                  </a:lnTo>
                  <a:lnTo>
                    <a:pt x="80771" y="1523"/>
                  </a:lnTo>
                  <a:lnTo>
                    <a:pt x="74675" y="1523"/>
                  </a:lnTo>
                  <a:lnTo>
                    <a:pt x="74675" y="0"/>
                  </a:lnTo>
                  <a:close/>
                </a:path>
                <a:path w="182879" h="1904">
                  <a:moveTo>
                    <a:pt x="85343" y="0"/>
                  </a:moveTo>
                  <a:lnTo>
                    <a:pt x="91439" y="0"/>
                  </a:lnTo>
                  <a:lnTo>
                    <a:pt x="91439" y="1523"/>
                  </a:lnTo>
                  <a:lnTo>
                    <a:pt x="85343" y="1523"/>
                  </a:lnTo>
                  <a:lnTo>
                    <a:pt x="85343" y="0"/>
                  </a:lnTo>
                  <a:lnTo>
                    <a:pt x="83819" y="0"/>
                  </a:lnTo>
                  <a:lnTo>
                    <a:pt x="85343" y="0"/>
                  </a:lnTo>
                  <a:close/>
                </a:path>
                <a:path w="182879" h="1904">
                  <a:moveTo>
                    <a:pt x="96011" y="0"/>
                  </a:moveTo>
                  <a:lnTo>
                    <a:pt x="102107" y="0"/>
                  </a:lnTo>
                  <a:lnTo>
                    <a:pt x="102107" y="1523"/>
                  </a:lnTo>
                  <a:lnTo>
                    <a:pt x="96011" y="1523"/>
                  </a:lnTo>
                  <a:lnTo>
                    <a:pt x="94487" y="0"/>
                  </a:lnTo>
                  <a:lnTo>
                    <a:pt x="96011" y="0"/>
                  </a:lnTo>
                  <a:close/>
                </a:path>
                <a:path w="182879" h="1904">
                  <a:moveTo>
                    <a:pt x="105155" y="0"/>
                  </a:moveTo>
                  <a:lnTo>
                    <a:pt x="112775" y="0"/>
                  </a:lnTo>
                  <a:lnTo>
                    <a:pt x="112775" y="1523"/>
                  </a:lnTo>
                  <a:lnTo>
                    <a:pt x="105155" y="1523"/>
                  </a:lnTo>
                  <a:lnTo>
                    <a:pt x="105155" y="0"/>
                  </a:lnTo>
                  <a:close/>
                </a:path>
                <a:path w="182879" h="1904">
                  <a:moveTo>
                    <a:pt x="115823" y="0"/>
                  </a:moveTo>
                  <a:lnTo>
                    <a:pt x="121919" y="0"/>
                  </a:lnTo>
                  <a:lnTo>
                    <a:pt x="123443" y="0"/>
                  </a:lnTo>
                  <a:lnTo>
                    <a:pt x="121919" y="1523"/>
                  </a:lnTo>
                  <a:lnTo>
                    <a:pt x="115823" y="1523"/>
                  </a:lnTo>
                  <a:lnTo>
                    <a:pt x="115823" y="0"/>
                  </a:lnTo>
                  <a:close/>
                </a:path>
                <a:path w="182879" h="1904">
                  <a:moveTo>
                    <a:pt x="126491" y="0"/>
                  </a:moveTo>
                  <a:lnTo>
                    <a:pt x="132587" y="0"/>
                  </a:lnTo>
                  <a:lnTo>
                    <a:pt x="134111" y="0"/>
                  </a:lnTo>
                  <a:lnTo>
                    <a:pt x="132587" y="0"/>
                  </a:lnTo>
                  <a:lnTo>
                    <a:pt x="132587" y="1523"/>
                  </a:lnTo>
                  <a:lnTo>
                    <a:pt x="126491" y="1523"/>
                  </a:lnTo>
                  <a:lnTo>
                    <a:pt x="126491" y="0"/>
                  </a:lnTo>
                  <a:close/>
                </a:path>
                <a:path w="182879" h="1904">
                  <a:moveTo>
                    <a:pt x="137159" y="0"/>
                  </a:moveTo>
                  <a:lnTo>
                    <a:pt x="143255" y="0"/>
                  </a:lnTo>
                  <a:lnTo>
                    <a:pt x="143255" y="1523"/>
                  </a:lnTo>
                  <a:lnTo>
                    <a:pt x="137159" y="1523"/>
                  </a:lnTo>
                  <a:lnTo>
                    <a:pt x="137159" y="0"/>
                  </a:lnTo>
                  <a:close/>
                </a:path>
                <a:path w="182879" h="1904">
                  <a:moveTo>
                    <a:pt x="147827" y="0"/>
                  </a:moveTo>
                  <a:lnTo>
                    <a:pt x="153923" y="0"/>
                  </a:lnTo>
                  <a:lnTo>
                    <a:pt x="153923" y="1523"/>
                  </a:lnTo>
                  <a:lnTo>
                    <a:pt x="147827" y="1523"/>
                  </a:lnTo>
                  <a:lnTo>
                    <a:pt x="147827" y="0"/>
                  </a:lnTo>
                  <a:close/>
                </a:path>
                <a:path w="182879" h="1904">
                  <a:moveTo>
                    <a:pt x="158495" y="0"/>
                  </a:moveTo>
                  <a:lnTo>
                    <a:pt x="164591" y="0"/>
                  </a:lnTo>
                  <a:lnTo>
                    <a:pt x="164591" y="1523"/>
                  </a:lnTo>
                  <a:lnTo>
                    <a:pt x="158495" y="1523"/>
                  </a:lnTo>
                  <a:lnTo>
                    <a:pt x="158495" y="0"/>
                  </a:lnTo>
                  <a:lnTo>
                    <a:pt x="156971" y="0"/>
                  </a:lnTo>
                  <a:lnTo>
                    <a:pt x="158495" y="0"/>
                  </a:lnTo>
                  <a:close/>
                </a:path>
                <a:path w="182879" h="1904">
                  <a:moveTo>
                    <a:pt x="169163" y="0"/>
                  </a:moveTo>
                  <a:lnTo>
                    <a:pt x="175259" y="0"/>
                  </a:lnTo>
                  <a:lnTo>
                    <a:pt x="175259" y="1523"/>
                  </a:lnTo>
                  <a:lnTo>
                    <a:pt x="169163" y="1523"/>
                  </a:lnTo>
                  <a:lnTo>
                    <a:pt x="167639" y="0"/>
                  </a:lnTo>
                  <a:lnTo>
                    <a:pt x="169163" y="0"/>
                  </a:lnTo>
                  <a:close/>
                </a:path>
                <a:path w="182879" h="1904">
                  <a:moveTo>
                    <a:pt x="179831" y="0"/>
                  </a:moveTo>
                  <a:lnTo>
                    <a:pt x="182879" y="0"/>
                  </a:lnTo>
                  <a:lnTo>
                    <a:pt x="182879" y="1523"/>
                  </a:lnTo>
                  <a:lnTo>
                    <a:pt x="178307" y="1523"/>
                  </a:lnTo>
                  <a:lnTo>
                    <a:pt x="178307" y="0"/>
                  </a:lnTo>
                  <a:lnTo>
                    <a:pt x="17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82924" y="3759707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30480" y="9144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3048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403091" y="3834384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82924" y="3823715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30480" y="10668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3048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403091" y="3899916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582924" y="3889247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30480" y="10668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3048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03091" y="3965448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22064" y="1863851"/>
              <a:ext cx="272796" cy="222503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582924" y="395477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30480" y="10668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3048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403091" y="4030980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65052" y="2145953"/>
              <a:ext cx="1833210" cy="1481005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3582923" y="4020312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0" y="0"/>
                  </a:moveTo>
                  <a:lnTo>
                    <a:pt x="0" y="19811"/>
                  </a:lnTo>
                  <a:lnTo>
                    <a:pt x="30479" y="10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66415" y="3651504"/>
              <a:ext cx="890269" cy="497205"/>
            </a:xfrm>
            <a:custGeom>
              <a:avLst/>
              <a:gdLst/>
              <a:ahLst/>
              <a:cxnLst/>
              <a:rect l="l" t="t" r="r" b="b"/>
              <a:pathLst>
                <a:path w="890270" h="497204">
                  <a:moveTo>
                    <a:pt x="0" y="496823"/>
                  </a:moveTo>
                  <a:lnTo>
                    <a:pt x="890015" y="496823"/>
                  </a:lnTo>
                  <a:lnTo>
                    <a:pt x="890015" y="0"/>
                  </a:lnTo>
                  <a:lnTo>
                    <a:pt x="0" y="0"/>
                  </a:lnTo>
                  <a:lnTo>
                    <a:pt x="0" y="4968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56660" y="2173223"/>
              <a:ext cx="190499" cy="10058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71544" y="2173223"/>
              <a:ext cx="341375" cy="100583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613403" y="2316480"/>
              <a:ext cx="784860" cy="184785"/>
            </a:xfrm>
            <a:custGeom>
              <a:avLst/>
              <a:gdLst/>
              <a:ahLst/>
              <a:cxnLst/>
              <a:rect l="l" t="t" r="r" b="b"/>
              <a:pathLst>
                <a:path w="784860" h="184785">
                  <a:moveTo>
                    <a:pt x="0" y="0"/>
                  </a:moveTo>
                  <a:lnTo>
                    <a:pt x="784859" y="0"/>
                  </a:lnTo>
                </a:path>
                <a:path w="784860" h="184785">
                  <a:moveTo>
                    <a:pt x="0" y="184403"/>
                  </a:moveTo>
                  <a:lnTo>
                    <a:pt x="367283" y="184403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78936" y="2456687"/>
              <a:ext cx="304800" cy="10058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13403" y="2781300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81044" y="2737103"/>
              <a:ext cx="548639" cy="10058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613403" y="2964180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89247" y="2273807"/>
              <a:ext cx="339851" cy="19202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85032" y="2833116"/>
              <a:ext cx="146303" cy="7772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706367" y="2877311"/>
              <a:ext cx="97536" cy="7772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45408" y="2921508"/>
              <a:ext cx="231648" cy="10058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613403" y="3389376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4">
                  <a:moveTo>
                    <a:pt x="0" y="0"/>
                  </a:moveTo>
                  <a:lnTo>
                    <a:pt x="36728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717036" y="3302508"/>
              <a:ext cx="231648" cy="10058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42944" y="3346703"/>
              <a:ext cx="146303" cy="7772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3561587" y="3520440"/>
              <a:ext cx="890269" cy="0"/>
            </a:xfrm>
            <a:custGeom>
              <a:avLst/>
              <a:gdLst/>
              <a:ahLst/>
              <a:cxnLst/>
              <a:rect l="l" t="t" r="r" b="b"/>
              <a:pathLst>
                <a:path w="890270">
                  <a:moveTo>
                    <a:pt x="0" y="0"/>
                  </a:moveTo>
                  <a:lnTo>
                    <a:pt x="890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899916" y="3540252"/>
              <a:ext cx="341375" cy="10058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966972" y="3582924"/>
              <a:ext cx="182879" cy="10058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86200" y="1964435"/>
              <a:ext cx="316991" cy="14173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38955" y="2025395"/>
              <a:ext cx="426720" cy="14173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032503" y="2409444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241292" y="2365247"/>
              <a:ext cx="158496" cy="7772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032503" y="2456687"/>
              <a:ext cx="367284" cy="10058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32503" y="2548127"/>
              <a:ext cx="384048" cy="77724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980687" y="2409444"/>
              <a:ext cx="52069" cy="182880"/>
            </a:xfrm>
            <a:custGeom>
              <a:avLst/>
              <a:gdLst/>
              <a:ahLst/>
              <a:cxnLst/>
              <a:rect l="l" t="t" r="r" b="b"/>
              <a:pathLst>
                <a:path w="52070" h="182880">
                  <a:moveTo>
                    <a:pt x="0" y="91439"/>
                  </a:moveTo>
                  <a:lnTo>
                    <a:pt x="4571" y="91439"/>
                  </a:lnTo>
                  <a:lnTo>
                    <a:pt x="4571" y="92963"/>
                  </a:lnTo>
                  <a:lnTo>
                    <a:pt x="6095" y="92963"/>
                  </a:lnTo>
                  <a:lnTo>
                    <a:pt x="7619" y="94487"/>
                  </a:lnTo>
                  <a:lnTo>
                    <a:pt x="9143" y="96011"/>
                  </a:lnTo>
                  <a:lnTo>
                    <a:pt x="9143" y="97535"/>
                  </a:lnTo>
                  <a:lnTo>
                    <a:pt x="10667" y="97535"/>
                  </a:lnTo>
                  <a:lnTo>
                    <a:pt x="12191" y="99059"/>
                  </a:lnTo>
                  <a:lnTo>
                    <a:pt x="12191" y="100583"/>
                  </a:lnTo>
                  <a:lnTo>
                    <a:pt x="13715" y="102107"/>
                  </a:lnTo>
                  <a:lnTo>
                    <a:pt x="13715" y="103631"/>
                  </a:lnTo>
                  <a:lnTo>
                    <a:pt x="15239" y="105155"/>
                  </a:lnTo>
                  <a:lnTo>
                    <a:pt x="16763" y="108203"/>
                  </a:lnTo>
                  <a:lnTo>
                    <a:pt x="18287" y="112775"/>
                  </a:lnTo>
                  <a:lnTo>
                    <a:pt x="19811" y="115823"/>
                  </a:lnTo>
                  <a:lnTo>
                    <a:pt x="19811" y="120395"/>
                  </a:lnTo>
                  <a:lnTo>
                    <a:pt x="21335" y="123443"/>
                  </a:lnTo>
                  <a:lnTo>
                    <a:pt x="22859" y="128015"/>
                  </a:lnTo>
                  <a:lnTo>
                    <a:pt x="25907" y="137159"/>
                  </a:lnTo>
                  <a:lnTo>
                    <a:pt x="27431" y="144779"/>
                  </a:lnTo>
                  <a:lnTo>
                    <a:pt x="28955" y="149351"/>
                  </a:lnTo>
                  <a:lnTo>
                    <a:pt x="30479" y="153923"/>
                  </a:lnTo>
                  <a:lnTo>
                    <a:pt x="32003" y="156971"/>
                  </a:lnTo>
                  <a:lnTo>
                    <a:pt x="33527" y="161543"/>
                  </a:lnTo>
                  <a:lnTo>
                    <a:pt x="35051" y="164591"/>
                  </a:lnTo>
                  <a:lnTo>
                    <a:pt x="36575" y="167639"/>
                  </a:lnTo>
                  <a:lnTo>
                    <a:pt x="36575" y="169163"/>
                  </a:lnTo>
                  <a:lnTo>
                    <a:pt x="38099" y="170687"/>
                  </a:lnTo>
                  <a:lnTo>
                    <a:pt x="38099" y="172211"/>
                  </a:lnTo>
                  <a:lnTo>
                    <a:pt x="39623" y="173735"/>
                  </a:lnTo>
                  <a:lnTo>
                    <a:pt x="39623" y="175259"/>
                  </a:lnTo>
                  <a:lnTo>
                    <a:pt x="41147" y="176783"/>
                  </a:lnTo>
                  <a:lnTo>
                    <a:pt x="42671" y="176783"/>
                  </a:lnTo>
                  <a:lnTo>
                    <a:pt x="42671" y="178307"/>
                  </a:lnTo>
                  <a:lnTo>
                    <a:pt x="44195" y="179831"/>
                  </a:lnTo>
                  <a:lnTo>
                    <a:pt x="45719" y="179831"/>
                  </a:lnTo>
                  <a:lnTo>
                    <a:pt x="45719" y="181355"/>
                  </a:lnTo>
                  <a:lnTo>
                    <a:pt x="48767" y="181355"/>
                  </a:lnTo>
                  <a:lnTo>
                    <a:pt x="48767" y="182879"/>
                  </a:lnTo>
                  <a:lnTo>
                    <a:pt x="51815" y="182879"/>
                  </a:lnTo>
                </a:path>
                <a:path w="52070" h="182880">
                  <a:moveTo>
                    <a:pt x="0" y="91439"/>
                  </a:moveTo>
                  <a:lnTo>
                    <a:pt x="51815" y="91439"/>
                  </a:lnTo>
                </a:path>
                <a:path w="52070" h="182880">
                  <a:moveTo>
                    <a:pt x="0" y="91439"/>
                  </a:moveTo>
                  <a:lnTo>
                    <a:pt x="1523" y="89915"/>
                  </a:lnTo>
                  <a:lnTo>
                    <a:pt x="4571" y="89915"/>
                  </a:lnTo>
                  <a:lnTo>
                    <a:pt x="6095" y="88391"/>
                  </a:lnTo>
                  <a:lnTo>
                    <a:pt x="7619" y="88391"/>
                  </a:lnTo>
                  <a:lnTo>
                    <a:pt x="7619" y="86867"/>
                  </a:lnTo>
                  <a:lnTo>
                    <a:pt x="9143" y="85343"/>
                  </a:lnTo>
                  <a:lnTo>
                    <a:pt x="10667" y="83819"/>
                  </a:lnTo>
                  <a:lnTo>
                    <a:pt x="12191" y="82295"/>
                  </a:lnTo>
                  <a:lnTo>
                    <a:pt x="12191" y="80771"/>
                  </a:lnTo>
                  <a:lnTo>
                    <a:pt x="13715" y="79247"/>
                  </a:lnTo>
                  <a:lnTo>
                    <a:pt x="13715" y="77723"/>
                  </a:lnTo>
                  <a:lnTo>
                    <a:pt x="15239" y="76199"/>
                  </a:lnTo>
                  <a:lnTo>
                    <a:pt x="16763" y="73151"/>
                  </a:lnTo>
                  <a:lnTo>
                    <a:pt x="18287" y="70103"/>
                  </a:lnTo>
                  <a:lnTo>
                    <a:pt x="19811" y="65531"/>
                  </a:lnTo>
                  <a:lnTo>
                    <a:pt x="19811" y="62483"/>
                  </a:lnTo>
                  <a:lnTo>
                    <a:pt x="21335" y="57911"/>
                  </a:lnTo>
                  <a:lnTo>
                    <a:pt x="22859" y="53339"/>
                  </a:lnTo>
                  <a:lnTo>
                    <a:pt x="25907" y="45719"/>
                  </a:lnTo>
                  <a:lnTo>
                    <a:pt x="27431" y="36575"/>
                  </a:lnTo>
                  <a:lnTo>
                    <a:pt x="28955" y="32003"/>
                  </a:lnTo>
                  <a:lnTo>
                    <a:pt x="30479" y="27431"/>
                  </a:lnTo>
                  <a:lnTo>
                    <a:pt x="32003" y="24383"/>
                  </a:lnTo>
                  <a:lnTo>
                    <a:pt x="33527" y="19811"/>
                  </a:lnTo>
                  <a:lnTo>
                    <a:pt x="35051" y="16763"/>
                  </a:lnTo>
                  <a:lnTo>
                    <a:pt x="36575" y="13715"/>
                  </a:lnTo>
                  <a:lnTo>
                    <a:pt x="36575" y="12191"/>
                  </a:lnTo>
                  <a:lnTo>
                    <a:pt x="38099" y="10667"/>
                  </a:lnTo>
                  <a:lnTo>
                    <a:pt x="38099" y="9143"/>
                  </a:lnTo>
                  <a:lnTo>
                    <a:pt x="39623" y="7619"/>
                  </a:lnTo>
                  <a:lnTo>
                    <a:pt x="39623" y="6095"/>
                  </a:lnTo>
                  <a:lnTo>
                    <a:pt x="41147" y="4571"/>
                  </a:lnTo>
                  <a:lnTo>
                    <a:pt x="42671" y="4571"/>
                  </a:lnTo>
                  <a:lnTo>
                    <a:pt x="42671" y="3047"/>
                  </a:lnTo>
                  <a:lnTo>
                    <a:pt x="44195" y="1523"/>
                  </a:lnTo>
                  <a:lnTo>
                    <a:pt x="45719" y="1523"/>
                  </a:lnTo>
                  <a:lnTo>
                    <a:pt x="47243" y="0"/>
                  </a:lnTo>
                  <a:lnTo>
                    <a:pt x="48767" y="0"/>
                  </a:lnTo>
                  <a:lnTo>
                    <a:pt x="51815" y="0"/>
                  </a:lnTo>
                </a:path>
              </a:pathLst>
            </a:custGeom>
            <a:ln w="3175">
              <a:solidFill>
                <a:srgbClr val="457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032503" y="3337560"/>
              <a:ext cx="3733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63567" y="3250691"/>
              <a:ext cx="170687" cy="7772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111751" y="3293363"/>
              <a:ext cx="252984" cy="15240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032503" y="3454908"/>
              <a:ext cx="3733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203192" y="3368040"/>
              <a:ext cx="170687" cy="7772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133088" y="3410712"/>
              <a:ext cx="231648" cy="10058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3613403" y="2683764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810000" y="2639567"/>
              <a:ext cx="487679" cy="10058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980687" y="3337560"/>
              <a:ext cx="52069" cy="117475"/>
            </a:xfrm>
            <a:custGeom>
              <a:avLst/>
              <a:gdLst/>
              <a:ahLst/>
              <a:cxnLst/>
              <a:rect l="l" t="t" r="r" b="b"/>
              <a:pathLst>
                <a:path w="52070" h="117475">
                  <a:moveTo>
                    <a:pt x="0" y="51815"/>
                  </a:moveTo>
                  <a:lnTo>
                    <a:pt x="12191" y="51815"/>
                  </a:lnTo>
                  <a:lnTo>
                    <a:pt x="15239" y="53339"/>
                  </a:lnTo>
                  <a:lnTo>
                    <a:pt x="21335" y="53339"/>
                  </a:lnTo>
                  <a:lnTo>
                    <a:pt x="24383" y="54863"/>
                  </a:lnTo>
                  <a:lnTo>
                    <a:pt x="27431" y="54863"/>
                  </a:lnTo>
                  <a:lnTo>
                    <a:pt x="30479" y="56387"/>
                  </a:lnTo>
                  <a:lnTo>
                    <a:pt x="32003" y="56387"/>
                  </a:lnTo>
                  <a:lnTo>
                    <a:pt x="35051" y="57911"/>
                  </a:lnTo>
                  <a:lnTo>
                    <a:pt x="38099" y="59435"/>
                  </a:lnTo>
                  <a:lnTo>
                    <a:pt x="39623" y="62483"/>
                  </a:lnTo>
                  <a:lnTo>
                    <a:pt x="41147" y="64007"/>
                  </a:lnTo>
                  <a:lnTo>
                    <a:pt x="42671" y="65531"/>
                  </a:lnTo>
                  <a:lnTo>
                    <a:pt x="44195" y="67055"/>
                  </a:lnTo>
                  <a:lnTo>
                    <a:pt x="44195" y="68579"/>
                  </a:lnTo>
                  <a:lnTo>
                    <a:pt x="45719" y="71627"/>
                  </a:lnTo>
                  <a:lnTo>
                    <a:pt x="47243" y="74675"/>
                  </a:lnTo>
                  <a:lnTo>
                    <a:pt x="48767" y="77723"/>
                  </a:lnTo>
                  <a:lnTo>
                    <a:pt x="48767" y="82295"/>
                  </a:lnTo>
                  <a:lnTo>
                    <a:pt x="50291" y="85343"/>
                  </a:lnTo>
                  <a:lnTo>
                    <a:pt x="50291" y="92963"/>
                  </a:lnTo>
                  <a:lnTo>
                    <a:pt x="51815" y="96011"/>
                  </a:lnTo>
                  <a:lnTo>
                    <a:pt x="51815" y="117347"/>
                  </a:lnTo>
                </a:path>
                <a:path w="52070" h="117475">
                  <a:moveTo>
                    <a:pt x="0" y="51815"/>
                  </a:moveTo>
                  <a:lnTo>
                    <a:pt x="4571" y="51815"/>
                  </a:lnTo>
                  <a:lnTo>
                    <a:pt x="6095" y="50291"/>
                  </a:lnTo>
                  <a:lnTo>
                    <a:pt x="7619" y="50291"/>
                  </a:lnTo>
                  <a:lnTo>
                    <a:pt x="9143" y="48767"/>
                  </a:lnTo>
                  <a:lnTo>
                    <a:pt x="12191" y="47243"/>
                  </a:lnTo>
                  <a:lnTo>
                    <a:pt x="13715" y="45719"/>
                  </a:lnTo>
                  <a:lnTo>
                    <a:pt x="15239" y="44195"/>
                  </a:lnTo>
                  <a:lnTo>
                    <a:pt x="16763" y="42671"/>
                  </a:lnTo>
                  <a:lnTo>
                    <a:pt x="18287" y="39623"/>
                  </a:lnTo>
                  <a:lnTo>
                    <a:pt x="19811" y="38099"/>
                  </a:lnTo>
                  <a:lnTo>
                    <a:pt x="19811" y="35051"/>
                  </a:lnTo>
                  <a:lnTo>
                    <a:pt x="21335" y="33527"/>
                  </a:lnTo>
                  <a:lnTo>
                    <a:pt x="22859" y="30479"/>
                  </a:lnTo>
                  <a:lnTo>
                    <a:pt x="25907" y="25907"/>
                  </a:lnTo>
                  <a:lnTo>
                    <a:pt x="27431" y="21335"/>
                  </a:lnTo>
                  <a:lnTo>
                    <a:pt x="28955" y="18287"/>
                  </a:lnTo>
                  <a:lnTo>
                    <a:pt x="30479" y="16763"/>
                  </a:lnTo>
                  <a:lnTo>
                    <a:pt x="32003" y="13715"/>
                  </a:lnTo>
                  <a:lnTo>
                    <a:pt x="33527" y="12191"/>
                  </a:lnTo>
                  <a:lnTo>
                    <a:pt x="35051" y="10667"/>
                  </a:lnTo>
                  <a:lnTo>
                    <a:pt x="36575" y="7619"/>
                  </a:lnTo>
                  <a:lnTo>
                    <a:pt x="38099" y="6095"/>
                  </a:lnTo>
                  <a:lnTo>
                    <a:pt x="39623" y="4571"/>
                  </a:lnTo>
                  <a:lnTo>
                    <a:pt x="41147" y="3047"/>
                  </a:lnTo>
                  <a:lnTo>
                    <a:pt x="42671" y="1523"/>
                  </a:lnTo>
                  <a:lnTo>
                    <a:pt x="45719" y="1523"/>
                  </a:lnTo>
                  <a:lnTo>
                    <a:pt x="47243" y="0"/>
                  </a:lnTo>
                  <a:lnTo>
                    <a:pt x="48767" y="0"/>
                  </a:lnTo>
                  <a:lnTo>
                    <a:pt x="51815" y="0"/>
                  </a:lnTo>
                </a:path>
              </a:pathLst>
            </a:custGeom>
            <a:ln w="3175">
              <a:solidFill>
                <a:srgbClr val="457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37659" y="3055620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60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221479" y="2924555"/>
              <a:ext cx="146303" cy="7772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229100" y="2968751"/>
              <a:ext cx="134112" cy="7772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72711" y="3012947"/>
              <a:ext cx="240791" cy="16459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4137659" y="3186684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603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253483" y="3099816"/>
              <a:ext cx="158496" cy="7772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198620" y="3144011"/>
              <a:ext cx="182879" cy="10058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3861815" y="3134868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941063" y="3003803"/>
              <a:ext cx="134112" cy="7772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54780" y="3048000"/>
              <a:ext cx="97536" cy="7772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893819" y="3090672"/>
              <a:ext cx="231648" cy="10058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3875531" y="2846832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988308" y="2802636"/>
              <a:ext cx="377951" cy="100583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3875531" y="2912364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945636" y="2868167"/>
              <a:ext cx="475488" cy="100583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849623" y="2846832"/>
              <a:ext cx="288290" cy="340360"/>
            </a:xfrm>
            <a:custGeom>
              <a:avLst/>
              <a:gdLst/>
              <a:ahLst/>
              <a:cxnLst/>
              <a:rect l="l" t="t" r="r" b="b"/>
              <a:pathLst>
                <a:path w="288289" h="340360">
                  <a:moveTo>
                    <a:pt x="248411" y="288035"/>
                  </a:moveTo>
                  <a:lnTo>
                    <a:pt x="251459" y="288035"/>
                  </a:lnTo>
                  <a:lnTo>
                    <a:pt x="252983" y="289559"/>
                  </a:lnTo>
                  <a:lnTo>
                    <a:pt x="254507" y="289559"/>
                  </a:lnTo>
                  <a:lnTo>
                    <a:pt x="256031" y="291083"/>
                  </a:lnTo>
                  <a:lnTo>
                    <a:pt x="257555" y="292607"/>
                  </a:lnTo>
                  <a:lnTo>
                    <a:pt x="259079" y="294131"/>
                  </a:lnTo>
                  <a:lnTo>
                    <a:pt x="260603" y="295655"/>
                  </a:lnTo>
                  <a:lnTo>
                    <a:pt x="260603" y="298703"/>
                  </a:lnTo>
                  <a:lnTo>
                    <a:pt x="262127" y="300227"/>
                  </a:lnTo>
                  <a:lnTo>
                    <a:pt x="263651" y="301751"/>
                  </a:lnTo>
                  <a:lnTo>
                    <a:pt x="263651" y="304799"/>
                  </a:lnTo>
                  <a:lnTo>
                    <a:pt x="265175" y="306323"/>
                  </a:lnTo>
                  <a:lnTo>
                    <a:pt x="266699" y="309371"/>
                  </a:lnTo>
                  <a:lnTo>
                    <a:pt x="268223" y="313943"/>
                  </a:lnTo>
                  <a:lnTo>
                    <a:pt x="269747" y="318515"/>
                  </a:lnTo>
                  <a:lnTo>
                    <a:pt x="271271" y="321563"/>
                  </a:lnTo>
                  <a:lnTo>
                    <a:pt x="271271" y="323087"/>
                  </a:lnTo>
                  <a:lnTo>
                    <a:pt x="272795" y="326135"/>
                  </a:lnTo>
                  <a:lnTo>
                    <a:pt x="274319" y="327659"/>
                  </a:lnTo>
                  <a:lnTo>
                    <a:pt x="274319" y="330707"/>
                  </a:lnTo>
                  <a:lnTo>
                    <a:pt x="275843" y="332231"/>
                  </a:lnTo>
                  <a:lnTo>
                    <a:pt x="277367" y="333755"/>
                  </a:lnTo>
                  <a:lnTo>
                    <a:pt x="278891" y="335279"/>
                  </a:lnTo>
                  <a:lnTo>
                    <a:pt x="280415" y="336803"/>
                  </a:lnTo>
                  <a:lnTo>
                    <a:pt x="280415" y="338327"/>
                  </a:lnTo>
                  <a:lnTo>
                    <a:pt x="281939" y="338327"/>
                  </a:lnTo>
                  <a:lnTo>
                    <a:pt x="283463" y="339851"/>
                  </a:lnTo>
                  <a:lnTo>
                    <a:pt x="284987" y="339851"/>
                  </a:lnTo>
                  <a:lnTo>
                    <a:pt x="288035" y="339851"/>
                  </a:lnTo>
                </a:path>
                <a:path w="288289" h="340360">
                  <a:moveTo>
                    <a:pt x="0" y="117347"/>
                  </a:moveTo>
                  <a:lnTo>
                    <a:pt x="1523" y="118871"/>
                  </a:lnTo>
                  <a:lnTo>
                    <a:pt x="3047" y="118871"/>
                  </a:lnTo>
                  <a:lnTo>
                    <a:pt x="3047" y="121919"/>
                  </a:lnTo>
                  <a:lnTo>
                    <a:pt x="4571" y="121919"/>
                  </a:lnTo>
                  <a:lnTo>
                    <a:pt x="4571" y="126491"/>
                  </a:lnTo>
                  <a:lnTo>
                    <a:pt x="6095" y="128015"/>
                  </a:lnTo>
                  <a:lnTo>
                    <a:pt x="6095" y="275843"/>
                  </a:lnTo>
                  <a:lnTo>
                    <a:pt x="7619" y="277367"/>
                  </a:lnTo>
                  <a:lnTo>
                    <a:pt x="7619" y="283463"/>
                  </a:lnTo>
                  <a:lnTo>
                    <a:pt x="9143" y="284987"/>
                  </a:lnTo>
                  <a:lnTo>
                    <a:pt x="9143" y="286511"/>
                  </a:lnTo>
                  <a:lnTo>
                    <a:pt x="10667" y="286511"/>
                  </a:lnTo>
                  <a:lnTo>
                    <a:pt x="10667" y="288035"/>
                  </a:lnTo>
                  <a:lnTo>
                    <a:pt x="12191" y="288035"/>
                  </a:lnTo>
                </a:path>
                <a:path w="288289" h="340360">
                  <a:moveTo>
                    <a:pt x="248411" y="288035"/>
                  </a:moveTo>
                  <a:lnTo>
                    <a:pt x="251459" y="288035"/>
                  </a:lnTo>
                  <a:lnTo>
                    <a:pt x="251459" y="286511"/>
                  </a:lnTo>
                  <a:lnTo>
                    <a:pt x="252983" y="286511"/>
                  </a:lnTo>
                  <a:lnTo>
                    <a:pt x="254507" y="284987"/>
                  </a:lnTo>
                  <a:lnTo>
                    <a:pt x="256031" y="283463"/>
                  </a:lnTo>
                  <a:lnTo>
                    <a:pt x="256031" y="281939"/>
                  </a:lnTo>
                  <a:lnTo>
                    <a:pt x="257555" y="280415"/>
                  </a:lnTo>
                  <a:lnTo>
                    <a:pt x="257555" y="278891"/>
                  </a:lnTo>
                  <a:lnTo>
                    <a:pt x="259079" y="278891"/>
                  </a:lnTo>
                  <a:lnTo>
                    <a:pt x="260603" y="275843"/>
                  </a:lnTo>
                  <a:lnTo>
                    <a:pt x="260603" y="272795"/>
                  </a:lnTo>
                  <a:lnTo>
                    <a:pt x="262127" y="269747"/>
                  </a:lnTo>
                  <a:lnTo>
                    <a:pt x="263651" y="266699"/>
                  </a:lnTo>
                  <a:lnTo>
                    <a:pt x="263651" y="263651"/>
                  </a:lnTo>
                  <a:lnTo>
                    <a:pt x="265175" y="259079"/>
                  </a:lnTo>
                  <a:lnTo>
                    <a:pt x="266699" y="256031"/>
                  </a:lnTo>
                  <a:lnTo>
                    <a:pt x="268223" y="248411"/>
                  </a:lnTo>
                  <a:lnTo>
                    <a:pt x="269747" y="240791"/>
                  </a:lnTo>
                  <a:lnTo>
                    <a:pt x="271271" y="237743"/>
                  </a:lnTo>
                  <a:lnTo>
                    <a:pt x="271271" y="234695"/>
                  </a:lnTo>
                  <a:lnTo>
                    <a:pt x="272795" y="231647"/>
                  </a:lnTo>
                  <a:lnTo>
                    <a:pt x="274319" y="227075"/>
                  </a:lnTo>
                  <a:lnTo>
                    <a:pt x="274319" y="224027"/>
                  </a:lnTo>
                  <a:lnTo>
                    <a:pt x="275843" y="220979"/>
                  </a:lnTo>
                  <a:lnTo>
                    <a:pt x="277367" y="219455"/>
                  </a:lnTo>
                  <a:lnTo>
                    <a:pt x="277367" y="217931"/>
                  </a:lnTo>
                  <a:lnTo>
                    <a:pt x="278891" y="216407"/>
                  </a:lnTo>
                  <a:lnTo>
                    <a:pt x="280415" y="214883"/>
                  </a:lnTo>
                  <a:lnTo>
                    <a:pt x="280415" y="213359"/>
                  </a:lnTo>
                  <a:lnTo>
                    <a:pt x="281939" y="211835"/>
                  </a:lnTo>
                  <a:lnTo>
                    <a:pt x="283463" y="210311"/>
                  </a:lnTo>
                  <a:lnTo>
                    <a:pt x="284987" y="210311"/>
                  </a:lnTo>
                  <a:lnTo>
                    <a:pt x="286511" y="208787"/>
                  </a:lnTo>
                  <a:lnTo>
                    <a:pt x="288035" y="208787"/>
                  </a:lnTo>
                </a:path>
                <a:path w="288289" h="340360">
                  <a:moveTo>
                    <a:pt x="0" y="117347"/>
                  </a:moveTo>
                  <a:lnTo>
                    <a:pt x="3047" y="117347"/>
                  </a:lnTo>
                  <a:lnTo>
                    <a:pt x="4571" y="115823"/>
                  </a:lnTo>
                  <a:lnTo>
                    <a:pt x="6095" y="114299"/>
                  </a:lnTo>
                  <a:lnTo>
                    <a:pt x="7619" y="112775"/>
                  </a:lnTo>
                  <a:lnTo>
                    <a:pt x="7619" y="109727"/>
                  </a:lnTo>
                  <a:lnTo>
                    <a:pt x="9143" y="108203"/>
                  </a:lnTo>
                  <a:lnTo>
                    <a:pt x="9143" y="106679"/>
                  </a:lnTo>
                  <a:lnTo>
                    <a:pt x="10667" y="105155"/>
                  </a:lnTo>
                  <a:lnTo>
                    <a:pt x="10667" y="97535"/>
                  </a:lnTo>
                  <a:lnTo>
                    <a:pt x="12191" y="94487"/>
                  </a:lnTo>
                  <a:lnTo>
                    <a:pt x="12191" y="42671"/>
                  </a:lnTo>
                  <a:lnTo>
                    <a:pt x="13715" y="38099"/>
                  </a:lnTo>
                  <a:lnTo>
                    <a:pt x="13715" y="18287"/>
                  </a:lnTo>
                  <a:lnTo>
                    <a:pt x="15239" y="16763"/>
                  </a:lnTo>
                  <a:lnTo>
                    <a:pt x="15239" y="10667"/>
                  </a:lnTo>
                  <a:lnTo>
                    <a:pt x="16763" y="9143"/>
                  </a:lnTo>
                  <a:lnTo>
                    <a:pt x="16763" y="7619"/>
                  </a:lnTo>
                  <a:lnTo>
                    <a:pt x="18287" y="6095"/>
                  </a:lnTo>
                  <a:lnTo>
                    <a:pt x="18287" y="4571"/>
                  </a:lnTo>
                  <a:lnTo>
                    <a:pt x="19811" y="3047"/>
                  </a:lnTo>
                  <a:lnTo>
                    <a:pt x="21335" y="1523"/>
                  </a:lnTo>
                  <a:lnTo>
                    <a:pt x="22859" y="1523"/>
                  </a:lnTo>
                  <a:lnTo>
                    <a:pt x="22859" y="0"/>
                  </a:lnTo>
                  <a:lnTo>
                    <a:pt x="25907" y="0"/>
                  </a:lnTo>
                </a:path>
                <a:path w="288289" h="340360">
                  <a:moveTo>
                    <a:pt x="0" y="117347"/>
                  </a:moveTo>
                  <a:lnTo>
                    <a:pt x="1523" y="117347"/>
                  </a:lnTo>
                  <a:lnTo>
                    <a:pt x="3047" y="115823"/>
                  </a:lnTo>
                  <a:lnTo>
                    <a:pt x="4571" y="115823"/>
                  </a:lnTo>
                  <a:lnTo>
                    <a:pt x="4571" y="114299"/>
                  </a:lnTo>
                  <a:lnTo>
                    <a:pt x="6095" y="112775"/>
                  </a:lnTo>
                  <a:lnTo>
                    <a:pt x="6095" y="111251"/>
                  </a:lnTo>
                  <a:lnTo>
                    <a:pt x="7619" y="109727"/>
                  </a:lnTo>
                  <a:lnTo>
                    <a:pt x="7619" y="108203"/>
                  </a:lnTo>
                  <a:lnTo>
                    <a:pt x="9143" y="105155"/>
                  </a:lnTo>
                  <a:lnTo>
                    <a:pt x="9143" y="103631"/>
                  </a:lnTo>
                  <a:lnTo>
                    <a:pt x="10667" y="100583"/>
                  </a:lnTo>
                  <a:lnTo>
                    <a:pt x="10667" y="96011"/>
                  </a:lnTo>
                  <a:lnTo>
                    <a:pt x="12191" y="91439"/>
                  </a:lnTo>
                  <a:lnTo>
                    <a:pt x="13715" y="86867"/>
                  </a:lnTo>
                  <a:lnTo>
                    <a:pt x="15239" y="83819"/>
                  </a:lnTo>
                  <a:lnTo>
                    <a:pt x="15239" y="79247"/>
                  </a:lnTo>
                  <a:lnTo>
                    <a:pt x="16763" y="77723"/>
                  </a:lnTo>
                  <a:lnTo>
                    <a:pt x="16763" y="76199"/>
                  </a:lnTo>
                  <a:lnTo>
                    <a:pt x="18287" y="73151"/>
                  </a:lnTo>
                  <a:lnTo>
                    <a:pt x="18287" y="71627"/>
                  </a:lnTo>
                  <a:lnTo>
                    <a:pt x="19811" y="70103"/>
                  </a:lnTo>
                  <a:lnTo>
                    <a:pt x="19811" y="68579"/>
                  </a:lnTo>
                  <a:lnTo>
                    <a:pt x="21335" y="67055"/>
                  </a:lnTo>
                  <a:lnTo>
                    <a:pt x="22859" y="67055"/>
                  </a:lnTo>
                  <a:lnTo>
                    <a:pt x="22859" y="65531"/>
                  </a:lnTo>
                  <a:lnTo>
                    <a:pt x="24383" y="65531"/>
                  </a:lnTo>
                  <a:lnTo>
                    <a:pt x="25907" y="65531"/>
                  </a:lnTo>
                </a:path>
              </a:pathLst>
            </a:custGeom>
            <a:ln w="3175">
              <a:solidFill>
                <a:srgbClr val="457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561587" y="4056888"/>
              <a:ext cx="890269" cy="0"/>
            </a:xfrm>
            <a:custGeom>
              <a:avLst/>
              <a:gdLst/>
              <a:ahLst/>
              <a:cxnLst/>
              <a:rect l="l" t="t" r="r" b="b"/>
              <a:pathLst>
                <a:path w="890270">
                  <a:moveTo>
                    <a:pt x="0" y="0"/>
                  </a:moveTo>
                  <a:lnTo>
                    <a:pt x="890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810000" y="4064508"/>
              <a:ext cx="499872" cy="100584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3613403" y="3768852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881627" y="3724655"/>
              <a:ext cx="316991" cy="1005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613403" y="3834384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835908" y="3790187"/>
              <a:ext cx="426720" cy="10058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613403" y="3899916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823716" y="3855719"/>
              <a:ext cx="451103" cy="1005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3613403" y="3965448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663696" y="3986783"/>
              <a:ext cx="655320" cy="22098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872483" y="3921252"/>
              <a:ext cx="341375" cy="1005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3613403" y="3703320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63696" y="3660647"/>
              <a:ext cx="121920" cy="7772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791711" y="3660647"/>
              <a:ext cx="124967" cy="7772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951732" y="3660647"/>
              <a:ext cx="463296" cy="1005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613403" y="4030980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136135" y="3986783"/>
              <a:ext cx="268224" cy="100584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026151" y="2037587"/>
              <a:ext cx="158496" cy="141731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556759" y="2147316"/>
              <a:ext cx="313928" cy="2001011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594859" y="2168651"/>
              <a:ext cx="254508" cy="100583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657344" y="1969007"/>
              <a:ext cx="102108" cy="10972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770120" y="1969007"/>
              <a:ext cx="121920" cy="109727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919472" y="1969007"/>
              <a:ext cx="268224" cy="141731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4594859" y="2781300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962143" y="2639567"/>
              <a:ext cx="259080" cy="77724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4594859" y="2683764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672583" y="2639567"/>
              <a:ext cx="121920" cy="7772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594859" y="3337560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619244" y="3206496"/>
              <a:ext cx="76200" cy="7772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707635" y="3206496"/>
              <a:ext cx="134112" cy="77724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689348" y="3250691"/>
              <a:ext cx="97536" cy="77724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645151" y="3293363"/>
              <a:ext cx="182879" cy="7772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4594859" y="2983992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594859" y="3691127"/>
              <a:ext cx="236219" cy="136788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724400" y="3733799"/>
              <a:ext cx="91439" cy="77724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680204" y="3777996"/>
              <a:ext cx="97536" cy="100584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4594859" y="4030980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651248" y="3899915"/>
              <a:ext cx="170687" cy="77724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652772" y="3944112"/>
              <a:ext cx="170687" cy="77724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668011" y="3986783"/>
              <a:ext cx="134112" cy="10058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657344" y="2737103"/>
              <a:ext cx="150875" cy="28041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397855" y="2202180"/>
              <a:ext cx="197005" cy="156708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398263" y="3814571"/>
              <a:ext cx="196596" cy="85480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4398263" y="40309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7619" y="0"/>
                  </a:lnTo>
                  <a:lnTo>
                    <a:pt x="0" y="0"/>
                  </a:lnTo>
                  <a:close/>
                </a:path>
                <a:path w="169545">
                  <a:moveTo>
                    <a:pt x="10667" y="0"/>
                  </a:moveTo>
                  <a:lnTo>
                    <a:pt x="16763" y="0"/>
                  </a:lnTo>
                  <a:lnTo>
                    <a:pt x="18287" y="0"/>
                  </a:lnTo>
                  <a:lnTo>
                    <a:pt x="16763" y="0"/>
                  </a:lnTo>
                  <a:lnTo>
                    <a:pt x="10667" y="0"/>
                  </a:lnTo>
                  <a:close/>
                </a:path>
                <a:path w="169545">
                  <a:moveTo>
                    <a:pt x="21335" y="0"/>
                  </a:moveTo>
                  <a:lnTo>
                    <a:pt x="27431" y="0"/>
                  </a:lnTo>
                  <a:lnTo>
                    <a:pt x="28955" y="0"/>
                  </a:lnTo>
                  <a:lnTo>
                    <a:pt x="27431" y="0"/>
                  </a:lnTo>
                  <a:lnTo>
                    <a:pt x="21335" y="0"/>
                  </a:lnTo>
                  <a:close/>
                </a:path>
                <a:path w="169545">
                  <a:moveTo>
                    <a:pt x="32003" y="0"/>
                  </a:moveTo>
                  <a:lnTo>
                    <a:pt x="38099" y="0"/>
                  </a:lnTo>
                  <a:lnTo>
                    <a:pt x="32003" y="0"/>
                  </a:lnTo>
                  <a:close/>
                </a:path>
                <a:path w="169545">
                  <a:moveTo>
                    <a:pt x="42671" y="0"/>
                  </a:moveTo>
                  <a:lnTo>
                    <a:pt x="48767" y="0"/>
                  </a:lnTo>
                  <a:lnTo>
                    <a:pt x="42671" y="0"/>
                  </a:lnTo>
                  <a:close/>
                </a:path>
                <a:path w="169545">
                  <a:moveTo>
                    <a:pt x="53339" y="0"/>
                  </a:moveTo>
                  <a:lnTo>
                    <a:pt x="59435" y="0"/>
                  </a:lnTo>
                  <a:lnTo>
                    <a:pt x="53339" y="0"/>
                  </a:lnTo>
                  <a:lnTo>
                    <a:pt x="51815" y="0"/>
                  </a:lnTo>
                  <a:lnTo>
                    <a:pt x="53339" y="0"/>
                  </a:lnTo>
                  <a:close/>
                </a:path>
                <a:path w="169545">
                  <a:moveTo>
                    <a:pt x="64007" y="0"/>
                  </a:moveTo>
                  <a:lnTo>
                    <a:pt x="70103" y="0"/>
                  </a:lnTo>
                  <a:lnTo>
                    <a:pt x="64007" y="0"/>
                  </a:lnTo>
                  <a:lnTo>
                    <a:pt x="62483" y="0"/>
                  </a:lnTo>
                  <a:lnTo>
                    <a:pt x="64007" y="0"/>
                  </a:lnTo>
                  <a:close/>
                </a:path>
                <a:path w="169545">
                  <a:moveTo>
                    <a:pt x="74675" y="0"/>
                  </a:moveTo>
                  <a:lnTo>
                    <a:pt x="80771" y="0"/>
                  </a:lnTo>
                  <a:lnTo>
                    <a:pt x="73151" y="0"/>
                  </a:lnTo>
                  <a:lnTo>
                    <a:pt x="74675" y="0"/>
                  </a:lnTo>
                  <a:close/>
                </a:path>
                <a:path w="169545">
                  <a:moveTo>
                    <a:pt x="83819" y="0"/>
                  </a:moveTo>
                  <a:lnTo>
                    <a:pt x="91439" y="0"/>
                  </a:lnTo>
                  <a:lnTo>
                    <a:pt x="83819" y="0"/>
                  </a:lnTo>
                  <a:close/>
                </a:path>
                <a:path w="169545">
                  <a:moveTo>
                    <a:pt x="94487" y="0"/>
                  </a:moveTo>
                  <a:lnTo>
                    <a:pt x="100583" y="0"/>
                  </a:lnTo>
                  <a:lnTo>
                    <a:pt x="94487" y="0"/>
                  </a:lnTo>
                  <a:close/>
                </a:path>
                <a:path w="169545">
                  <a:moveTo>
                    <a:pt x="105155" y="0"/>
                  </a:moveTo>
                  <a:lnTo>
                    <a:pt x="111251" y="0"/>
                  </a:lnTo>
                  <a:lnTo>
                    <a:pt x="105155" y="0"/>
                  </a:lnTo>
                  <a:close/>
                </a:path>
                <a:path w="169545">
                  <a:moveTo>
                    <a:pt x="115823" y="0"/>
                  </a:moveTo>
                  <a:lnTo>
                    <a:pt x="121919" y="0"/>
                  </a:lnTo>
                  <a:lnTo>
                    <a:pt x="115823" y="0"/>
                  </a:lnTo>
                  <a:close/>
                </a:path>
                <a:path w="169545">
                  <a:moveTo>
                    <a:pt x="126491" y="0"/>
                  </a:moveTo>
                  <a:lnTo>
                    <a:pt x="132587" y="0"/>
                  </a:lnTo>
                  <a:lnTo>
                    <a:pt x="126491" y="0"/>
                  </a:lnTo>
                  <a:close/>
                </a:path>
                <a:path w="169545">
                  <a:moveTo>
                    <a:pt x="137159" y="0"/>
                  </a:moveTo>
                  <a:lnTo>
                    <a:pt x="143255" y="0"/>
                  </a:lnTo>
                  <a:lnTo>
                    <a:pt x="137159" y="0"/>
                  </a:lnTo>
                  <a:lnTo>
                    <a:pt x="135635" y="0"/>
                  </a:lnTo>
                  <a:lnTo>
                    <a:pt x="137159" y="0"/>
                  </a:lnTo>
                  <a:close/>
                </a:path>
                <a:path w="169545">
                  <a:moveTo>
                    <a:pt x="147827" y="0"/>
                  </a:moveTo>
                  <a:lnTo>
                    <a:pt x="153923" y="0"/>
                  </a:lnTo>
                  <a:lnTo>
                    <a:pt x="147827" y="0"/>
                  </a:lnTo>
                  <a:lnTo>
                    <a:pt x="146303" y="0"/>
                  </a:lnTo>
                  <a:lnTo>
                    <a:pt x="147827" y="0"/>
                  </a:lnTo>
                  <a:close/>
                </a:path>
                <a:path w="169545">
                  <a:moveTo>
                    <a:pt x="158495" y="0"/>
                  </a:moveTo>
                  <a:lnTo>
                    <a:pt x="164591" y="0"/>
                  </a:lnTo>
                  <a:lnTo>
                    <a:pt x="156971" y="0"/>
                  </a:lnTo>
                  <a:lnTo>
                    <a:pt x="158495" y="0"/>
                  </a:lnTo>
                  <a:close/>
                </a:path>
                <a:path w="169545">
                  <a:moveTo>
                    <a:pt x="167639" y="0"/>
                  </a:moveTo>
                  <a:lnTo>
                    <a:pt x="169163" y="0"/>
                  </a:lnTo>
                  <a:lnTo>
                    <a:pt x="167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398263" y="403098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65903" y="40309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64379" y="4020312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0" y="0"/>
                  </a:moveTo>
                  <a:lnTo>
                    <a:pt x="0" y="19811"/>
                  </a:lnTo>
                  <a:lnTo>
                    <a:pt x="30479" y="10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268723" y="2026920"/>
              <a:ext cx="280670" cy="1905"/>
            </a:xfrm>
            <a:custGeom>
              <a:avLst/>
              <a:gdLst/>
              <a:ahLst/>
              <a:cxnLst/>
              <a:rect l="l" t="t" r="r" b="b"/>
              <a:pathLst>
                <a:path w="280670" h="1905">
                  <a:moveTo>
                    <a:pt x="0" y="0"/>
                  </a:moveTo>
                  <a:lnTo>
                    <a:pt x="280415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546092" y="2017775"/>
              <a:ext cx="36830" cy="22860"/>
            </a:xfrm>
            <a:custGeom>
              <a:avLst/>
              <a:gdLst/>
              <a:ahLst/>
              <a:cxnLst/>
              <a:rect l="l" t="t" r="r" b="b"/>
              <a:pathLst>
                <a:path w="36829" h="22860">
                  <a:moveTo>
                    <a:pt x="1524" y="0"/>
                  </a:moveTo>
                  <a:lnTo>
                    <a:pt x="0" y="22860"/>
                  </a:lnTo>
                  <a:lnTo>
                    <a:pt x="36576" y="1219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311395" y="2010156"/>
              <a:ext cx="224154" cy="36830"/>
            </a:xfrm>
            <a:custGeom>
              <a:avLst/>
              <a:gdLst/>
              <a:ahLst/>
              <a:cxnLst/>
              <a:rect l="l" t="t" r="r" b="b"/>
              <a:pathLst>
                <a:path w="224154" h="36830">
                  <a:moveTo>
                    <a:pt x="0" y="0"/>
                  </a:moveTo>
                  <a:lnTo>
                    <a:pt x="0" y="35051"/>
                  </a:lnTo>
                  <a:lnTo>
                    <a:pt x="224027" y="36575"/>
                  </a:lnTo>
                  <a:lnTo>
                    <a:pt x="224027" y="1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556759" y="4030980"/>
              <a:ext cx="680085" cy="26034"/>
            </a:xfrm>
            <a:custGeom>
              <a:avLst/>
              <a:gdLst/>
              <a:ahLst/>
              <a:cxnLst/>
              <a:rect l="l" t="t" r="r" b="b"/>
              <a:pathLst>
                <a:path w="680085" h="26035">
                  <a:moveTo>
                    <a:pt x="38099" y="0"/>
                  </a:moveTo>
                  <a:lnTo>
                    <a:pt x="274319" y="0"/>
                  </a:lnTo>
                </a:path>
                <a:path w="680085" h="26035">
                  <a:moveTo>
                    <a:pt x="0" y="25907"/>
                  </a:moveTo>
                  <a:lnTo>
                    <a:pt x="313943" y="25907"/>
                  </a:lnTo>
                </a:path>
                <a:path w="680085" h="26035">
                  <a:moveTo>
                    <a:pt x="365759" y="25907"/>
                  </a:moveTo>
                  <a:lnTo>
                    <a:pt x="679703" y="259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657344" y="4064508"/>
              <a:ext cx="76200" cy="77724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738116" y="4064508"/>
              <a:ext cx="85343" cy="77724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616195" y="4107180"/>
              <a:ext cx="280415" cy="100584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010911" y="4064508"/>
              <a:ext cx="76199" cy="77724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091683" y="4064508"/>
              <a:ext cx="85344" cy="77724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981955" y="4107180"/>
              <a:ext cx="256032" cy="10058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398127" y="3703183"/>
              <a:ext cx="196732" cy="12510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4840224" y="2212847"/>
              <a:ext cx="94615" cy="462280"/>
            </a:xfrm>
            <a:custGeom>
              <a:avLst/>
              <a:gdLst/>
              <a:ahLst/>
              <a:cxnLst/>
              <a:rect l="l" t="t" r="r" b="b"/>
              <a:pathLst>
                <a:path w="94614" h="462280">
                  <a:moveTo>
                    <a:pt x="7620" y="1524"/>
                  </a:moveTo>
                  <a:lnTo>
                    <a:pt x="1524" y="1524"/>
                  </a:lnTo>
                  <a:lnTo>
                    <a:pt x="4572" y="3048"/>
                  </a:lnTo>
                  <a:lnTo>
                    <a:pt x="7620" y="3048"/>
                  </a:lnTo>
                  <a:lnTo>
                    <a:pt x="7620" y="1524"/>
                  </a:lnTo>
                  <a:close/>
                </a:path>
                <a:path w="94614" h="462280">
                  <a:moveTo>
                    <a:pt x="304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3048" y="0"/>
                  </a:lnTo>
                  <a:close/>
                </a:path>
                <a:path w="94614" h="462280">
                  <a:moveTo>
                    <a:pt x="12192" y="4572"/>
                  </a:moveTo>
                  <a:lnTo>
                    <a:pt x="10668" y="4572"/>
                  </a:lnTo>
                  <a:lnTo>
                    <a:pt x="12192" y="6096"/>
                  </a:lnTo>
                  <a:lnTo>
                    <a:pt x="13716" y="6096"/>
                  </a:lnTo>
                  <a:lnTo>
                    <a:pt x="16764" y="7620"/>
                  </a:lnTo>
                  <a:lnTo>
                    <a:pt x="15240" y="6096"/>
                  </a:lnTo>
                  <a:lnTo>
                    <a:pt x="12192" y="4572"/>
                  </a:lnTo>
                  <a:close/>
                </a:path>
                <a:path w="94614" h="462280">
                  <a:moveTo>
                    <a:pt x="24384" y="13716"/>
                  </a:moveTo>
                  <a:lnTo>
                    <a:pt x="22860" y="13716"/>
                  </a:lnTo>
                  <a:lnTo>
                    <a:pt x="24384" y="15240"/>
                  </a:lnTo>
                  <a:lnTo>
                    <a:pt x="24384" y="13716"/>
                  </a:lnTo>
                  <a:close/>
                </a:path>
                <a:path w="94614" h="462280">
                  <a:moveTo>
                    <a:pt x="19812" y="9144"/>
                  </a:moveTo>
                  <a:lnTo>
                    <a:pt x="19812" y="10668"/>
                  </a:lnTo>
                  <a:lnTo>
                    <a:pt x="22860" y="13716"/>
                  </a:lnTo>
                  <a:lnTo>
                    <a:pt x="21336" y="10668"/>
                  </a:lnTo>
                  <a:lnTo>
                    <a:pt x="19812" y="9144"/>
                  </a:lnTo>
                  <a:close/>
                </a:path>
                <a:path w="94614" h="462280">
                  <a:moveTo>
                    <a:pt x="27432" y="16764"/>
                  </a:moveTo>
                  <a:lnTo>
                    <a:pt x="25908" y="16764"/>
                  </a:lnTo>
                  <a:lnTo>
                    <a:pt x="25908" y="18288"/>
                  </a:lnTo>
                  <a:lnTo>
                    <a:pt x="28956" y="19812"/>
                  </a:lnTo>
                  <a:lnTo>
                    <a:pt x="27432" y="16764"/>
                  </a:lnTo>
                  <a:close/>
                </a:path>
                <a:path w="94614" h="462280">
                  <a:moveTo>
                    <a:pt x="35052" y="30480"/>
                  </a:moveTo>
                  <a:lnTo>
                    <a:pt x="35052" y="32004"/>
                  </a:lnTo>
                  <a:lnTo>
                    <a:pt x="36576" y="32004"/>
                  </a:lnTo>
                  <a:lnTo>
                    <a:pt x="35052" y="30480"/>
                  </a:lnTo>
                  <a:close/>
                </a:path>
                <a:path w="94614" h="462280">
                  <a:moveTo>
                    <a:pt x="33528" y="25908"/>
                  </a:moveTo>
                  <a:lnTo>
                    <a:pt x="32004" y="25908"/>
                  </a:lnTo>
                  <a:lnTo>
                    <a:pt x="33528" y="27432"/>
                  </a:lnTo>
                  <a:lnTo>
                    <a:pt x="33528" y="25908"/>
                  </a:lnTo>
                  <a:close/>
                </a:path>
                <a:path w="94614" h="462280">
                  <a:moveTo>
                    <a:pt x="38100" y="35052"/>
                  </a:moveTo>
                  <a:lnTo>
                    <a:pt x="36576" y="35052"/>
                  </a:lnTo>
                  <a:lnTo>
                    <a:pt x="36576" y="36576"/>
                  </a:lnTo>
                  <a:lnTo>
                    <a:pt x="38100" y="39624"/>
                  </a:lnTo>
                  <a:lnTo>
                    <a:pt x="39624" y="41148"/>
                  </a:lnTo>
                  <a:lnTo>
                    <a:pt x="39624" y="39624"/>
                  </a:lnTo>
                  <a:lnTo>
                    <a:pt x="38100" y="36576"/>
                  </a:lnTo>
                  <a:lnTo>
                    <a:pt x="38100" y="35052"/>
                  </a:lnTo>
                  <a:close/>
                </a:path>
                <a:path w="94614" h="462280">
                  <a:moveTo>
                    <a:pt x="44196" y="57912"/>
                  </a:moveTo>
                  <a:lnTo>
                    <a:pt x="44196" y="60960"/>
                  </a:lnTo>
                  <a:lnTo>
                    <a:pt x="45720" y="62484"/>
                  </a:lnTo>
                  <a:lnTo>
                    <a:pt x="45720" y="60960"/>
                  </a:lnTo>
                  <a:lnTo>
                    <a:pt x="44196" y="57912"/>
                  </a:lnTo>
                  <a:close/>
                </a:path>
                <a:path w="94614" h="462280">
                  <a:moveTo>
                    <a:pt x="47244" y="65532"/>
                  </a:moveTo>
                  <a:lnTo>
                    <a:pt x="45720" y="65532"/>
                  </a:lnTo>
                  <a:lnTo>
                    <a:pt x="47244" y="71628"/>
                  </a:lnTo>
                  <a:lnTo>
                    <a:pt x="48768" y="71628"/>
                  </a:lnTo>
                  <a:lnTo>
                    <a:pt x="47244" y="65532"/>
                  </a:lnTo>
                  <a:close/>
                </a:path>
                <a:path w="94614" h="462280">
                  <a:moveTo>
                    <a:pt x="48768" y="76200"/>
                  </a:moveTo>
                  <a:lnTo>
                    <a:pt x="47244" y="76200"/>
                  </a:lnTo>
                  <a:lnTo>
                    <a:pt x="48768" y="82296"/>
                  </a:lnTo>
                  <a:lnTo>
                    <a:pt x="50292" y="82296"/>
                  </a:lnTo>
                  <a:lnTo>
                    <a:pt x="48768" y="76200"/>
                  </a:lnTo>
                  <a:close/>
                </a:path>
                <a:path w="94614" h="462280">
                  <a:moveTo>
                    <a:pt x="50292" y="86868"/>
                  </a:moveTo>
                  <a:lnTo>
                    <a:pt x="50292" y="92964"/>
                  </a:lnTo>
                  <a:lnTo>
                    <a:pt x="51816" y="92964"/>
                  </a:lnTo>
                  <a:lnTo>
                    <a:pt x="51816" y="89916"/>
                  </a:lnTo>
                  <a:lnTo>
                    <a:pt x="50292" y="86868"/>
                  </a:lnTo>
                  <a:close/>
                </a:path>
                <a:path w="94614" h="462280">
                  <a:moveTo>
                    <a:pt x="51816" y="96012"/>
                  </a:moveTo>
                  <a:lnTo>
                    <a:pt x="50292" y="96012"/>
                  </a:lnTo>
                  <a:lnTo>
                    <a:pt x="50292" y="97536"/>
                  </a:lnTo>
                  <a:lnTo>
                    <a:pt x="51816" y="99060"/>
                  </a:lnTo>
                  <a:lnTo>
                    <a:pt x="51816" y="96012"/>
                  </a:lnTo>
                  <a:close/>
                </a:path>
                <a:path w="94614" h="462280">
                  <a:moveTo>
                    <a:pt x="53340" y="106680"/>
                  </a:moveTo>
                  <a:lnTo>
                    <a:pt x="51816" y="106680"/>
                  </a:lnTo>
                  <a:lnTo>
                    <a:pt x="51816" y="112776"/>
                  </a:lnTo>
                  <a:lnTo>
                    <a:pt x="53340" y="114300"/>
                  </a:lnTo>
                  <a:lnTo>
                    <a:pt x="53340" y="106680"/>
                  </a:lnTo>
                  <a:close/>
                </a:path>
                <a:path w="94614" h="462280">
                  <a:moveTo>
                    <a:pt x="53340" y="118872"/>
                  </a:moveTo>
                  <a:lnTo>
                    <a:pt x="53340" y="123444"/>
                  </a:lnTo>
                  <a:lnTo>
                    <a:pt x="54864" y="123444"/>
                  </a:lnTo>
                  <a:lnTo>
                    <a:pt x="53340" y="118872"/>
                  </a:lnTo>
                  <a:close/>
                </a:path>
                <a:path w="94614" h="462280">
                  <a:moveTo>
                    <a:pt x="54864" y="128016"/>
                  </a:moveTo>
                  <a:lnTo>
                    <a:pt x="53340" y="128016"/>
                  </a:lnTo>
                  <a:lnTo>
                    <a:pt x="53340" y="134112"/>
                  </a:lnTo>
                  <a:lnTo>
                    <a:pt x="54864" y="134112"/>
                  </a:lnTo>
                  <a:lnTo>
                    <a:pt x="54864" y="128016"/>
                  </a:lnTo>
                  <a:close/>
                </a:path>
                <a:path w="94614" h="462280">
                  <a:moveTo>
                    <a:pt x="54864" y="149352"/>
                  </a:moveTo>
                  <a:lnTo>
                    <a:pt x="54864" y="155448"/>
                  </a:lnTo>
                  <a:lnTo>
                    <a:pt x="56388" y="155448"/>
                  </a:lnTo>
                  <a:lnTo>
                    <a:pt x="54864" y="149352"/>
                  </a:lnTo>
                  <a:close/>
                </a:path>
                <a:path w="94614" h="462280">
                  <a:moveTo>
                    <a:pt x="56388" y="158496"/>
                  </a:moveTo>
                  <a:lnTo>
                    <a:pt x="54864" y="158496"/>
                  </a:lnTo>
                  <a:lnTo>
                    <a:pt x="54864" y="166116"/>
                  </a:lnTo>
                  <a:lnTo>
                    <a:pt x="56388" y="166116"/>
                  </a:lnTo>
                  <a:lnTo>
                    <a:pt x="56388" y="158496"/>
                  </a:lnTo>
                  <a:close/>
                </a:path>
                <a:path w="94614" h="462280">
                  <a:moveTo>
                    <a:pt x="56388" y="169164"/>
                  </a:moveTo>
                  <a:lnTo>
                    <a:pt x="54864" y="169164"/>
                  </a:lnTo>
                  <a:lnTo>
                    <a:pt x="54864" y="176784"/>
                  </a:lnTo>
                  <a:lnTo>
                    <a:pt x="56388" y="176784"/>
                  </a:lnTo>
                  <a:lnTo>
                    <a:pt x="56388" y="169164"/>
                  </a:lnTo>
                  <a:close/>
                </a:path>
                <a:path w="94614" h="462280">
                  <a:moveTo>
                    <a:pt x="56388" y="179832"/>
                  </a:moveTo>
                  <a:lnTo>
                    <a:pt x="54864" y="179832"/>
                  </a:lnTo>
                  <a:lnTo>
                    <a:pt x="54864" y="185928"/>
                  </a:lnTo>
                  <a:lnTo>
                    <a:pt x="56388" y="187452"/>
                  </a:lnTo>
                  <a:lnTo>
                    <a:pt x="56388" y="179832"/>
                  </a:lnTo>
                  <a:close/>
                </a:path>
                <a:path w="94614" h="462280">
                  <a:moveTo>
                    <a:pt x="56388" y="190500"/>
                  </a:moveTo>
                  <a:lnTo>
                    <a:pt x="54864" y="190500"/>
                  </a:lnTo>
                  <a:lnTo>
                    <a:pt x="54864" y="196596"/>
                  </a:lnTo>
                  <a:lnTo>
                    <a:pt x="56388" y="196596"/>
                  </a:lnTo>
                  <a:lnTo>
                    <a:pt x="56388" y="190500"/>
                  </a:lnTo>
                  <a:close/>
                </a:path>
                <a:path w="94614" h="462280">
                  <a:moveTo>
                    <a:pt x="56388" y="201168"/>
                  </a:moveTo>
                  <a:lnTo>
                    <a:pt x="54864" y="201168"/>
                  </a:lnTo>
                  <a:lnTo>
                    <a:pt x="54864" y="207264"/>
                  </a:lnTo>
                  <a:lnTo>
                    <a:pt x="56388" y="207264"/>
                  </a:lnTo>
                  <a:lnTo>
                    <a:pt x="56388" y="201168"/>
                  </a:lnTo>
                  <a:close/>
                </a:path>
                <a:path w="94614" h="462280">
                  <a:moveTo>
                    <a:pt x="56388" y="211836"/>
                  </a:moveTo>
                  <a:lnTo>
                    <a:pt x="54864" y="211836"/>
                  </a:lnTo>
                  <a:lnTo>
                    <a:pt x="54864" y="217932"/>
                  </a:lnTo>
                  <a:lnTo>
                    <a:pt x="56388" y="217932"/>
                  </a:lnTo>
                  <a:lnTo>
                    <a:pt x="56388" y="211836"/>
                  </a:lnTo>
                  <a:close/>
                </a:path>
                <a:path w="94614" h="462280">
                  <a:moveTo>
                    <a:pt x="56388" y="222504"/>
                  </a:moveTo>
                  <a:lnTo>
                    <a:pt x="54864" y="222504"/>
                  </a:lnTo>
                  <a:lnTo>
                    <a:pt x="54864" y="228600"/>
                  </a:lnTo>
                  <a:lnTo>
                    <a:pt x="56388" y="228600"/>
                  </a:lnTo>
                  <a:lnTo>
                    <a:pt x="56388" y="222504"/>
                  </a:lnTo>
                  <a:close/>
                </a:path>
                <a:path w="94614" h="462280">
                  <a:moveTo>
                    <a:pt x="57912" y="306324"/>
                  </a:moveTo>
                  <a:lnTo>
                    <a:pt x="56388" y="306324"/>
                  </a:lnTo>
                  <a:lnTo>
                    <a:pt x="56388" y="312420"/>
                  </a:lnTo>
                  <a:lnTo>
                    <a:pt x="57912" y="312420"/>
                  </a:lnTo>
                  <a:lnTo>
                    <a:pt x="57912" y="306324"/>
                  </a:lnTo>
                  <a:close/>
                </a:path>
                <a:path w="94614" h="462280">
                  <a:moveTo>
                    <a:pt x="57912" y="315468"/>
                  </a:moveTo>
                  <a:lnTo>
                    <a:pt x="56388" y="315468"/>
                  </a:lnTo>
                  <a:lnTo>
                    <a:pt x="56388" y="323088"/>
                  </a:lnTo>
                  <a:lnTo>
                    <a:pt x="57912" y="323088"/>
                  </a:lnTo>
                  <a:lnTo>
                    <a:pt x="57912" y="315468"/>
                  </a:lnTo>
                  <a:close/>
                </a:path>
                <a:path w="94614" h="462280">
                  <a:moveTo>
                    <a:pt x="57912" y="326136"/>
                  </a:moveTo>
                  <a:lnTo>
                    <a:pt x="56388" y="326136"/>
                  </a:lnTo>
                  <a:lnTo>
                    <a:pt x="56388" y="327660"/>
                  </a:lnTo>
                  <a:lnTo>
                    <a:pt x="57912" y="332232"/>
                  </a:lnTo>
                  <a:lnTo>
                    <a:pt x="57912" y="326136"/>
                  </a:lnTo>
                  <a:close/>
                </a:path>
                <a:path w="94614" h="462280">
                  <a:moveTo>
                    <a:pt x="59436" y="347472"/>
                  </a:moveTo>
                  <a:lnTo>
                    <a:pt x="57912" y="347472"/>
                  </a:lnTo>
                  <a:lnTo>
                    <a:pt x="57912" y="353568"/>
                  </a:lnTo>
                  <a:lnTo>
                    <a:pt x="59436" y="353568"/>
                  </a:lnTo>
                  <a:lnTo>
                    <a:pt x="59436" y="347472"/>
                  </a:lnTo>
                  <a:close/>
                </a:path>
                <a:path w="94614" h="462280">
                  <a:moveTo>
                    <a:pt x="60960" y="368808"/>
                  </a:moveTo>
                  <a:lnTo>
                    <a:pt x="59436" y="368808"/>
                  </a:lnTo>
                  <a:lnTo>
                    <a:pt x="60960" y="374904"/>
                  </a:lnTo>
                  <a:lnTo>
                    <a:pt x="60960" y="368808"/>
                  </a:lnTo>
                  <a:close/>
                </a:path>
                <a:path w="94614" h="462280">
                  <a:moveTo>
                    <a:pt x="60960" y="377952"/>
                  </a:moveTo>
                  <a:lnTo>
                    <a:pt x="60960" y="382524"/>
                  </a:lnTo>
                  <a:lnTo>
                    <a:pt x="62484" y="385572"/>
                  </a:lnTo>
                  <a:lnTo>
                    <a:pt x="62484" y="379476"/>
                  </a:lnTo>
                  <a:lnTo>
                    <a:pt x="60960" y="377952"/>
                  </a:lnTo>
                  <a:close/>
                </a:path>
                <a:path w="94614" h="462280">
                  <a:moveTo>
                    <a:pt x="64008" y="388620"/>
                  </a:moveTo>
                  <a:lnTo>
                    <a:pt x="62484" y="388620"/>
                  </a:lnTo>
                  <a:lnTo>
                    <a:pt x="62484" y="390144"/>
                  </a:lnTo>
                  <a:lnTo>
                    <a:pt x="64008" y="394716"/>
                  </a:lnTo>
                  <a:lnTo>
                    <a:pt x="64008" y="388620"/>
                  </a:lnTo>
                  <a:close/>
                </a:path>
                <a:path w="94614" h="462280">
                  <a:moveTo>
                    <a:pt x="65532" y="403860"/>
                  </a:moveTo>
                  <a:lnTo>
                    <a:pt x="65532" y="405384"/>
                  </a:lnTo>
                  <a:lnTo>
                    <a:pt x="67056" y="405384"/>
                  </a:lnTo>
                  <a:lnTo>
                    <a:pt x="65532" y="403860"/>
                  </a:lnTo>
                  <a:close/>
                </a:path>
                <a:path w="94614" h="462280">
                  <a:moveTo>
                    <a:pt x="65532" y="399288"/>
                  </a:moveTo>
                  <a:lnTo>
                    <a:pt x="64008" y="399288"/>
                  </a:lnTo>
                  <a:lnTo>
                    <a:pt x="65532" y="403860"/>
                  </a:lnTo>
                  <a:lnTo>
                    <a:pt x="65532" y="399288"/>
                  </a:lnTo>
                  <a:close/>
                </a:path>
                <a:path w="94614" h="462280">
                  <a:moveTo>
                    <a:pt x="70104" y="420624"/>
                  </a:moveTo>
                  <a:lnTo>
                    <a:pt x="70104" y="423672"/>
                  </a:lnTo>
                  <a:lnTo>
                    <a:pt x="71628" y="425196"/>
                  </a:lnTo>
                  <a:lnTo>
                    <a:pt x="71628" y="422148"/>
                  </a:lnTo>
                  <a:lnTo>
                    <a:pt x="70104" y="420624"/>
                  </a:lnTo>
                  <a:close/>
                </a:path>
                <a:path w="94614" h="462280">
                  <a:moveTo>
                    <a:pt x="70104" y="419100"/>
                  </a:moveTo>
                  <a:lnTo>
                    <a:pt x="68580" y="419100"/>
                  </a:lnTo>
                  <a:lnTo>
                    <a:pt x="68580" y="420624"/>
                  </a:lnTo>
                  <a:lnTo>
                    <a:pt x="70104" y="420624"/>
                  </a:lnTo>
                  <a:lnTo>
                    <a:pt x="70104" y="419100"/>
                  </a:lnTo>
                  <a:close/>
                </a:path>
                <a:path w="94614" h="462280">
                  <a:moveTo>
                    <a:pt x="74676" y="434340"/>
                  </a:moveTo>
                  <a:lnTo>
                    <a:pt x="74676" y="435864"/>
                  </a:lnTo>
                  <a:lnTo>
                    <a:pt x="76200" y="435864"/>
                  </a:lnTo>
                  <a:lnTo>
                    <a:pt x="74676" y="434340"/>
                  </a:lnTo>
                  <a:close/>
                </a:path>
                <a:path w="94614" h="462280">
                  <a:moveTo>
                    <a:pt x="77724" y="438912"/>
                  </a:moveTo>
                  <a:lnTo>
                    <a:pt x="76200" y="438912"/>
                  </a:lnTo>
                  <a:lnTo>
                    <a:pt x="76200" y="440436"/>
                  </a:lnTo>
                  <a:lnTo>
                    <a:pt x="79248" y="443484"/>
                  </a:lnTo>
                  <a:lnTo>
                    <a:pt x="79248" y="445008"/>
                  </a:lnTo>
                  <a:lnTo>
                    <a:pt x="80772" y="445008"/>
                  </a:lnTo>
                  <a:lnTo>
                    <a:pt x="80772" y="443484"/>
                  </a:lnTo>
                  <a:lnTo>
                    <a:pt x="77724" y="438912"/>
                  </a:lnTo>
                  <a:close/>
                </a:path>
                <a:path w="94614" h="462280">
                  <a:moveTo>
                    <a:pt x="86868" y="452628"/>
                  </a:moveTo>
                  <a:lnTo>
                    <a:pt x="85344" y="452628"/>
                  </a:lnTo>
                  <a:lnTo>
                    <a:pt x="85344" y="454152"/>
                  </a:lnTo>
                  <a:lnTo>
                    <a:pt x="86868" y="454152"/>
                  </a:lnTo>
                  <a:lnTo>
                    <a:pt x="86868" y="452628"/>
                  </a:lnTo>
                  <a:close/>
                </a:path>
                <a:path w="94614" h="462280">
                  <a:moveTo>
                    <a:pt x="89916" y="455676"/>
                  </a:moveTo>
                  <a:lnTo>
                    <a:pt x="88392" y="455676"/>
                  </a:lnTo>
                  <a:lnTo>
                    <a:pt x="88392" y="457200"/>
                  </a:lnTo>
                  <a:lnTo>
                    <a:pt x="92964" y="461772"/>
                  </a:lnTo>
                  <a:lnTo>
                    <a:pt x="94488" y="461772"/>
                  </a:lnTo>
                  <a:lnTo>
                    <a:pt x="94488" y="460248"/>
                  </a:lnTo>
                  <a:lnTo>
                    <a:pt x="91440" y="458724"/>
                  </a:lnTo>
                  <a:lnTo>
                    <a:pt x="89916" y="455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831079" y="2212711"/>
              <a:ext cx="65668" cy="239404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4896475" y="2458974"/>
              <a:ext cx="635" cy="21590"/>
            </a:xfrm>
            <a:custGeom>
              <a:avLst/>
              <a:gdLst/>
              <a:ahLst/>
              <a:cxnLst/>
              <a:rect l="l" t="t" r="r" b="b"/>
              <a:pathLst>
                <a:path w="635" h="21589">
                  <a:moveTo>
                    <a:pt x="0" y="0"/>
                  </a:moveTo>
                  <a:lnTo>
                    <a:pt x="272" y="0"/>
                  </a:lnTo>
                </a:path>
                <a:path w="635" h="21589">
                  <a:moveTo>
                    <a:pt x="0" y="10667"/>
                  </a:moveTo>
                  <a:lnTo>
                    <a:pt x="272" y="10667"/>
                  </a:lnTo>
                </a:path>
                <a:path w="635" h="21589">
                  <a:moveTo>
                    <a:pt x="0" y="21335"/>
                  </a:moveTo>
                  <a:lnTo>
                    <a:pt x="272" y="21335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896475" y="2490216"/>
              <a:ext cx="635" cy="21590"/>
            </a:xfrm>
            <a:custGeom>
              <a:avLst/>
              <a:gdLst/>
              <a:ahLst/>
              <a:cxnLst/>
              <a:rect l="l" t="t" r="r" b="b"/>
              <a:pathLst>
                <a:path w="635" h="21589">
                  <a:moveTo>
                    <a:pt x="0" y="0"/>
                  </a:moveTo>
                  <a:lnTo>
                    <a:pt x="272" y="0"/>
                  </a:lnTo>
                </a:path>
                <a:path w="635" h="21589">
                  <a:moveTo>
                    <a:pt x="0" y="10667"/>
                  </a:moveTo>
                  <a:lnTo>
                    <a:pt x="272" y="10667"/>
                  </a:lnTo>
                </a:path>
                <a:path w="635" h="21589">
                  <a:moveTo>
                    <a:pt x="0" y="21335"/>
                  </a:moveTo>
                  <a:lnTo>
                    <a:pt x="272" y="21335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896611" y="2517648"/>
              <a:ext cx="1905" cy="29209"/>
            </a:xfrm>
            <a:custGeom>
              <a:avLst/>
              <a:gdLst/>
              <a:ahLst/>
              <a:cxnLst/>
              <a:rect l="l" t="t" r="r" b="b"/>
              <a:pathLst>
                <a:path w="1904" h="29210">
                  <a:moveTo>
                    <a:pt x="1523" y="1523"/>
                  </a:moveTo>
                  <a:lnTo>
                    <a:pt x="1523" y="7619"/>
                  </a:lnTo>
                  <a:lnTo>
                    <a:pt x="0" y="7619"/>
                  </a:lnTo>
                  <a:lnTo>
                    <a:pt x="0" y="0"/>
                  </a:lnTo>
                  <a:lnTo>
                    <a:pt x="0" y="1523"/>
                  </a:lnTo>
                  <a:lnTo>
                    <a:pt x="1523" y="1523"/>
                  </a:lnTo>
                  <a:close/>
                </a:path>
                <a:path w="1904" h="29210">
                  <a:moveTo>
                    <a:pt x="1523" y="12191"/>
                  </a:moveTo>
                  <a:lnTo>
                    <a:pt x="1523" y="18287"/>
                  </a:lnTo>
                  <a:lnTo>
                    <a:pt x="0" y="18287"/>
                  </a:lnTo>
                  <a:lnTo>
                    <a:pt x="0" y="10667"/>
                  </a:lnTo>
                  <a:lnTo>
                    <a:pt x="1523" y="10667"/>
                  </a:lnTo>
                  <a:lnTo>
                    <a:pt x="1523" y="12191"/>
                  </a:lnTo>
                  <a:close/>
                </a:path>
                <a:path w="1904" h="29210">
                  <a:moveTo>
                    <a:pt x="1523" y="22859"/>
                  </a:moveTo>
                  <a:lnTo>
                    <a:pt x="1523" y="28955"/>
                  </a:lnTo>
                  <a:lnTo>
                    <a:pt x="1523" y="27431"/>
                  </a:lnTo>
                  <a:lnTo>
                    <a:pt x="0" y="22859"/>
                  </a:lnTo>
                  <a:lnTo>
                    <a:pt x="0" y="21335"/>
                  </a:lnTo>
                  <a:lnTo>
                    <a:pt x="1523" y="21335"/>
                  </a:lnTo>
                  <a:lnTo>
                    <a:pt x="1523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898135" y="2549652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136" y="3809"/>
                  </a:moveTo>
                  <a:lnTo>
                    <a:pt x="136" y="3809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898135" y="2560320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4" h="6350">
                  <a:moveTo>
                    <a:pt x="1523" y="0"/>
                  </a:moveTo>
                  <a:lnTo>
                    <a:pt x="1523" y="6095"/>
                  </a:lnTo>
                  <a:lnTo>
                    <a:pt x="0" y="6095"/>
                  </a:lnTo>
                  <a:lnTo>
                    <a:pt x="0" y="0"/>
                  </a:lnTo>
                  <a:lnTo>
                    <a:pt x="15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899659" y="25709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-136" y="3047"/>
                  </a:moveTo>
                  <a:lnTo>
                    <a:pt x="136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899659" y="2581656"/>
              <a:ext cx="35560" cy="93345"/>
            </a:xfrm>
            <a:custGeom>
              <a:avLst/>
              <a:gdLst/>
              <a:ahLst/>
              <a:cxnLst/>
              <a:rect l="l" t="t" r="r" b="b"/>
              <a:pathLst>
                <a:path w="35560" h="93344">
                  <a:moveTo>
                    <a:pt x="1523" y="0"/>
                  </a:moveTo>
                  <a:lnTo>
                    <a:pt x="1523" y="6095"/>
                  </a:lnTo>
                  <a:lnTo>
                    <a:pt x="0" y="0"/>
                  </a:lnTo>
                  <a:lnTo>
                    <a:pt x="1523" y="0"/>
                  </a:lnTo>
                  <a:close/>
                </a:path>
                <a:path w="35560" h="93344">
                  <a:moveTo>
                    <a:pt x="3047" y="10667"/>
                  </a:moveTo>
                  <a:lnTo>
                    <a:pt x="3047" y="16763"/>
                  </a:lnTo>
                  <a:lnTo>
                    <a:pt x="1523" y="13715"/>
                  </a:lnTo>
                  <a:lnTo>
                    <a:pt x="1523" y="9143"/>
                  </a:lnTo>
                  <a:lnTo>
                    <a:pt x="3047" y="10667"/>
                  </a:lnTo>
                  <a:close/>
                </a:path>
                <a:path w="35560" h="93344">
                  <a:moveTo>
                    <a:pt x="4571" y="19811"/>
                  </a:moveTo>
                  <a:lnTo>
                    <a:pt x="4571" y="27431"/>
                  </a:lnTo>
                  <a:lnTo>
                    <a:pt x="4571" y="25907"/>
                  </a:lnTo>
                  <a:lnTo>
                    <a:pt x="3047" y="21335"/>
                  </a:lnTo>
                  <a:lnTo>
                    <a:pt x="3047" y="19811"/>
                  </a:lnTo>
                  <a:lnTo>
                    <a:pt x="4571" y="19811"/>
                  </a:lnTo>
                  <a:close/>
                </a:path>
                <a:path w="35560" h="93344">
                  <a:moveTo>
                    <a:pt x="6095" y="30479"/>
                  </a:moveTo>
                  <a:lnTo>
                    <a:pt x="6095" y="35051"/>
                  </a:lnTo>
                  <a:lnTo>
                    <a:pt x="7619" y="36575"/>
                  </a:lnTo>
                  <a:lnTo>
                    <a:pt x="6095" y="36575"/>
                  </a:lnTo>
                  <a:lnTo>
                    <a:pt x="6095" y="35051"/>
                  </a:lnTo>
                  <a:lnTo>
                    <a:pt x="4571" y="30479"/>
                  </a:lnTo>
                  <a:lnTo>
                    <a:pt x="6095" y="30479"/>
                  </a:lnTo>
                  <a:close/>
                </a:path>
                <a:path w="35560" h="93344">
                  <a:moveTo>
                    <a:pt x="7619" y="41147"/>
                  </a:moveTo>
                  <a:lnTo>
                    <a:pt x="9143" y="47243"/>
                  </a:lnTo>
                  <a:lnTo>
                    <a:pt x="7619" y="41147"/>
                  </a:lnTo>
                  <a:close/>
                </a:path>
                <a:path w="35560" h="93344">
                  <a:moveTo>
                    <a:pt x="10667" y="51815"/>
                  </a:moveTo>
                  <a:lnTo>
                    <a:pt x="12191" y="53339"/>
                  </a:lnTo>
                  <a:lnTo>
                    <a:pt x="12191" y="57911"/>
                  </a:lnTo>
                  <a:lnTo>
                    <a:pt x="12191" y="56387"/>
                  </a:lnTo>
                  <a:lnTo>
                    <a:pt x="10667" y="54863"/>
                  </a:lnTo>
                  <a:lnTo>
                    <a:pt x="10667" y="51815"/>
                  </a:lnTo>
                  <a:lnTo>
                    <a:pt x="9143" y="51815"/>
                  </a:lnTo>
                  <a:lnTo>
                    <a:pt x="9143" y="50291"/>
                  </a:lnTo>
                  <a:lnTo>
                    <a:pt x="10667" y="50291"/>
                  </a:lnTo>
                  <a:lnTo>
                    <a:pt x="10667" y="51815"/>
                  </a:lnTo>
                  <a:close/>
                </a:path>
                <a:path w="35560" h="93344">
                  <a:moveTo>
                    <a:pt x="13715" y="60959"/>
                  </a:moveTo>
                  <a:lnTo>
                    <a:pt x="15239" y="65531"/>
                  </a:lnTo>
                  <a:lnTo>
                    <a:pt x="16763" y="67055"/>
                  </a:lnTo>
                  <a:lnTo>
                    <a:pt x="15239" y="67055"/>
                  </a:lnTo>
                  <a:lnTo>
                    <a:pt x="15239" y="65531"/>
                  </a:lnTo>
                  <a:lnTo>
                    <a:pt x="13715" y="60959"/>
                  </a:lnTo>
                  <a:close/>
                </a:path>
                <a:path w="35560" h="93344">
                  <a:moveTo>
                    <a:pt x="18287" y="70103"/>
                  </a:moveTo>
                  <a:lnTo>
                    <a:pt x="21335" y="74675"/>
                  </a:lnTo>
                  <a:lnTo>
                    <a:pt x="21335" y="76199"/>
                  </a:lnTo>
                  <a:lnTo>
                    <a:pt x="19811" y="76199"/>
                  </a:lnTo>
                  <a:lnTo>
                    <a:pt x="19811" y="74675"/>
                  </a:lnTo>
                  <a:lnTo>
                    <a:pt x="16763" y="71627"/>
                  </a:lnTo>
                  <a:lnTo>
                    <a:pt x="16763" y="70103"/>
                  </a:lnTo>
                  <a:lnTo>
                    <a:pt x="18287" y="70103"/>
                  </a:lnTo>
                  <a:close/>
                </a:path>
                <a:path w="35560" h="93344">
                  <a:moveTo>
                    <a:pt x="22859" y="79247"/>
                  </a:moveTo>
                  <a:lnTo>
                    <a:pt x="25907" y="83819"/>
                  </a:lnTo>
                  <a:lnTo>
                    <a:pt x="27431" y="83819"/>
                  </a:lnTo>
                  <a:lnTo>
                    <a:pt x="27431" y="85343"/>
                  </a:lnTo>
                  <a:lnTo>
                    <a:pt x="25907" y="85343"/>
                  </a:lnTo>
                  <a:lnTo>
                    <a:pt x="25907" y="83819"/>
                  </a:lnTo>
                  <a:lnTo>
                    <a:pt x="22859" y="79247"/>
                  </a:lnTo>
                  <a:close/>
                </a:path>
                <a:path w="35560" h="93344">
                  <a:moveTo>
                    <a:pt x="30479" y="86867"/>
                  </a:moveTo>
                  <a:lnTo>
                    <a:pt x="32003" y="89915"/>
                  </a:lnTo>
                  <a:lnTo>
                    <a:pt x="35051" y="91439"/>
                  </a:lnTo>
                  <a:lnTo>
                    <a:pt x="35051" y="92963"/>
                  </a:lnTo>
                  <a:lnTo>
                    <a:pt x="33527" y="92963"/>
                  </a:lnTo>
                  <a:lnTo>
                    <a:pt x="32003" y="91439"/>
                  </a:lnTo>
                  <a:lnTo>
                    <a:pt x="28955" y="88391"/>
                  </a:lnTo>
                  <a:lnTo>
                    <a:pt x="28955" y="86867"/>
                  </a:lnTo>
                  <a:lnTo>
                    <a:pt x="30479" y="868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930140" y="2665475"/>
              <a:ext cx="32384" cy="18415"/>
            </a:xfrm>
            <a:custGeom>
              <a:avLst/>
              <a:gdLst/>
              <a:ahLst/>
              <a:cxnLst/>
              <a:rect l="l" t="t" r="r" b="b"/>
              <a:pathLst>
                <a:path w="32385" h="18414">
                  <a:moveTo>
                    <a:pt x="32004" y="18288"/>
                  </a:moveTo>
                  <a:lnTo>
                    <a:pt x="6096" y="0"/>
                  </a:lnTo>
                  <a:lnTo>
                    <a:pt x="0" y="18288"/>
                  </a:lnTo>
                  <a:lnTo>
                    <a:pt x="1524" y="18288"/>
                  </a:lnTo>
                  <a:lnTo>
                    <a:pt x="32004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831079" y="2683764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3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931663" y="2673096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0" y="0"/>
                  </a:moveTo>
                  <a:lnTo>
                    <a:pt x="0" y="19811"/>
                  </a:lnTo>
                  <a:lnTo>
                    <a:pt x="30479" y="10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561587" y="2147316"/>
              <a:ext cx="890269" cy="2001520"/>
            </a:xfrm>
            <a:custGeom>
              <a:avLst/>
              <a:gdLst/>
              <a:ahLst/>
              <a:cxnLst/>
              <a:rect l="l" t="t" r="r" b="b"/>
              <a:pathLst>
                <a:path w="890270" h="2001520">
                  <a:moveTo>
                    <a:pt x="0" y="1478279"/>
                  </a:moveTo>
                  <a:lnTo>
                    <a:pt x="890015" y="1478279"/>
                  </a:lnTo>
                  <a:lnTo>
                    <a:pt x="890015" y="0"/>
                  </a:lnTo>
                  <a:lnTo>
                    <a:pt x="0" y="0"/>
                  </a:lnTo>
                  <a:lnTo>
                    <a:pt x="0" y="1478279"/>
                  </a:lnTo>
                  <a:close/>
                </a:path>
                <a:path w="890270" h="2001520">
                  <a:moveTo>
                    <a:pt x="0" y="2001011"/>
                  </a:moveTo>
                  <a:lnTo>
                    <a:pt x="890015" y="2001011"/>
                  </a:lnTo>
                  <a:lnTo>
                    <a:pt x="890015" y="1504187"/>
                  </a:lnTo>
                  <a:lnTo>
                    <a:pt x="0" y="1504187"/>
                  </a:lnTo>
                  <a:lnTo>
                    <a:pt x="0" y="2001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629911" y="2037587"/>
              <a:ext cx="195072" cy="141731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4608575" y="2016252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>
                  <a:moveTo>
                    <a:pt x="0" y="0"/>
                  </a:moveTo>
                  <a:lnTo>
                    <a:pt x="5760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594859" y="2781300"/>
              <a:ext cx="601980" cy="131445"/>
            </a:xfrm>
            <a:custGeom>
              <a:avLst/>
              <a:gdLst/>
              <a:ahLst/>
              <a:cxnLst/>
              <a:rect l="l" t="t" r="r" b="b"/>
              <a:pathLst>
                <a:path w="601979" h="131444">
                  <a:moveTo>
                    <a:pt x="0" y="131063"/>
                  </a:moveTo>
                  <a:lnTo>
                    <a:pt x="236219" y="131063"/>
                  </a:lnTo>
                </a:path>
                <a:path w="601979" h="131444">
                  <a:moveTo>
                    <a:pt x="0" y="65531"/>
                  </a:moveTo>
                  <a:lnTo>
                    <a:pt x="236219" y="65531"/>
                  </a:lnTo>
                </a:path>
                <a:path w="601979" h="131444">
                  <a:moveTo>
                    <a:pt x="367283" y="0"/>
                  </a:moveTo>
                  <a:lnTo>
                    <a:pt x="601979" y="0"/>
                  </a:lnTo>
                </a:path>
                <a:path w="601979" h="131444">
                  <a:moveTo>
                    <a:pt x="367283" y="65531"/>
                  </a:moveTo>
                  <a:lnTo>
                    <a:pt x="601979" y="65531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023104" y="2737103"/>
              <a:ext cx="150875" cy="231648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962143" y="2906639"/>
              <a:ext cx="237744" cy="110880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4594859" y="3166872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616195" y="3124200"/>
              <a:ext cx="120396" cy="100583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745735" y="3124200"/>
              <a:ext cx="97536" cy="77724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398127" y="2781163"/>
              <a:ext cx="196732" cy="675404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974335" y="3585971"/>
              <a:ext cx="214884" cy="136788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052060" y="3630168"/>
              <a:ext cx="97536" cy="7772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020055" y="3672840"/>
              <a:ext cx="146303" cy="100584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974335" y="3389375"/>
              <a:ext cx="220980" cy="13678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027676" y="3433571"/>
              <a:ext cx="146303" cy="77724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033772" y="3476243"/>
              <a:ext cx="114299" cy="100584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4594859" y="3637788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1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657344" y="3506724"/>
              <a:ext cx="170687" cy="77724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648200" y="3550919"/>
              <a:ext cx="195072" cy="77724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645151" y="3595115"/>
              <a:ext cx="182879" cy="77724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830943" y="3276599"/>
              <a:ext cx="353704" cy="754516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087111" y="3276599"/>
              <a:ext cx="121920" cy="77724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010911" y="3319271"/>
              <a:ext cx="182879" cy="77724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830943" y="3166735"/>
              <a:ext cx="143392" cy="655592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4831080" y="2983991"/>
              <a:ext cx="100965" cy="1905"/>
            </a:xfrm>
            <a:custGeom>
              <a:avLst/>
              <a:gdLst/>
              <a:ahLst/>
              <a:cxnLst/>
              <a:rect l="l" t="t" r="r" b="b"/>
              <a:pathLst>
                <a:path w="100964" h="1905">
                  <a:moveTo>
                    <a:pt x="60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6096" y="1524"/>
                  </a:lnTo>
                  <a:lnTo>
                    <a:pt x="6096" y="0"/>
                  </a:lnTo>
                  <a:close/>
                </a:path>
                <a:path w="100964" h="1905">
                  <a:moveTo>
                    <a:pt x="16764" y="0"/>
                  </a:moveTo>
                  <a:lnTo>
                    <a:pt x="9144" y="0"/>
                  </a:lnTo>
                  <a:lnTo>
                    <a:pt x="10668" y="1524"/>
                  </a:lnTo>
                  <a:lnTo>
                    <a:pt x="16764" y="1524"/>
                  </a:lnTo>
                  <a:lnTo>
                    <a:pt x="16764" y="0"/>
                  </a:lnTo>
                  <a:close/>
                </a:path>
                <a:path w="100964" h="1905">
                  <a:moveTo>
                    <a:pt x="27432" y="0"/>
                  </a:moveTo>
                  <a:lnTo>
                    <a:pt x="19812" y="0"/>
                  </a:lnTo>
                  <a:lnTo>
                    <a:pt x="19812" y="1524"/>
                  </a:lnTo>
                  <a:lnTo>
                    <a:pt x="27432" y="1524"/>
                  </a:lnTo>
                  <a:lnTo>
                    <a:pt x="27432" y="0"/>
                  </a:lnTo>
                  <a:close/>
                </a:path>
                <a:path w="100964" h="1905">
                  <a:moveTo>
                    <a:pt x="38100" y="0"/>
                  </a:moveTo>
                  <a:lnTo>
                    <a:pt x="30480" y="0"/>
                  </a:lnTo>
                  <a:lnTo>
                    <a:pt x="30480" y="1524"/>
                  </a:lnTo>
                  <a:lnTo>
                    <a:pt x="38100" y="1524"/>
                  </a:lnTo>
                  <a:lnTo>
                    <a:pt x="38100" y="0"/>
                  </a:lnTo>
                  <a:close/>
                </a:path>
                <a:path w="100964" h="1905">
                  <a:moveTo>
                    <a:pt x="48768" y="0"/>
                  </a:moveTo>
                  <a:lnTo>
                    <a:pt x="41148" y="0"/>
                  </a:lnTo>
                  <a:lnTo>
                    <a:pt x="41148" y="1524"/>
                  </a:lnTo>
                  <a:lnTo>
                    <a:pt x="47244" y="1524"/>
                  </a:lnTo>
                  <a:lnTo>
                    <a:pt x="48768" y="0"/>
                  </a:lnTo>
                  <a:close/>
                </a:path>
                <a:path w="100964" h="1905">
                  <a:moveTo>
                    <a:pt x="57912" y="0"/>
                  </a:moveTo>
                  <a:lnTo>
                    <a:pt x="51816" y="0"/>
                  </a:lnTo>
                  <a:lnTo>
                    <a:pt x="51816" y="1524"/>
                  </a:lnTo>
                  <a:lnTo>
                    <a:pt x="57912" y="1524"/>
                  </a:lnTo>
                  <a:lnTo>
                    <a:pt x="57912" y="0"/>
                  </a:lnTo>
                  <a:close/>
                </a:path>
                <a:path w="100964" h="1905">
                  <a:moveTo>
                    <a:pt x="68580" y="0"/>
                  </a:moveTo>
                  <a:lnTo>
                    <a:pt x="62484" y="0"/>
                  </a:lnTo>
                  <a:lnTo>
                    <a:pt x="62484" y="1524"/>
                  </a:lnTo>
                  <a:lnTo>
                    <a:pt x="68580" y="1524"/>
                  </a:lnTo>
                  <a:lnTo>
                    <a:pt x="68580" y="0"/>
                  </a:lnTo>
                  <a:close/>
                </a:path>
                <a:path w="100964" h="1905">
                  <a:moveTo>
                    <a:pt x="79248" y="0"/>
                  </a:moveTo>
                  <a:lnTo>
                    <a:pt x="73152" y="0"/>
                  </a:lnTo>
                  <a:lnTo>
                    <a:pt x="73152" y="1524"/>
                  </a:lnTo>
                  <a:lnTo>
                    <a:pt x="79248" y="1524"/>
                  </a:lnTo>
                  <a:lnTo>
                    <a:pt x="79248" y="0"/>
                  </a:lnTo>
                  <a:close/>
                </a:path>
                <a:path w="100964" h="1905">
                  <a:moveTo>
                    <a:pt x="89916" y="0"/>
                  </a:moveTo>
                  <a:lnTo>
                    <a:pt x="83820" y="0"/>
                  </a:lnTo>
                  <a:lnTo>
                    <a:pt x="83820" y="1524"/>
                  </a:lnTo>
                  <a:lnTo>
                    <a:pt x="89916" y="1524"/>
                  </a:lnTo>
                  <a:lnTo>
                    <a:pt x="89916" y="0"/>
                  </a:lnTo>
                  <a:close/>
                </a:path>
                <a:path w="100964" h="1905">
                  <a:moveTo>
                    <a:pt x="100584" y="0"/>
                  </a:moveTo>
                  <a:lnTo>
                    <a:pt x="92964" y="0"/>
                  </a:lnTo>
                  <a:lnTo>
                    <a:pt x="94488" y="1524"/>
                  </a:lnTo>
                  <a:lnTo>
                    <a:pt x="100584" y="152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831079" y="2983992"/>
              <a:ext cx="100965" cy="1905"/>
            </a:xfrm>
            <a:custGeom>
              <a:avLst/>
              <a:gdLst/>
              <a:ahLst/>
              <a:cxnLst/>
              <a:rect l="l" t="t" r="r" b="b"/>
              <a:pathLst>
                <a:path w="100964" h="1905">
                  <a:moveTo>
                    <a:pt x="0" y="0"/>
                  </a:moveTo>
                  <a:lnTo>
                    <a:pt x="6095" y="0"/>
                  </a:lnTo>
                  <a:lnTo>
                    <a:pt x="6095" y="1523"/>
                  </a:lnTo>
                  <a:lnTo>
                    <a:pt x="0" y="1523"/>
                  </a:lnTo>
                  <a:lnTo>
                    <a:pt x="0" y="0"/>
                  </a:lnTo>
                  <a:close/>
                </a:path>
                <a:path w="100964" h="1905">
                  <a:moveTo>
                    <a:pt x="10667" y="0"/>
                  </a:moveTo>
                  <a:lnTo>
                    <a:pt x="16763" y="0"/>
                  </a:lnTo>
                  <a:lnTo>
                    <a:pt x="16763" y="1523"/>
                  </a:lnTo>
                  <a:lnTo>
                    <a:pt x="10667" y="1523"/>
                  </a:lnTo>
                  <a:lnTo>
                    <a:pt x="9143" y="0"/>
                  </a:lnTo>
                  <a:lnTo>
                    <a:pt x="10667" y="0"/>
                  </a:lnTo>
                  <a:close/>
                </a:path>
                <a:path w="100964" h="1905">
                  <a:moveTo>
                    <a:pt x="21335" y="0"/>
                  </a:moveTo>
                  <a:lnTo>
                    <a:pt x="27431" y="0"/>
                  </a:lnTo>
                  <a:lnTo>
                    <a:pt x="27431" y="1523"/>
                  </a:lnTo>
                  <a:lnTo>
                    <a:pt x="21335" y="1523"/>
                  </a:lnTo>
                  <a:lnTo>
                    <a:pt x="19811" y="1523"/>
                  </a:lnTo>
                  <a:lnTo>
                    <a:pt x="19811" y="0"/>
                  </a:lnTo>
                  <a:lnTo>
                    <a:pt x="21335" y="0"/>
                  </a:lnTo>
                  <a:close/>
                </a:path>
                <a:path w="100964" h="1905">
                  <a:moveTo>
                    <a:pt x="30479" y="0"/>
                  </a:moveTo>
                  <a:lnTo>
                    <a:pt x="38099" y="0"/>
                  </a:lnTo>
                  <a:lnTo>
                    <a:pt x="38099" y="1523"/>
                  </a:lnTo>
                  <a:lnTo>
                    <a:pt x="30479" y="1523"/>
                  </a:lnTo>
                  <a:lnTo>
                    <a:pt x="30479" y="0"/>
                  </a:lnTo>
                  <a:close/>
                </a:path>
                <a:path w="100964" h="1905">
                  <a:moveTo>
                    <a:pt x="41147" y="0"/>
                  </a:moveTo>
                  <a:lnTo>
                    <a:pt x="47243" y="0"/>
                  </a:lnTo>
                  <a:lnTo>
                    <a:pt x="48767" y="0"/>
                  </a:lnTo>
                  <a:lnTo>
                    <a:pt x="47243" y="1523"/>
                  </a:lnTo>
                  <a:lnTo>
                    <a:pt x="41147" y="1523"/>
                  </a:lnTo>
                  <a:lnTo>
                    <a:pt x="41147" y="0"/>
                  </a:lnTo>
                  <a:close/>
                </a:path>
                <a:path w="100964" h="1905">
                  <a:moveTo>
                    <a:pt x="51815" y="0"/>
                  </a:moveTo>
                  <a:lnTo>
                    <a:pt x="57911" y="0"/>
                  </a:lnTo>
                  <a:lnTo>
                    <a:pt x="59435" y="0"/>
                  </a:lnTo>
                  <a:lnTo>
                    <a:pt x="57911" y="0"/>
                  </a:lnTo>
                  <a:lnTo>
                    <a:pt x="57911" y="1523"/>
                  </a:lnTo>
                  <a:lnTo>
                    <a:pt x="51815" y="1523"/>
                  </a:lnTo>
                  <a:lnTo>
                    <a:pt x="51815" y="0"/>
                  </a:lnTo>
                  <a:close/>
                </a:path>
                <a:path w="100964" h="1905">
                  <a:moveTo>
                    <a:pt x="62483" y="0"/>
                  </a:moveTo>
                  <a:lnTo>
                    <a:pt x="68579" y="0"/>
                  </a:lnTo>
                  <a:lnTo>
                    <a:pt x="68579" y="1523"/>
                  </a:lnTo>
                  <a:lnTo>
                    <a:pt x="62483" y="1523"/>
                  </a:lnTo>
                  <a:lnTo>
                    <a:pt x="62483" y="0"/>
                  </a:lnTo>
                  <a:close/>
                </a:path>
                <a:path w="100964" h="1905">
                  <a:moveTo>
                    <a:pt x="73151" y="0"/>
                  </a:moveTo>
                  <a:lnTo>
                    <a:pt x="79247" y="0"/>
                  </a:lnTo>
                  <a:lnTo>
                    <a:pt x="79247" y="1523"/>
                  </a:lnTo>
                  <a:lnTo>
                    <a:pt x="73151" y="1523"/>
                  </a:lnTo>
                  <a:lnTo>
                    <a:pt x="73151" y="0"/>
                  </a:lnTo>
                  <a:close/>
                </a:path>
                <a:path w="100964" h="1905">
                  <a:moveTo>
                    <a:pt x="83819" y="0"/>
                  </a:moveTo>
                  <a:lnTo>
                    <a:pt x="89915" y="0"/>
                  </a:lnTo>
                  <a:lnTo>
                    <a:pt x="89915" y="1523"/>
                  </a:lnTo>
                  <a:lnTo>
                    <a:pt x="83819" y="1523"/>
                  </a:lnTo>
                  <a:lnTo>
                    <a:pt x="83819" y="0"/>
                  </a:lnTo>
                  <a:close/>
                </a:path>
                <a:path w="100964" h="1905">
                  <a:moveTo>
                    <a:pt x="94487" y="0"/>
                  </a:moveTo>
                  <a:lnTo>
                    <a:pt x="100583" y="0"/>
                  </a:lnTo>
                  <a:lnTo>
                    <a:pt x="100583" y="1523"/>
                  </a:lnTo>
                  <a:lnTo>
                    <a:pt x="94487" y="1523"/>
                  </a:lnTo>
                  <a:lnTo>
                    <a:pt x="92963" y="0"/>
                  </a:lnTo>
                  <a:lnTo>
                    <a:pt x="9448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831080" y="2781299"/>
              <a:ext cx="131445" cy="213360"/>
            </a:xfrm>
            <a:custGeom>
              <a:avLst/>
              <a:gdLst/>
              <a:ahLst/>
              <a:cxnLst/>
              <a:rect l="l" t="t" r="r" b="b"/>
              <a:pathLst>
                <a:path w="131445" h="213360">
                  <a:moveTo>
                    <a:pt x="60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6096" y="1524"/>
                  </a:lnTo>
                  <a:lnTo>
                    <a:pt x="6096" y="0"/>
                  </a:lnTo>
                  <a:close/>
                </a:path>
                <a:path w="131445" h="213360">
                  <a:moveTo>
                    <a:pt x="16764" y="0"/>
                  </a:moveTo>
                  <a:lnTo>
                    <a:pt x="9144" y="0"/>
                  </a:lnTo>
                  <a:lnTo>
                    <a:pt x="10668" y="1524"/>
                  </a:lnTo>
                  <a:lnTo>
                    <a:pt x="16764" y="1524"/>
                  </a:lnTo>
                  <a:lnTo>
                    <a:pt x="16764" y="0"/>
                  </a:lnTo>
                  <a:close/>
                </a:path>
                <a:path w="131445" h="213360">
                  <a:moveTo>
                    <a:pt x="27432" y="0"/>
                  </a:moveTo>
                  <a:lnTo>
                    <a:pt x="19812" y="0"/>
                  </a:lnTo>
                  <a:lnTo>
                    <a:pt x="19812" y="1524"/>
                  </a:lnTo>
                  <a:lnTo>
                    <a:pt x="27432" y="1524"/>
                  </a:lnTo>
                  <a:lnTo>
                    <a:pt x="27432" y="0"/>
                  </a:lnTo>
                  <a:close/>
                </a:path>
                <a:path w="131445" h="213360">
                  <a:moveTo>
                    <a:pt x="38100" y="0"/>
                  </a:moveTo>
                  <a:lnTo>
                    <a:pt x="30480" y="0"/>
                  </a:lnTo>
                  <a:lnTo>
                    <a:pt x="30480" y="1524"/>
                  </a:lnTo>
                  <a:lnTo>
                    <a:pt x="38100" y="1524"/>
                  </a:lnTo>
                  <a:lnTo>
                    <a:pt x="38100" y="0"/>
                  </a:lnTo>
                  <a:close/>
                </a:path>
                <a:path w="131445" h="213360">
                  <a:moveTo>
                    <a:pt x="48768" y="0"/>
                  </a:moveTo>
                  <a:lnTo>
                    <a:pt x="41148" y="0"/>
                  </a:lnTo>
                  <a:lnTo>
                    <a:pt x="41148" y="1524"/>
                  </a:lnTo>
                  <a:lnTo>
                    <a:pt x="47244" y="1524"/>
                  </a:lnTo>
                  <a:lnTo>
                    <a:pt x="48768" y="0"/>
                  </a:lnTo>
                  <a:close/>
                </a:path>
                <a:path w="131445" h="213360">
                  <a:moveTo>
                    <a:pt x="57912" y="0"/>
                  </a:moveTo>
                  <a:lnTo>
                    <a:pt x="51816" y="0"/>
                  </a:lnTo>
                  <a:lnTo>
                    <a:pt x="51816" y="1524"/>
                  </a:lnTo>
                  <a:lnTo>
                    <a:pt x="57912" y="1524"/>
                  </a:lnTo>
                  <a:lnTo>
                    <a:pt x="57912" y="0"/>
                  </a:lnTo>
                  <a:close/>
                </a:path>
                <a:path w="131445" h="213360">
                  <a:moveTo>
                    <a:pt x="68580" y="0"/>
                  </a:moveTo>
                  <a:lnTo>
                    <a:pt x="62484" y="0"/>
                  </a:lnTo>
                  <a:lnTo>
                    <a:pt x="62484" y="1524"/>
                  </a:lnTo>
                  <a:lnTo>
                    <a:pt x="68580" y="1524"/>
                  </a:lnTo>
                  <a:lnTo>
                    <a:pt x="68580" y="0"/>
                  </a:lnTo>
                  <a:close/>
                </a:path>
                <a:path w="131445" h="213360">
                  <a:moveTo>
                    <a:pt x="79248" y="0"/>
                  </a:moveTo>
                  <a:lnTo>
                    <a:pt x="73152" y="0"/>
                  </a:lnTo>
                  <a:lnTo>
                    <a:pt x="73152" y="1524"/>
                  </a:lnTo>
                  <a:lnTo>
                    <a:pt x="79248" y="1524"/>
                  </a:lnTo>
                  <a:lnTo>
                    <a:pt x="79248" y="0"/>
                  </a:lnTo>
                  <a:close/>
                </a:path>
                <a:path w="131445" h="213360">
                  <a:moveTo>
                    <a:pt x="89916" y="0"/>
                  </a:moveTo>
                  <a:lnTo>
                    <a:pt x="83820" y="0"/>
                  </a:lnTo>
                  <a:lnTo>
                    <a:pt x="83820" y="1524"/>
                  </a:lnTo>
                  <a:lnTo>
                    <a:pt x="89916" y="1524"/>
                  </a:lnTo>
                  <a:lnTo>
                    <a:pt x="89916" y="0"/>
                  </a:lnTo>
                  <a:close/>
                </a:path>
                <a:path w="131445" h="213360">
                  <a:moveTo>
                    <a:pt x="100584" y="0"/>
                  </a:moveTo>
                  <a:lnTo>
                    <a:pt x="92964" y="0"/>
                  </a:lnTo>
                  <a:lnTo>
                    <a:pt x="94488" y="1524"/>
                  </a:lnTo>
                  <a:lnTo>
                    <a:pt x="100584" y="1524"/>
                  </a:lnTo>
                  <a:lnTo>
                    <a:pt x="100584" y="0"/>
                  </a:lnTo>
                  <a:close/>
                </a:path>
                <a:path w="131445" h="213360">
                  <a:moveTo>
                    <a:pt x="131064" y="202692"/>
                  </a:moveTo>
                  <a:lnTo>
                    <a:pt x="100584" y="193548"/>
                  </a:lnTo>
                  <a:lnTo>
                    <a:pt x="100584" y="213360"/>
                  </a:lnTo>
                  <a:lnTo>
                    <a:pt x="131064" y="20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31079" y="2781300"/>
              <a:ext cx="100965" cy="1905"/>
            </a:xfrm>
            <a:custGeom>
              <a:avLst/>
              <a:gdLst/>
              <a:ahLst/>
              <a:cxnLst/>
              <a:rect l="l" t="t" r="r" b="b"/>
              <a:pathLst>
                <a:path w="100964" h="1905">
                  <a:moveTo>
                    <a:pt x="0" y="0"/>
                  </a:moveTo>
                  <a:lnTo>
                    <a:pt x="6095" y="0"/>
                  </a:lnTo>
                  <a:lnTo>
                    <a:pt x="6095" y="1523"/>
                  </a:lnTo>
                  <a:lnTo>
                    <a:pt x="0" y="1523"/>
                  </a:lnTo>
                  <a:lnTo>
                    <a:pt x="0" y="0"/>
                  </a:lnTo>
                  <a:close/>
                </a:path>
                <a:path w="100964" h="1905">
                  <a:moveTo>
                    <a:pt x="10667" y="0"/>
                  </a:moveTo>
                  <a:lnTo>
                    <a:pt x="16763" y="0"/>
                  </a:lnTo>
                  <a:lnTo>
                    <a:pt x="16763" y="1523"/>
                  </a:lnTo>
                  <a:lnTo>
                    <a:pt x="10667" y="1523"/>
                  </a:lnTo>
                  <a:lnTo>
                    <a:pt x="9143" y="0"/>
                  </a:lnTo>
                  <a:lnTo>
                    <a:pt x="10667" y="0"/>
                  </a:lnTo>
                  <a:close/>
                </a:path>
                <a:path w="100964" h="1905">
                  <a:moveTo>
                    <a:pt x="21335" y="0"/>
                  </a:moveTo>
                  <a:lnTo>
                    <a:pt x="27431" y="0"/>
                  </a:lnTo>
                  <a:lnTo>
                    <a:pt x="27431" y="1523"/>
                  </a:lnTo>
                  <a:lnTo>
                    <a:pt x="21335" y="1523"/>
                  </a:lnTo>
                  <a:lnTo>
                    <a:pt x="19811" y="1523"/>
                  </a:lnTo>
                  <a:lnTo>
                    <a:pt x="19811" y="0"/>
                  </a:lnTo>
                  <a:lnTo>
                    <a:pt x="21335" y="0"/>
                  </a:lnTo>
                  <a:close/>
                </a:path>
                <a:path w="100964" h="1905">
                  <a:moveTo>
                    <a:pt x="30479" y="0"/>
                  </a:moveTo>
                  <a:lnTo>
                    <a:pt x="38099" y="0"/>
                  </a:lnTo>
                  <a:lnTo>
                    <a:pt x="38099" y="1523"/>
                  </a:lnTo>
                  <a:lnTo>
                    <a:pt x="30479" y="1523"/>
                  </a:lnTo>
                  <a:lnTo>
                    <a:pt x="30479" y="0"/>
                  </a:lnTo>
                  <a:close/>
                </a:path>
                <a:path w="100964" h="1905">
                  <a:moveTo>
                    <a:pt x="41147" y="0"/>
                  </a:moveTo>
                  <a:lnTo>
                    <a:pt x="47243" y="0"/>
                  </a:lnTo>
                  <a:lnTo>
                    <a:pt x="48767" y="0"/>
                  </a:lnTo>
                  <a:lnTo>
                    <a:pt x="47243" y="1523"/>
                  </a:lnTo>
                  <a:lnTo>
                    <a:pt x="41147" y="1523"/>
                  </a:lnTo>
                  <a:lnTo>
                    <a:pt x="41147" y="0"/>
                  </a:lnTo>
                  <a:close/>
                </a:path>
                <a:path w="100964" h="1905">
                  <a:moveTo>
                    <a:pt x="51815" y="0"/>
                  </a:moveTo>
                  <a:lnTo>
                    <a:pt x="57911" y="0"/>
                  </a:lnTo>
                  <a:lnTo>
                    <a:pt x="59435" y="0"/>
                  </a:lnTo>
                  <a:lnTo>
                    <a:pt x="57911" y="0"/>
                  </a:lnTo>
                  <a:lnTo>
                    <a:pt x="57911" y="1523"/>
                  </a:lnTo>
                  <a:lnTo>
                    <a:pt x="51815" y="1523"/>
                  </a:lnTo>
                  <a:lnTo>
                    <a:pt x="51815" y="0"/>
                  </a:lnTo>
                  <a:close/>
                </a:path>
                <a:path w="100964" h="1905">
                  <a:moveTo>
                    <a:pt x="62483" y="0"/>
                  </a:moveTo>
                  <a:lnTo>
                    <a:pt x="68579" y="0"/>
                  </a:lnTo>
                  <a:lnTo>
                    <a:pt x="68579" y="1523"/>
                  </a:lnTo>
                  <a:lnTo>
                    <a:pt x="62483" y="1523"/>
                  </a:lnTo>
                  <a:lnTo>
                    <a:pt x="62483" y="0"/>
                  </a:lnTo>
                  <a:close/>
                </a:path>
                <a:path w="100964" h="1905">
                  <a:moveTo>
                    <a:pt x="73151" y="0"/>
                  </a:moveTo>
                  <a:lnTo>
                    <a:pt x="79247" y="0"/>
                  </a:lnTo>
                  <a:lnTo>
                    <a:pt x="79247" y="1523"/>
                  </a:lnTo>
                  <a:lnTo>
                    <a:pt x="73151" y="1523"/>
                  </a:lnTo>
                  <a:lnTo>
                    <a:pt x="73151" y="0"/>
                  </a:lnTo>
                  <a:close/>
                </a:path>
                <a:path w="100964" h="1905">
                  <a:moveTo>
                    <a:pt x="83819" y="0"/>
                  </a:moveTo>
                  <a:lnTo>
                    <a:pt x="89915" y="0"/>
                  </a:lnTo>
                  <a:lnTo>
                    <a:pt x="89915" y="1523"/>
                  </a:lnTo>
                  <a:lnTo>
                    <a:pt x="83819" y="1523"/>
                  </a:lnTo>
                  <a:lnTo>
                    <a:pt x="83819" y="0"/>
                  </a:lnTo>
                  <a:close/>
                </a:path>
                <a:path w="100964" h="1905">
                  <a:moveTo>
                    <a:pt x="94487" y="0"/>
                  </a:moveTo>
                  <a:lnTo>
                    <a:pt x="100583" y="0"/>
                  </a:lnTo>
                  <a:lnTo>
                    <a:pt x="100583" y="1523"/>
                  </a:lnTo>
                  <a:lnTo>
                    <a:pt x="94487" y="1523"/>
                  </a:lnTo>
                  <a:lnTo>
                    <a:pt x="92963" y="0"/>
                  </a:lnTo>
                  <a:lnTo>
                    <a:pt x="9448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931664" y="2772155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30480" y="9144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3048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831079" y="2846832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3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931664" y="2837687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30480" y="9144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3048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831079" y="2912364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3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402836" y="2903219"/>
              <a:ext cx="559435" cy="996950"/>
            </a:xfrm>
            <a:custGeom>
              <a:avLst/>
              <a:gdLst/>
              <a:ahLst/>
              <a:cxnLst/>
              <a:rect l="l" t="t" r="r" b="b"/>
              <a:pathLst>
                <a:path w="559435" h="996950">
                  <a:moveTo>
                    <a:pt x="3048" y="995172"/>
                  </a:moveTo>
                  <a:lnTo>
                    <a:pt x="1524" y="995172"/>
                  </a:lnTo>
                  <a:lnTo>
                    <a:pt x="0" y="996696"/>
                  </a:lnTo>
                  <a:lnTo>
                    <a:pt x="3048" y="996696"/>
                  </a:lnTo>
                  <a:lnTo>
                    <a:pt x="3048" y="995172"/>
                  </a:lnTo>
                  <a:close/>
                </a:path>
                <a:path w="559435" h="996950">
                  <a:moveTo>
                    <a:pt x="7620" y="995172"/>
                  </a:moveTo>
                  <a:lnTo>
                    <a:pt x="6096" y="995172"/>
                  </a:lnTo>
                  <a:lnTo>
                    <a:pt x="6096" y="996696"/>
                  </a:lnTo>
                  <a:lnTo>
                    <a:pt x="7620" y="995172"/>
                  </a:lnTo>
                  <a:close/>
                </a:path>
                <a:path w="559435" h="996950">
                  <a:moveTo>
                    <a:pt x="12192" y="993648"/>
                  </a:moveTo>
                  <a:lnTo>
                    <a:pt x="7620" y="995172"/>
                  </a:lnTo>
                  <a:lnTo>
                    <a:pt x="12192" y="995172"/>
                  </a:lnTo>
                  <a:lnTo>
                    <a:pt x="12192" y="993648"/>
                  </a:lnTo>
                  <a:close/>
                </a:path>
                <a:path w="559435" h="996950">
                  <a:moveTo>
                    <a:pt x="22860" y="989076"/>
                  </a:moveTo>
                  <a:lnTo>
                    <a:pt x="21336" y="989076"/>
                  </a:lnTo>
                  <a:lnTo>
                    <a:pt x="18288" y="990600"/>
                  </a:lnTo>
                  <a:lnTo>
                    <a:pt x="16764" y="992124"/>
                  </a:lnTo>
                  <a:lnTo>
                    <a:pt x="16764" y="993648"/>
                  </a:lnTo>
                  <a:lnTo>
                    <a:pt x="18288" y="992124"/>
                  </a:lnTo>
                  <a:lnTo>
                    <a:pt x="21336" y="990600"/>
                  </a:lnTo>
                  <a:lnTo>
                    <a:pt x="22860" y="990600"/>
                  </a:lnTo>
                  <a:lnTo>
                    <a:pt x="22860" y="989076"/>
                  </a:lnTo>
                  <a:close/>
                </a:path>
                <a:path w="559435" h="996950">
                  <a:moveTo>
                    <a:pt x="30480" y="982980"/>
                  </a:moveTo>
                  <a:lnTo>
                    <a:pt x="25908" y="987552"/>
                  </a:lnTo>
                  <a:lnTo>
                    <a:pt x="28956" y="986028"/>
                  </a:lnTo>
                  <a:lnTo>
                    <a:pt x="30480" y="984504"/>
                  </a:lnTo>
                  <a:lnTo>
                    <a:pt x="30480" y="982980"/>
                  </a:lnTo>
                  <a:close/>
                </a:path>
                <a:path w="559435" h="996950">
                  <a:moveTo>
                    <a:pt x="35052" y="979932"/>
                  </a:moveTo>
                  <a:lnTo>
                    <a:pt x="33528" y="981456"/>
                  </a:lnTo>
                  <a:lnTo>
                    <a:pt x="35052" y="981456"/>
                  </a:lnTo>
                  <a:lnTo>
                    <a:pt x="35052" y="979932"/>
                  </a:lnTo>
                  <a:close/>
                </a:path>
                <a:path w="559435" h="996950">
                  <a:moveTo>
                    <a:pt x="45720" y="969264"/>
                  </a:moveTo>
                  <a:lnTo>
                    <a:pt x="44196" y="969264"/>
                  </a:lnTo>
                  <a:lnTo>
                    <a:pt x="41148" y="973836"/>
                  </a:lnTo>
                  <a:lnTo>
                    <a:pt x="45720" y="969264"/>
                  </a:lnTo>
                  <a:close/>
                </a:path>
                <a:path w="559435" h="996950">
                  <a:moveTo>
                    <a:pt x="51816" y="960120"/>
                  </a:moveTo>
                  <a:lnTo>
                    <a:pt x="50292" y="960120"/>
                  </a:lnTo>
                  <a:lnTo>
                    <a:pt x="48768" y="963168"/>
                  </a:lnTo>
                  <a:lnTo>
                    <a:pt x="47244" y="964692"/>
                  </a:lnTo>
                  <a:lnTo>
                    <a:pt x="47244" y="966216"/>
                  </a:lnTo>
                  <a:lnTo>
                    <a:pt x="48768" y="966216"/>
                  </a:lnTo>
                  <a:lnTo>
                    <a:pt x="51816" y="960120"/>
                  </a:lnTo>
                  <a:close/>
                </a:path>
                <a:path w="559435" h="996950">
                  <a:moveTo>
                    <a:pt x="57912" y="950976"/>
                  </a:moveTo>
                  <a:lnTo>
                    <a:pt x="56388" y="950976"/>
                  </a:lnTo>
                  <a:lnTo>
                    <a:pt x="53340" y="957072"/>
                  </a:lnTo>
                  <a:lnTo>
                    <a:pt x="57912" y="952500"/>
                  </a:lnTo>
                  <a:lnTo>
                    <a:pt x="57912" y="950976"/>
                  </a:lnTo>
                  <a:close/>
                </a:path>
                <a:path w="559435" h="996950">
                  <a:moveTo>
                    <a:pt x="62484" y="941832"/>
                  </a:moveTo>
                  <a:lnTo>
                    <a:pt x="60960" y="941832"/>
                  </a:lnTo>
                  <a:lnTo>
                    <a:pt x="59436" y="946404"/>
                  </a:lnTo>
                  <a:lnTo>
                    <a:pt x="57912" y="947928"/>
                  </a:lnTo>
                  <a:lnTo>
                    <a:pt x="59436" y="947928"/>
                  </a:lnTo>
                  <a:lnTo>
                    <a:pt x="60960" y="946404"/>
                  </a:lnTo>
                  <a:lnTo>
                    <a:pt x="62484" y="943356"/>
                  </a:lnTo>
                  <a:lnTo>
                    <a:pt x="62484" y="941832"/>
                  </a:lnTo>
                  <a:close/>
                </a:path>
                <a:path w="559435" h="996950">
                  <a:moveTo>
                    <a:pt x="67056" y="932688"/>
                  </a:moveTo>
                  <a:lnTo>
                    <a:pt x="65532" y="932688"/>
                  </a:lnTo>
                  <a:lnTo>
                    <a:pt x="64008" y="937260"/>
                  </a:lnTo>
                  <a:lnTo>
                    <a:pt x="64008" y="938784"/>
                  </a:lnTo>
                  <a:lnTo>
                    <a:pt x="65532" y="937260"/>
                  </a:lnTo>
                  <a:lnTo>
                    <a:pt x="67056" y="934212"/>
                  </a:lnTo>
                  <a:lnTo>
                    <a:pt x="67056" y="932688"/>
                  </a:lnTo>
                  <a:close/>
                </a:path>
                <a:path w="559435" h="996950">
                  <a:moveTo>
                    <a:pt x="71628" y="923544"/>
                  </a:moveTo>
                  <a:lnTo>
                    <a:pt x="70104" y="923544"/>
                  </a:lnTo>
                  <a:lnTo>
                    <a:pt x="68580" y="926592"/>
                  </a:lnTo>
                  <a:lnTo>
                    <a:pt x="68580" y="929640"/>
                  </a:lnTo>
                  <a:lnTo>
                    <a:pt x="70104" y="928116"/>
                  </a:lnTo>
                  <a:lnTo>
                    <a:pt x="71628" y="923544"/>
                  </a:lnTo>
                  <a:close/>
                </a:path>
                <a:path w="559435" h="996950">
                  <a:moveTo>
                    <a:pt x="76200" y="914400"/>
                  </a:moveTo>
                  <a:lnTo>
                    <a:pt x="74676" y="914400"/>
                  </a:lnTo>
                  <a:lnTo>
                    <a:pt x="73152" y="917448"/>
                  </a:lnTo>
                  <a:lnTo>
                    <a:pt x="73152" y="920496"/>
                  </a:lnTo>
                  <a:lnTo>
                    <a:pt x="76200" y="914400"/>
                  </a:lnTo>
                  <a:close/>
                </a:path>
                <a:path w="559435" h="996950">
                  <a:moveTo>
                    <a:pt x="79248" y="903732"/>
                  </a:moveTo>
                  <a:lnTo>
                    <a:pt x="76200" y="909828"/>
                  </a:lnTo>
                  <a:lnTo>
                    <a:pt x="76200" y="911352"/>
                  </a:lnTo>
                  <a:lnTo>
                    <a:pt x="77724" y="911352"/>
                  </a:lnTo>
                  <a:lnTo>
                    <a:pt x="77724" y="909828"/>
                  </a:lnTo>
                  <a:lnTo>
                    <a:pt x="79248" y="906780"/>
                  </a:lnTo>
                  <a:lnTo>
                    <a:pt x="79248" y="903732"/>
                  </a:lnTo>
                  <a:close/>
                </a:path>
                <a:path w="559435" h="996950">
                  <a:moveTo>
                    <a:pt x="83820" y="894588"/>
                  </a:moveTo>
                  <a:lnTo>
                    <a:pt x="82296" y="894588"/>
                  </a:lnTo>
                  <a:lnTo>
                    <a:pt x="82296" y="896112"/>
                  </a:lnTo>
                  <a:lnTo>
                    <a:pt x="80772" y="900684"/>
                  </a:lnTo>
                  <a:lnTo>
                    <a:pt x="83820" y="896112"/>
                  </a:lnTo>
                  <a:lnTo>
                    <a:pt x="83820" y="894588"/>
                  </a:lnTo>
                  <a:close/>
                </a:path>
                <a:path w="559435" h="996950">
                  <a:moveTo>
                    <a:pt x="86868" y="885444"/>
                  </a:moveTo>
                  <a:lnTo>
                    <a:pt x="83820" y="890016"/>
                  </a:lnTo>
                  <a:lnTo>
                    <a:pt x="83820" y="891540"/>
                  </a:lnTo>
                  <a:lnTo>
                    <a:pt x="85344" y="891540"/>
                  </a:lnTo>
                  <a:lnTo>
                    <a:pt x="86868" y="885444"/>
                  </a:lnTo>
                  <a:close/>
                </a:path>
                <a:path w="559435" h="996950">
                  <a:moveTo>
                    <a:pt x="91440" y="874776"/>
                  </a:moveTo>
                  <a:lnTo>
                    <a:pt x="89916" y="874776"/>
                  </a:lnTo>
                  <a:lnTo>
                    <a:pt x="88392" y="880872"/>
                  </a:lnTo>
                  <a:lnTo>
                    <a:pt x="91440" y="874776"/>
                  </a:lnTo>
                  <a:close/>
                </a:path>
                <a:path w="559435" h="996950">
                  <a:moveTo>
                    <a:pt x="94488" y="865632"/>
                  </a:moveTo>
                  <a:lnTo>
                    <a:pt x="91440" y="871728"/>
                  </a:lnTo>
                  <a:lnTo>
                    <a:pt x="92964" y="871728"/>
                  </a:lnTo>
                  <a:lnTo>
                    <a:pt x="94488" y="865632"/>
                  </a:lnTo>
                  <a:close/>
                </a:path>
                <a:path w="559435" h="996950">
                  <a:moveTo>
                    <a:pt x="99060" y="854964"/>
                  </a:moveTo>
                  <a:lnTo>
                    <a:pt x="97536" y="854964"/>
                  </a:lnTo>
                  <a:lnTo>
                    <a:pt x="96012" y="861060"/>
                  </a:lnTo>
                  <a:lnTo>
                    <a:pt x="99060" y="856488"/>
                  </a:lnTo>
                  <a:lnTo>
                    <a:pt x="99060" y="854964"/>
                  </a:lnTo>
                  <a:close/>
                </a:path>
                <a:path w="559435" h="996950">
                  <a:moveTo>
                    <a:pt x="102108" y="845820"/>
                  </a:moveTo>
                  <a:lnTo>
                    <a:pt x="99060" y="851916"/>
                  </a:lnTo>
                  <a:lnTo>
                    <a:pt x="100584" y="851916"/>
                  </a:lnTo>
                  <a:lnTo>
                    <a:pt x="102108" y="845820"/>
                  </a:lnTo>
                  <a:close/>
                </a:path>
                <a:path w="559435" h="996950">
                  <a:moveTo>
                    <a:pt x="106680" y="836676"/>
                  </a:moveTo>
                  <a:lnTo>
                    <a:pt x="105156" y="835152"/>
                  </a:lnTo>
                  <a:lnTo>
                    <a:pt x="105156" y="836676"/>
                  </a:lnTo>
                  <a:lnTo>
                    <a:pt x="103632" y="841248"/>
                  </a:lnTo>
                  <a:lnTo>
                    <a:pt x="106680" y="836676"/>
                  </a:lnTo>
                  <a:close/>
                </a:path>
                <a:path w="559435" h="996950">
                  <a:moveTo>
                    <a:pt x="109728" y="826008"/>
                  </a:moveTo>
                  <a:lnTo>
                    <a:pt x="106680" y="830580"/>
                  </a:lnTo>
                  <a:lnTo>
                    <a:pt x="106680" y="832104"/>
                  </a:lnTo>
                  <a:lnTo>
                    <a:pt x="108204" y="832104"/>
                  </a:lnTo>
                  <a:lnTo>
                    <a:pt x="108204" y="830580"/>
                  </a:lnTo>
                  <a:lnTo>
                    <a:pt x="109728" y="826008"/>
                  </a:lnTo>
                  <a:close/>
                </a:path>
                <a:path w="559435" h="996950">
                  <a:moveTo>
                    <a:pt x="114300" y="816864"/>
                  </a:moveTo>
                  <a:lnTo>
                    <a:pt x="112776" y="816864"/>
                  </a:lnTo>
                  <a:lnTo>
                    <a:pt x="111252" y="819912"/>
                  </a:lnTo>
                  <a:lnTo>
                    <a:pt x="111252" y="822960"/>
                  </a:lnTo>
                  <a:lnTo>
                    <a:pt x="114300" y="816864"/>
                  </a:lnTo>
                  <a:close/>
                </a:path>
                <a:path w="559435" h="996950">
                  <a:moveTo>
                    <a:pt x="117348" y="807720"/>
                  </a:moveTo>
                  <a:lnTo>
                    <a:pt x="115824" y="809244"/>
                  </a:lnTo>
                  <a:lnTo>
                    <a:pt x="114300" y="812292"/>
                  </a:lnTo>
                  <a:lnTo>
                    <a:pt x="114300" y="813816"/>
                  </a:lnTo>
                  <a:lnTo>
                    <a:pt x="117348" y="810768"/>
                  </a:lnTo>
                  <a:lnTo>
                    <a:pt x="117348" y="807720"/>
                  </a:lnTo>
                  <a:close/>
                </a:path>
                <a:path w="559435" h="996950">
                  <a:moveTo>
                    <a:pt x="121920" y="797052"/>
                  </a:moveTo>
                  <a:lnTo>
                    <a:pt x="118872" y="803148"/>
                  </a:lnTo>
                  <a:lnTo>
                    <a:pt x="120396" y="803148"/>
                  </a:lnTo>
                  <a:lnTo>
                    <a:pt x="121920" y="800100"/>
                  </a:lnTo>
                  <a:lnTo>
                    <a:pt x="121920" y="797052"/>
                  </a:lnTo>
                  <a:close/>
                </a:path>
                <a:path w="559435" h="996950">
                  <a:moveTo>
                    <a:pt x="128016" y="787908"/>
                  </a:moveTo>
                  <a:lnTo>
                    <a:pt x="126492" y="787908"/>
                  </a:lnTo>
                  <a:lnTo>
                    <a:pt x="123444" y="794004"/>
                  </a:lnTo>
                  <a:lnTo>
                    <a:pt x="124968" y="794004"/>
                  </a:lnTo>
                  <a:lnTo>
                    <a:pt x="128016" y="787908"/>
                  </a:lnTo>
                  <a:close/>
                </a:path>
                <a:path w="559435" h="996950">
                  <a:moveTo>
                    <a:pt x="132588" y="778764"/>
                  </a:moveTo>
                  <a:lnTo>
                    <a:pt x="131064" y="778764"/>
                  </a:lnTo>
                  <a:lnTo>
                    <a:pt x="128016" y="784860"/>
                  </a:lnTo>
                  <a:lnTo>
                    <a:pt x="129540" y="784860"/>
                  </a:lnTo>
                  <a:lnTo>
                    <a:pt x="132588" y="778764"/>
                  </a:lnTo>
                  <a:close/>
                </a:path>
                <a:path w="559435" h="996950">
                  <a:moveTo>
                    <a:pt x="138684" y="769620"/>
                  </a:moveTo>
                  <a:lnTo>
                    <a:pt x="137160" y="769620"/>
                  </a:lnTo>
                  <a:lnTo>
                    <a:pt x="134112" y="775716"/>
                  </a:lnTo>
                  <a:lnTo>
                    <a:pt x="138684" y="771144"/>
                  </a:lnTo>
                  <a:lnTo>
                    <a:pt x="138684" y="769620"/>
                  </a:lnTo>
                  <a:close/>
                </a:path>
                <a:path w="559435" h="996950">
                  <a:moveTo>
                    <a:pt x="144780" y="762000"/>
                  </a:moveTo>
                  <a:lnTo>
                    <a:pt x="143256" y="762000"/>
                  </a:lnTo>
                  <a:lnTo>
                    <a:pt x="140208" y="765048"/>
                  </a:lnTo>
                  <a:lnTo>
                    <a:pt x="140208" y="766572"/>
                  </a:lnTo>
                  <a:lnTo>
                    <a:pt x="144780" y="762000"/>
                  </a:lnTo>
                  <a:close/>
                </a:path>
                <a:path w="559435" h="996950">
                  <a:moveTo>
                    <a:pt x="150876" y="754380"/>
                  </a:moveTo>
                  <a:lnTo>
                    <a:pt x="149352" y="754380"/>
                  </a:lnTo>
                  <a:lnTo>
                    <a:pt x="146304" y="758952"/>
                  </a:lnTo>
                  <a:lnTo>
                    <a:pt x="147828" y="758952"/>
                  </a:lnTo>
                  <a:lnTo>
                    <a:pt x="150876" y="755904"/>
                  </a:lnTo>
                  <a:lnTo>
                    <a:pt x="150876" y="754380"/>
                  </a:lnTo>
                  <a:close/>
                </a:path>
                <a:path w="559435" h="996950">
                  <a:moveTo>
                    <a:pt x="158496" y="746760"/>
                  </a:moveTo>
                  <a:lnTo>
                    <a:pt x="155448" y="748284"/>
                  </a:lnTo>
                  <a:lnTo>
                    <a:pt x="153924" y="751332"/>
                  </a:lnTo>
                  <a:lnTo>
                    <a:pt x="155448" y="749808"/>
                  </a:lnTo>
                  <a:lnTo>
                    <a:pt x="158496" y="748284"/>
                  </a:lnTo>
                  <a:lnTo>
                    <a:pt x="158496" y="746760"/>
                  </a:lnTo>
                  <a:close/>
                </a:path>
                <a:path w="559435" h="996950">
                  <a:moveTo>
                    <a:pt x="166116" y="742188"/>
                  </a:moveTo>
                  <a:lnTo>
                    <a:pt x="161544" y="743712"/>
                  </a:lnTo>
                  <a:lnTo>
                    <a:pt x="161544" y="745236"/>
                  </a:lnTo>
                  <a:lnTo>
                    <a:pt x="163068" y="745236"/>
                  </a:lnTo>
                  <a:lnTo>
                    <a:pt x="166116" y="742188"/>
                  </a:lnTo>
                  <a:close/>
                </a:path>
                <a:path w="559435" h="996950">
                  <a:moveTo>
                    <a:pt x="559308" y="9144"/>
                  </a:moveTo>
                  <a:lnTo>
                    <a:pt x="528828" y="0"/>
                  </a:lnTo>
                  <a:lnTo>
                    <a:pt x="528828" y="19812"/>
                  </a:lnTo>
                  <a:lnTo>
                    <a:pt x="559308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398127" y="3636263"/>
              <a:ext cx="196732" cy="263788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4398263" y="2990088"/>
              <a:ext cx="170815" cy="844550"/>
            </a:xfrm>
            <a:custGeom>
              <a:avLst/>
              <a:gdLst/>
              <a:ahLst/>
              <a:cxnLst/>
              <a:rect l="l" t="t" r="r" b="b"/>
              <a:pathLst>
                <a:path w="170814" h="844550">
                  <a:moveTo>
                    <a:pt x="0" y="844295"/>
                  </a:moveTo>
                  <a:lnTo>
                    <a:pt x="9143" y="844295"/>
                  </a:lnTo>
                  <a:lnTo>
                    <a:pt x="13715" y="842771"/>
                  </a:lnTo>
                  <a:lnTo>
                    <a:pt x="18287" y="841247"/>
                  </a:lnTo>
                  <a:lnTo>
                    <a:pt x="21335" y="841247"/>
                  </a:lnTo>
                  <a:lnTo>
                    <a:pt x="25907" y="839723"/>
                  </a:lnTo>
                  <a:lnTo>
                    <a:pt x="28955" y="836675"/>
                  </a:lnTo>
                  <a:lnTo>
                    <a:pt x="33527" y="835151"/>
                  </a:lnTo>
                  <a:lnTo>
                    <a:pt x="51815" y="816863"/>
                  </a:lnTo>
                  <a:lnTo>
                    <a:pt x="54863" y="812291"/>
                  </a:lnTo>
                  <a:lnTo>
                    <a:pt x="57911" y="807719"/>
                  </a:lnTo>
                  <a:lnTo>
                    <a:pt x="59435" y="803147"/>
                  </a:lnTo>
                  <a:lnTo>
                    <a:pt x="62483" y="798575"/>
                  </a:lnTo>
                  <a:lnTo>
                    <a:pt x="65531" y="794003"/>
                  </a:lnTo>
                  <a:lnTo>
                    <a:pt x="67055" y="787907"/>
                  </a:lnTo>
                  <a:lnTo>
                    <a:pt x="68579" y="783335"/>
                  </a:lnTo>
                  <a:lnTo>
                    <a:pt x="71627" y="777239"/>
                  </a:lnTo>
                  <a:lnTo>
                    <a:pt x="73151" y="772667"/>
                  </a:lnTo>
                  <a:lnTo>
                    <a:pt x="74675" y="766571"/>
                  </a:lnTo>
                  <a:lnTo>
                    <a:pt x="76199" y="758951"/>
                  </a:lnTo>
                  <a:lnTo>
                    <a:pt x="77723" y="752855"/>
                  </a:lnTo>
                  <a:lnTo>
                    <a:pt x="79247" y="746759"/>
                  </a:lnTo>
                  <a:lnTo>
                    <a:pt x="80771" y="740663"/>
                  </a:lnTo>
                  <a:lnTo>
                    <a:pt x="83819" y="725423"/>
                  </a:lnTo>
                  <a:lnTo>
                    <a:pt x="86867" y="711707"/>
                  </a:lnTo>
                  <a:lnTo>
                    <a:pt x="88391" y="696467"/>
                  </a:lnTo>
                  <a:lnTo>
                    <a:pt x="91439" y="679703"/>
                  </a:lnTo>
                  <a:lnTo>
                    <a:pt x="92963" y="664463"/>
                  </a:lnTo>
                  <a:lnTo>
                    <a:pt x="92963" y="647699"/>
                  </a:lnTo>
                  <a:lnTo>
                    <a:pt x="94487" y="629411"/>
                  </a:lnTo>
                  <a:lnTo>
                    <a:pt x="96011" y="612647"/>
                  </a:lnTo>
                  <a:lnTo>
                    <a:pt x="96011" y="594359"/>
                  </a:lnTo>
                  <a:lnTo>
                    <a:pt x="97535" y="576071"/>
                  </a:lnTo>
                  <a:lnTo>
                    <a:pt x="97535" y="537971"/>
                  </a:lnTo>
                  <a:lnTo>
                    <a:pt x="99059" y="518159"/>
                  </a:lnTo>
                  <a:lnTo>
                    <a:pt x="99059" y="295655"/>
                  </a:lnTo>
                  <a:lnTo>
                    <a:pt x="100583" y="278891"/>
                  </a:lnTo>
                  <a:lnTo>
                    <a:pt x="100583" y="245363"/>
                  </a:lnTo>
                  <a:lnTo>
                    <a:pt x="102107" y="228599"/>
                  </a:lnTo>
                  <a:lnTo>
                    <a:pt x="102107" y="211835"/>
                  </a:lnTo>
                  <a:lnTo>
                    <a:pt x="103631" y="196595"/>
                  </a:lnTo>
                  <a:lnTo>
                    <a:pt x="105155" y="181355"/>
                  </a:lnTo>
                  <a:lnTo>
                    <a:pt x="106679" y="166115"/>
                  </a:lnTo>
                  <a:lnTo>
                    <a:pt x="108203" y="152399"/>
                  </a:lnTo>
                  <a:lnTo>
                    <a:pt x="109727" y="138683"/>
                  </a:lnTo>
                  <a:lnTo>
                    <a:pt x="111251" y="124967"/>
                  </a:lnTo>
                  <a:lnTo>
                    <a:pt x="114299" y="111251"/>
                  </a:lnTo>
                  <a:lnTo>
                    <a:pt x="115823" y="99059"/>
                  </a:lnTo>
                  <a:lnTo>
                    <a:pt x="118871" y="86867"/>
                  </a:lnTo>
                  <a:lnTo>
                    <a:pt x="121919" y="74675"/>
                  </a:lnTo>
                  <a:lnTo>
                    <a:pt x="124967" y="65531"/>
                  </a:lnTo>
                  <a:lnTo>
                    <a:pt x="129539" y="54863"/>
                  </a:lnTo>
                  <a:lnTo>
                    <a:pt x="132587" y="45719"/>
                  </a:lnTo>
                  <a:lnTo>
                    <a:pt x="134111" y="41147"/>
                  </a:lnTo>
                  <a:lnTo>
                    <a:pt x="137159" y="36575"/>
                  </a:lnTo>
                  <a:lnTo>
                    <a:pt x="138683" y="32003"/>
                  </a:lnTo>
                  <a:lnTo>
                    <a:pt x="141731" y="28955"/>
                  </a:lnTo>
                  <a:lnTo>
                    <a:pt x="144779" y="24383"/>
                  </a:lnTo>
                  <a:lnTo>
                    <a:pt x="146303" y="21335"/>
                  </a:lnTo>
                  <a:lnTo>
                    <a:pt x="149351" y="18287"/>
                  </a:lnTo>
                  <a:lnTo>
                    <a:pt x="152399" y="15239"/>
                  </a:lnTo>
                  <a:lnTo>
                    <a:pt x="155447" y="12191"/>
                  </a:lnTo>
                  <a:lnTo>
                    <a:pt x="156971" y="9143"/>
                  </a:lnTo>
                  <a:lnTo>
                    <a:pt x="160019" y="6095"/>
                  </a:lnTo>
                  <a:lnTo>
                    <a:pt x="163067" y="4571"/>
                  </a:lnTo>
                  <a:lnTo>
                    <a:pt x="166115" y="3047"/>
                  </a:lnTo>
                  <a:lnTo>
                    <a:pt x="1706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564380" y="2980943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0" y="0"/>
                  </a:moveTo>
                  <a:lnTo>
                    <a:pt x="4572" y="19812"/>
                  </a:lnTo>
                  <a:lnTo>
                    <a:pt x="30480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948427" y="2612136"/>
              <a:ext cx="262255" cy="516890"/>
            </a:xfrm>
            <a:custGeom>
              <a:avLst/>
              <a:gdLst/>
              <a:ahLst/>
              <a:cxnLst/>
              <a:rect l="l" t="t" r="r" b="b"/>
              <a:pathLst>
                <a:path w="262254" h="516889">
                  <a:moveTo>
                    <a:pt x="0" y="516635"/>
                  </a:moveTo>
                  <a:lnTo>
                    <a:pt x="262127" y="516635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5166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015483" y="3038855"/>
              <a:ext cx="77724" cy="77724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096255" y="3038855"/>
              <a:ext cx="85343" cy="77724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53583" y="3081527"/>
              <a:ext cx="97536" cy="77724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4948427" y="3023616"/>
              <a:ext cx="262255" cy="890269"/>
            </a:xfrm>
            <a:custGeom>
              <a:avLst/>
              <a:gdLst/>
              <a:ahLst/>
              <a:cxnLst/>
              <a:rect l="l" t="t" r="r" b="b"/>
              <a:pathLst>
                <a:path w="262254" h="890270">
                  <a:moveTo>
                    <a:pt x="0" y="0"/>
                  </a:moveTo>
                  <a:lnTo>
                    <a:pt x="262127" y="0"/>
                  </a:lnTo>
                </a:path>
                <a:path w="262254" h="890270">
                  <a:moveTo>
                    <a:pt x="0" y="890015"/>
                  </a:moveTo>
                  <a:lnTo>
                    <a:pt x="262127" y="890015"/>
                  </a:lnTo>
                  <a:lnTo>
                    <a:pt x="262127" y="234695"/>
                  </a:lnTo>
                  <a:lnTo>
                    <a:pt x="0" y="234695"/>
                  </a:lnTo>
                  <a:lnTo>
                    <a:pt x="0" y="890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010911" y="3774947"/>
              <a:ext cx="76199" cy="77724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091683" y="3774947"/>
              <a:ext cx="85344" cy="77724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974335" y="3819143"/>
              <a:ext cx="135635" cy="77724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5117592" y="3819143"/>
              <a:ext cx="109727" cy="77724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010911" y="3863340"/>
              <a:ext cx="182879" cy="77724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4948427" y="3756660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21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077968" y="3159251"/>
              <a:ext cx="3175" cy="100965"/>
            </a:xfrm>
            <a:custGeom>
              <a:avLst/>
              <a:gdLst/>
              <a:ahLst/>
              <a:cxnLst/>
              <a:rect l="l" t="t" r="r" b="b"/>
              <a:pathLst>
                <a:path w="3175" h="100964">
                  <a:moveTo>
                    <a:pt x="3048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3048" y="10668"/>
                  </a:lnTo>
                  <a:lnTo>
                    <a:pt x="3048" y="0"/>
                  </a:lnTo>
                  <a:close/>
                </a:path>
                <a:path w="3175" h="100964">
                  <a:moveTo>
                    <a:pt x="1524" y="15240"/>
                  </a:moveTo>
                  <a:lnTo>
                    <a:pt x="0" y="16764"/>
                  </a:lnTo>
                  <a:lnTo>
                    <a:pt x="0" y="25908"/>
                  </a:lnTo>
                  <a:lnTo>
                    <a:pt x="3048" y="25908"/>
                  </a:lnTo>
                  <a:lnTo>
                    <a:pt x="3048" y="16764"/>
                  </a:lnTo>
                  <a:lnTo>
                    <a:pt x="1524" y="15240"/>
                  </a:lnTo>
                  <a:close/>
                </a:path>
                <a:path w="3175" h="100964">
                  <a:moveTo>
                    <a:pt x="3048" y="32004"/>
                  </a:moveTo>
                  <a:lnTo>
                    <a:pt x="0" y="32004"/>
                  </a:lnTo>
                  <a:lnTo>
                    <a:pt x="0" y="41148"/>
                  </a:lnTo>
                  <a:lnTo>
                    <a:pt x="1524" y="42672"/>
                  </a:lnTo>
                  <a:lnTo>
                    <a:pt x="3048" y="41148"/>
                  </a:lnTo>
                  <a:lnTo>
                    <a:pt x="3048" y="32004"/>
                  </a:lnTo>
                  <a:close/>
                </a:path>
                <a:path w="3175" h="100964">
                  <a:moveTo>
                    <a:pt x="3048" y="47244"/>
                  </a:moveTo>
                  <a:lnTo>
                    <a:pt x="0" y="47244"/>
                  </a:lnTo>
                  <a:lnTo>
                    <a:pt x="0" y="57912"/>
                  </a:lnTo>
                  <a:lnTo>
                    <a:pt x="3048" y="57912"/>
                  </a:lnTo>
                  <a:lnTo>
                    <a:pt x="3048" y="47244"/>
                  </a:lnTo>
                  <a:close/>
                </a:path>
                <a:path w="3175" h="100964">
                  <a:moveTo>
                    <a:pt x="3048" y="62484"/>
                  </a:moveTo>
                  <a:lnTo>
                    <a:pt x="0" y="62484"/>
                  </a:lnTo>
                  <a:lnTo>
                    <a:pt x="0" y="73152"/>
                  </a:lnTo>
                  <a:lnTo>
                    <a:pt x="3048" y="73152"/>
                  </a:lnTo>
                  <a:lnTo>
                    <a:pt x="3048" y="62484"/>
                  </a:lnTo>
                  <a:close/>
                </a:path>
                <a:path w="3175" h="100964">
                  <a:moveTo>
                    <a:pt x="1524" y="77724"/>
                  </a:moveTo>
                  <a:lnTo>
                    <a:pt x="0" y="79248"/>
                  </a:lnTo>
                  <a:lnTo>
                    <a:pt x="0" y="88392"/>
                  </a:lnTo>
                  <a:lnTo>
                    <a:pt x="3048" y="88392"/>
                  </a:lnTo>
                  <a:lnTo>
                    <a:pt x="3048" y="79248"/>
                  </a:lnTo>
                  <a:lnTo>
                    <a:pt x="1524" y="77724"/>
                  </a:lnTo>
                  <a:close/>
                </a:path>
                <a:path w="3175" h="100964">
                  <a:moveTo>
                    <a:pt x="3048" y="94488"/>
                  </a:moveTo>
                  <a:lnTo>
                    <a:pt x="0" y="94488"/>
                  </a:lnTo>
                  <a:lnTo>
                    <a:pt x="0" y="100584"/>
                  </a:lnTo>
                  <a:lnTo>
                    <a:pt x="3048" y="100584"/>
                  </a:lnTo>
                  <a:lnTo>
                    <a:pt x="3048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077967" y="3159252"/>
              <a:ext cx="3175" cy="100965"/>
            </a:xfrm>
            <a:custGeom>
              <a:avLst/>
              <a:gdLst/>
              <a:ahLst/>
              <a:cxnLst/>
              <a:rect l="l" t="t" r="r" b="b"/>
              <a:pathLst>
                <a:path w="3175" h="100964">
                  <a:moveTo>
                    <a:pt x="3047" y="1523"/>
                  </a:moveTo>
                  <a:lnTo>
                    <a:pt x="3047" y="10667"/>
                  </a:lnTo>
                  <a:lnTo>
                    <a:pt x="1523" y="10667"/>
                  </a:lnTo>
                  <a:lnTo>
                    <a:pt x="0" y="10667"/>
                  </a:lnTo>
                  <a:lnTo>
                    <a:pt x="0" y="0"/>
                  </a:lnTo>
                  <a:lnTo>
                    <a:pt x="1523" y="0"/>
                  </a:lnTo>
                  <a:lnTo>
                    <a:pt x="3047" y="0"/>
                  </a:lnTo>
                  <a:lnTo>
                    <a:pt x="3047" y="1523"/>
                  </a:lnTo>
                  <a:close/>
                </a:path>
                <a:path w="3175" h="100964">
                  <a:moveTo>
                    <a:pt x="3047" y="16763"/>
                  </a:moveTo>
                  <a:lnTo>
                    <a:pt x="3047" y="25907"/>
                  </a:lnTo>
                  <a:lnTo>
                    <a:pt x="1523" y="25907"/>
                  </a:lnTo>
                  <a:lnTo>
                    <a:pt x="0" y="25907"/>
                  </a:lnTo>
                  <a:lnTo>
                    <a:pt x="0" y="16763"/>
                  </a:lnTo>
                  <a:lnTo>
                    <a:pt x="1523" y="15239"/>
                  </a:lnTo>
                  <a:lnTo>
                    <a:pt x="3047" y="16763"/>
                  </a:lnTo>
                  <a:close/>
                </a:path>
                <a:path w="3175" h="100964">
                  <a:moveTo>
                    <a:pt x="3047" y="32003"/>
                  </a:moveTo>
                  <a:lnTo>
                    <a:pt x="3047" y="41147"/>
                  </a:lnTo>
                  <a:lnTo>
                    <a:pt x="1523" y="42671"/>
                  </a:lnTo>
                  <a:lnTo>
                    <a:pt x="0" y="41147"/>
                  </a:lnTo>
                  <a:lnTo>
                    <a:pt x="0" y="32003"/>
                  </a:lnTo>
                  <a:lnTo>
                    <a:pt x="1523" y="32003"/>
                  </a:lnTo>
                  <a:lnTo>
                    <a:pt x="3047" y="32003"/>
                  </a:lnTo>
                  <a:close/>
                </a:path>
                <a:path w="3175" h="100964">
                  <a:moveTo>
                    <a:pt x="3047" y="48767"/>
                  </a:moveTo>
                  <a:lnTo>
                    <a:pt x="3047" y="57911"/>
                  </a:lnTo>
                  <a:lnTo>
                    <a:pt x="1523" y="57911"/>
                  </a:lnTo>
                  <a:lnTo>
                    <a:pt x="0" y="57911"/>
                  </a:lnTo>
                  <a:lnTo>
                    <a:pt x="0" y="47243"/>
                  </a:lnTo>
                  <a:lnTo>
                    <a:pt x="1523" y="47243"/>
                  </a:lnTo>
                  <a:lnTo>
                    <a:pt x="3047" y="47243"/>
                  </a:lnTo>
                  <a:lnTo>
                    <a:pt x="3047" y="48767"/>
                  </a:lnTo>
                  <a:close/>
                </a:path>
                <a:path w="3175" h="100964">
                  <a:moveTo>
                    <a:pt x="3047" y="64007"/>
                  </a:moveTo>
                  <a:lnTo>
                    <a:pt x="3047" y="73151"/>
                  </a:lnTo>
                  <a:lnTo>
                    <a:pt x="1523" y="73151"/>
                  </a:lnTo>
                  <a:lnTo>
                    <a:pt x="0" y="73151"/>
                  </a:lnTo>
                  <a:lnTo>
                    <a:pt x="0" y="62483"/>
                  </a:lnTo>
                  <a:lnTo>
                    <a:pt x="1523" y="62483"/>
                  </a:lnTo>
                  <a:lnTo>
                    <a:pt x="3047" y="62483"/>
                  </a:lnTo>
                  <a:lnTo>
                    <a:pt x="3047" y="64007"/>
                  </a:lnTo>
                  <a:close/>
                </a:path>
                <a:path w="3175" h="100964">
                  <a:moveTo>
                    <a:pt x="3047" y="79247"/>
                  </a:moveTo>
                  <a:lnTo>
                    <a:pt x="3047" y="88391"/>
                  </a:lnTo>
                  <a:lnTo>
                    <a:pt x="1523" y="88391"/>
                  </a:lnTo>
                  <a:lnTo>
                    <a:pt x="0" y="88391"/>
                  </a:lnTo>
                  <a:lnTo>
                    <a:pt x="0" y="79247"/>
                  </a:lnTo>
                  <a:lnTo>
                    <a:pt x="1523" y="77723"/>
                  </a:lnTo>
                  <a:lnTo>
                    <a:pt x="3047" y="79247"/>
                  </a:lnTo>
                  <a:close/>
                </a:path>
                <a:path w="3175" h="100964">
                  <a:moveTo>
                    <a:pt x="3047" y="96011"/>
                  </a:moveTo>
                  <a:lnTo>
                    <a:pt x="3047" y="100583"/>
                  </a:lnTo>
                  <a:lnTo>
                    <a:pt x="1523" y="100583"/>
                  </a:lnTo>
                  <a:lnTo>
                    <a:pt x="0" y="100583"/>
                  </a:lnTo>
                  <a:lnTo>
                    <a:pt x="0" y="94487"/>
                  </a:lnTo>
                  <a:lnTo>
                    <a:pt x="1523" y="94487"/>
                  </a:lnTo>
                  <a:lnTo>
                    <a:pt x="3047" y="94487"/>
                  </a:lnTo>
                  <a:lnTo>
                    <a:pt x="3047" y="9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067300" y="3128771"/>
              <a:ext cx="24765" cy="35560"/>
            </a:xfrm>
            <a:custGeom>
              <a:avLst/>
              <a:gdLst/>
              <a:ahLst/>
              <a:cxnLst/>
              <a:rect l="l" t="t" r="r" b="b"/>
              <a:pathLst>
                <a:path w="24764" h="35560">
                  <a:moveTo>
                    <a:pt x="12192" y="0"/>
                  </a:moveTo>
                  <a:lnTo>
                    <a:pt x="0" y="35052"/>
                  </a:lnTo>
                  <a:lnTo>
                    <a:pt x="24384" y="35052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556759" y="2147316"/>
              <a:ext cx="680085" cy="2001520"/>
            </a:xfrm>
            <a:custGeom>
              <a:avLst/>
              <a:gdLst/>
              <a:ahLst/>
              <a:cxnLst/>
              <a:rect l="l" t="t" r="r" b="b"/>
              <a:pathLst>
                <a:path w="680085" h="2001520">
                  <a:moveTo>
                    <a:pt x="0" y="2001011"/>
                  </a:moveTo>
                  <a:lnTo>
                    <a:pt x="313943" y="2001011"/>
                  </a:lnTo>
                  <a:lnTo>
                    <a:pt x="313943" y="0"/>
                  </a:lnTo>
                  <a:lnTo>
                    <a:pt x="0" y="0"/>
                  </a:lnTo>
                  <a:lnTo>
                    <a:pt x="0" y="2001011"/>
                  </a:lnTo>
                  <a:close/>
                </a:path>
                <a:path w="680085" h="2001520">
                  <a:moveTo>
                    <a:pt x="365759" y="2001011"/>
                  </a:moveTo>
                  <a:lnTo>
                    <a:pt x="679703" y="2001011"/>
                  </a:lnTo>
                  <a:lnTo>
                    <a:pt x="679703" y="0"/>
                  </a:lnTo>
                  <a:lnTo>
                    <a:pt x="365759" y="0"/>
                  </a:lnTo>
                  <a:lnTo>
                    <a:pt x="365759" y="2001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721608" y="4154423"/>
              <a:ext cx="364490" cy="268605"/>
            </a:xfrm>
            <a:custGeom>
              <a:avLst/>
              <a:gdLst/>
              <a:ahLst/>
              <a:cxnLst/>
              <a:rect l="l" t="t" r="r" b="b"/>
              <a:pathLst>
                <a:path w="364489" h="268604">
                  <a:moveTo>
                    <a:pt x="327660" y="36576"/>
                  </a:moveTo>
                  <a:lnTo>
                    <a:pt x="256032" y="36576"/>
                  </a:lnTo>
                  <a:lnTo>
                    <a:pt x="256032" y="71628"/>
                  </a:lnTo>
                  <a:lnTo>
                    <a:pt x="246173" y="119848"/>
                  </a:lnTo>
                  <a:lnTo>
                    <a:pt x="219456" y="159067"/>
                  </a:lnTo>
                  <a:lnTo>
                    <a:pt x="180165" y="185427"/>
                  </a:lnTo>
                  <a:lnTo>
                    <a:pt x="132588" y="195072"/>
                  </a:lnTo>
                  <a:lnTo>
                    <a:pt x="0" y="195072"/>
                  </a:lnTo>
                  <a:lnTo>
                    <a:pt x="0" y="268224"/>
                  </a:lnTo>
                  <a:lnTo>
                    <a:pt x="132588" y="268224"/>
                  </a:lnTo>
                  <a:lnTo>
                    <a:pt x="177463" y="263012"/>
                  </a:lnTo>
                  <a:lnTo>
                    <a:pt x="218580" y="248176"/>
                  </a:lnTo>
                  <a:lnTo>
                    <a:pt x="254792" y="224916"/>
                  </a:lnTo>
                  <a:lnTo>
                    <a:pt x="284952" y="194432"/>
                  </a:lnTo>
                  <a:lnTo>
                    <a:pt x="307914" y="157922"/>
                  </a:lnTo>
                  <a:lnTo>
                    <a:pt x="322532" y="116588"/>
                  </a:lnTo>
                  <a:lnTo>
                    <a:pt x="327660" y="71628"/>
                  </a:lnTo>
                  <a:lnTo>
                    <a:pt x="327660" y="36576"/>
                  </a:lnTo>
                  <a:close/>
                </a:path>
                <a:path w="364489" h="268604">
                  <a:moveTo>
                    <a:pt x="292608" y="0"/>
                  </a:moveTo>
                  <a:lnTo>
                    <a:pt x="219456" y="36576"/>
                  </a:lnTo>
                  <a:lnTo>
                    <a:pt x="364236" y="36576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2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721607" y="4154424"/>
              <a:ext cx="364490" cy="268605"/>
            </a:xfrm>
            <a:custGeom>
              <a:avLst/>
              <a:gdLst/>
              <a:ahLst/>
              <a:cxnLst/>
              <a:rect l="l" t="t" r="r" b="b"/>
              <a:pathLst>
                <a:path w="364489" h="268604">
                  <a:moveTo>
                    <a:pt x="0" y="268223"/>
                  </a:moveTo>
                  <a:lnTo>
                    <a:pt x="132587" y="268223"/>
                  </a:lnTo>
                  <a:lnTo>
                    <a:pt x="177463" y="263012"/>
                  </a:lnTo>
                  <a:lnTo>
                    <a:pt x="218580" y="248176"/>
                  </a:lnTo>
                  <a:lnTo>
                    <a:pt x="254792" y="224916"/>
                  </a:lnTo>
                  <a:lnTo>
                    <a:pt x="284952" y="194432"/>
                  </a:lnTo>
                  <a:lnTo>
                    <a:pt x="307914" y="157922"/>
                  </a:lnTo>
                  <a:lnTo>
                    <a:pt x="322532" y="116588"/>
                  </a:lnTo>
                  <a:lnTo>
                    <a:pt x="327659" y="71627"/>
                  </a:lnTo>
                  <a:lnTo>
                    <a:pt x="327659" y="36575"/>
                  </a:lnTo>
                  <a:lnTo>
                    <a:pt x="364235" y="36575"/>
                  </a:lnTo>
                  <a:lnTo>
                    <a:pt x="292607" y="0"/>
                  </a:lnTo>
                  <a:lnTo>
                    <a:pt x="219455" y="36575"/>
                  </a:lnTo>
                  <a:lnTo>
                    <a:pt x="256031" y="36575"/>
                  </a:lnTo>
                  <a:lnTo>
                    <a:pt x="256031" y="71627"/>
                  </a:lnTo>
                  <a:lnTo>
                    <a:pt x="246173" y="119848"/>
                  </a:lnTo>
                  <a:lnTo>
                    <a:pt x="219455" y="159067"/>
                  </a:lnTo>
                  <a:lnTo>
                    <a:pt x="180165" y="185427"/>
                  </a:lnTo>
                  <a:lnTo>
                    <a:pt x="132587" y="195071"/>
                  </a:lnTo>
                  <a:lnTo>
                    <a:pt x="0" y="195071"/>
                  </a:lnTo>
                  <a:lnTo>
                    <a:pt x="0" y="2682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935224" y="4154423"/>
              <a:ext cx="365760" cy="268605"/>
            </a:xfrm>
            <a:custGeom>
              <a:avLst/>
              <a:gdLst/>
              <a:ahLst/>
              <a:cxnLst/>
              <a:rect l="l" t="t" r="r" b="b"/>
              <a:pathLst>
                <a:path w="365760" h="268604">
                  <a:moveTo>
                    <a:pt x="109728" y="36576"/>
                  </a:moveTo>
                  <a:lnTo>
                    <a:pt x="36576" y="36576"/>
                  </a:lnTo>
                  <a:lnTo>
                    <a:pt x="36576" y="71628"/>
                  </a:lnTo>
                  <a:lnTo>
                    <a:pt x="41787" y="116588"/>
                  </a:lnTo>
                  <a:lnTo>
                    <a:pt x="56623" y="157922"/>
                  </a:lnTo>
                  <a:lnTo>
                    <a:pt x="79883" y="194432"/>
                  </a:lnTo>
                  <a:lnTo>
                    <a:pt x="110367" y="224916"/>
                  </a:lnTo>
                  <a:lnTo>
                    <a:pt x="146877" y="248176"/>
                  </a:lnTo>
                  <a:lnTo>
                    <a:pt x="188211" y="263012"/>
                  </a:lnTo>
                  <a:lnTo>
                    <a:pt x="233172" y="268224"/>
                  </a:lnTo>
                  <a:lnTo>
                    <a:pt x="365760" y="268224"/>
                  </a:lnTo>
                  <a:lnTo>
                    <a:pt x="365760" y="195072"/>
                  </a:lnTo>
                  <a:lnTo>
                    <a:pt x="233172" y="195072"/>
                  </a:lnTo>
                  <a:lnTo>
                    <a:pt x="184951" y="185427"/>
                  </a:lnTo>
                  <a:lnTo>
                    <a:pt x="145732" y="159067"/>
                  </a:lnTo>
                  <a:lnTo>
                    <a:pt x="119372" y="119848"/>
                  </a:lnTo>
                  <a:lnTo>
                    <a:pt x="109728" y="71628"/>
                  </a:lnTo>
                  <a:lnTo>
                    <a:pt x="109728" y="36576"/>
                  </a:lnTo>
                  <a:close/>
                </a:path>
                <a:path w="365760" h="268604">
                  <a:moveTo>
                    <a:pt x="73152" y="0"/>
                  </a:moveTo>
                  <a:lnTo>
                    <a:pt x="0" y="36576"/>
                  </a:lnTo>
                  <a:lnTo>
                    <a:pt x="146304" y="36576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2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935223" y="4154424"/>
              <a:ext cx="365760" cy="268605"/>
            </a:xfrm>
            <a:custGeom>
              <a:avLst/>
              <a:gdLst/>
              <a:ahLst/>
              <a:cxnLst/>
              <a:rect l="l" t="t" r="r" b="b"/>
              <a:pathLst>
                <a:path w="365760" h="268604">
                  <a:moveTo>
                    <a:pt x="365759" y="268223"/>
                  </a:moveTo>
                  <a:lnTo>
                    <a:pt x="233171" y="268223"/>
                  </a:lnTo>
                  <a:lnTo>
                    <a:pt x="188211" y="263012"/>
                  </a:lnTo>
                  <a:lnTo>
                    <a:pt x="146877" y="248176"/>
                  </a:lnTo>
                  <a:lnTo>
                    <a:pt x="110367" y="224916"/>
                  </a:lnTo>
                  <a:lnTo>
                    <a:pt x="79883" y="194432"/>
                  </a:lnTo>
                  <a:lnTo>
                    <a:pt x="56623" y="157922"/>
                  </a:lnTo>
                  <a:lnTo>
                    <a:pt x="41787" y="116588"/>
                  </a:lnTo>
                  <a:lnTo>
                    <a:pt x="36575" y="71627"/>
                  </a:lnTo>
                  <a:lnTo>
                    <a:pt x="36575" y="36575"/>
                  </a:lnTo>
                  <a:lnTo>
                    <a:pt x="0" y="36575"/>
                  </a:lnTo>
                  <a:lnTo>
                    <a:pt x="73151" y="0"/>
                  </a:lnTo>
                  <a:lnTo>
                    <a:pt x="146303" y="36575"/>
                  </a:lnTo>
                  <a:lnTo>
                    <a:pt x="109727" y="36575"/>
                  </a:lnTo>
                  <a:lnTo>
                    <a:pt x="109727" y="71627"/>
                  </a:lnTo>
                  <a:lnTo>
                    <a:pt x="119372" y="119848"/>
                  </a:lnTo>
                  <a:lnTo>
                    <a:pt x="145732" y="159067"/>
                  </a:lnTo>
                  <a:lnTo>
                    <a:pt x="184951" y="185427"/>
                  </a:lnTo>
                  <a:lnTo>
                    <a:pt x="233171" y="195071"/>
                  </a:lnTo>
                  <a:lnTo>
                    <a:pt x="365759" y="195071"/>
                  </a:lnTo>
                  <a:lnTo>
                    <a:pt x="365759" y="2682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3456431" y="3535481"/>
              <a:ext cx="108403" cy="148226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4558283" y="4457700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89">
                  <a:moveTo>
                    <a:pt x="0" y="0"/>
                  </a:moveTo>
                  <a:lnTo>
                    <a:pt x="529027" y="0"/>
                  </a:lnTo>
                </a:path>
              </a:pathLst>
            </a:custGeom>
            <a:ln w="95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719827" y="4148328"/>
              <a:ext cx="364490" cy="311150"/>
            </a:xfrm>
            <a:custGeom>
              <a:avLst/>
              <a:gdLst/>
              <a:ahLst/>
              <a:cxnLst/>
              <a:rect l="l" t="t" r="r" b="b"/>
              <a:pathLst>
                <a:path w="364489" h="311150">
                  <a:moveTo>
                    <a:pt x="0" y="0"/>
                  </a:moveTo>
                  <a:lnTo>
                    <a:pt x="0" y="310895"/>
                  </a:lnTo>
                </a:path>
                <a:path w="364489" h="311150">
                  <a:moveTo>
                    <a:pt x="364235" y="0"/>
                  </a:moveTo>
                  <a:lnTo>
                    <a:pt x="364235" y="310895"/>
                  </a:lnTo>
                </a:path>
              </a:pathLst>
            </a:custGeom>
            <a:ln w="64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2476092" y="2936242"/>
            <a:ext cx="73660" cy="385445"/>
          </a:xfrm>
          <a:prstGeom prst="rect">
            <a:avLst/>
          </a:prstGeom>
        </p:spPr>
        <p:txBody>
          <a:bodyPr vert="vert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15" dirty="0">
                <a:latin typeface="Arial MT"/>
                <a:cs typeface="Arial MT"/>
              </a:rPr>
              <a:t>Traceable</a:t>
            </a:r>
            <a:r>
              <a:rPr sz="300" spc="-10" dirty="0">
                <a:latin typeface="Arial MT"/>
                <a:cs typeface="Arial MT"/>
              </a:rPr>
              <a:t> </a:t>
            </a:r>
            <a:r>
              <a:rPr sz="300" spc="10" dirty="0">
                <a:latin typeface="Arial MT"/>
                <a:cs typeface="Arial MT"/>
              </a:rPr>
              <a:t>Artifacts</a:t>
            </a:r>
            <a:endParaRPr sz="300">
              <a:latin typeface="Arial MT"/>
              <a:cs typeface="Arial MT"/>
            </a:endParaRPr>
          </a:p>
        </p:txBody>
      </p:sp>
      <p:grpSp>
        <p:nvGrpSpPr>
          <p:cNvPr id="279" name="object 279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sp>
          <p:nvSpPr>
            <p:cNvPr id="280" name="object 280"/>
            <p:cNvSpPr/>
            <p:nvPr/>
          </p:nvSpPr>
          <p:spPr>
            <a:xfrm>
              <a:off x="4709160" y="1711451"/>
              <a:ext cx="256540" cy="219710"/>
            </a:xfrm>
            <a:custGeom>
              <a:avLst/>
              <a:gdLst/>
              <a:ahLst/>
              <a:cxnLst/>
              <a:rect l="l" t="t" r="r" b="b"/>
              <a:pathLst>
                <a:path w="256539" h="219710">
                  <a:moveTo>
                    <a:pt x="256032" y="182880"/>
                  </a:moveTo>
                  <a:lnTo>
                    <a:pt x="111252" y="182880"/>
                  </a:lnTo>
                  <a:lnTo>
                    <a:pt x="184404" y="219456"/>
                  </a:lnTo>
                  <a:lnTo>
                    <a:pt x="256032" y="182880"/>
                  </a:lnTo>
                  <a:close/>
                </a:path>
                <a:path w="256539" h="219710">
                  <a:moveTo>
                    <a:pt x="38100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38100" y="73152"/>
                  </a:lnTo>
                  <a:lnTo>
                    <a:pt x="80319" y="81724"/>
                  </a:lnTo>
                  <a:lnTo>
                    <a:pt x="115252" y="105156"/>
                  </a:lnTo>
                  <a:lnTo>
                    <a:pt x="139041" y="140017"/>
                  </a:lnTo>
                  <a:lnTo>
                    <a:pt x="147828" y="182880"/>
                  </a:lnTo>
                  <a:lnTo>
                    <a:pt x="220980" y="182880"/>
                  </a:lnTo>
                  <a:lnTo>
                    <a:pt x="214418" y="134408"/>
                  </a:lnTo>
                  <a:lnTo>
                    <a:pt x="195918" y="90762"/>
                  </a:lnTo>
                  <a:lnTo>
                    <a:pt x="167259" y="53721"/>
                  </a:lnTo>
                  <a:lnTo>
                    <a:pt x="130217" y="25061"/>
                  </a:lnTo>
                  <a:lnTo>
                    <a:pt x="86571" y="6561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2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709159" y="1711452"/>
              <a:ext cx="256540" cy="219710"/>
            </a:xfrm>
            <a:custGeom>
              <a:avLst/>
              <a:gdLst/>
              <a:ahLst/>
              <a:cxnLst/>
              <a:rect l="l" t="t" r="r" b="b"/>
              <a:pathLst>
                <a:path w="256539" h="219710">
                  <a:moveTo>
                    <a:pt x="0" y="0"/>
                  </a:moveTo>
                  <a:lnTo>
                    <a:pt x="38099" y="0"/>
                  </a:lnTo>
                  <a:lnTo>
                    <a:pt x="86571" y="6561"/>
                  </a:lnTo>
                  <a:lnTo>
                    <a:pt x="130217" y="25061"/>
                  </a:lnTo>
                  <a:lnTo>
                    <a:pt x="167258" y="53720"/>
                  </a:lnTo>
                  <a:lnTo>
                    <a:pt x="195918" y="90762"/>
                  </a:lnTo>
                  <a:lnTo>
                    <a:pt x="214418" y="134408"/>
                  </a:lnTo>
                  <a:lnTo>
                    <a:pt x="220979" y="182879"/>
                  </a:lnTo>
                  <a:lnTo>
                    <a:pt x="256031" y="182879"/>
                  </a:lnTo>
                  <a:lnTo>
                    <a:pt x="184403" y="219455"/>
                  </a:lnTo>
                  <a:lnTo>
                    <a:pt x="111251" y="182879"/>
                  </a:lnTo>
                  <a:lnTo>
                    <a:pt x="147827" y="182879"/>
                  </a:lnTo>
                  <a:lnTo>
                    <a:pt x="139041" y="140017"/>
                  </a:lnTo>
                  <a:lnTo>
                    <a:pt x="115252" y="105155"/>
                  </a:lnTo>
                  <a:lnTo>
                    <a:pt x="80319" y="81724"/>
                  </a:lnTo>
                  <a:lnTo>
                    <a:pt x="38099" y="73151"/>
                  </a:lnTo>
                  <a:lnTo>
                    <a:pt x="0" y="73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924300" y="1711451"/>
              <a:ext cx="378460" cy="219710"/>
            </a:xfrm>
            <a:custGeom>
              <a:avLst/>
              <a:gdLst/>
              <a:ahLst/>
              <a:cxnLst/>
              <a:rect l="l" t="t" r="r" b="b"/>
              <a:pathLst>
                <a:path w="378460" h="219710">
                  <a:moveTo>
                    <a:pt x="146304" y="182880"/>
                  </a:moveTo>
                  <a:lnTo>
                    <a:pt x="0" y="182880"/>
                  </a:lnTo>
                  <a:lnTo>
                    <a:pt x="73152" y="219456"/>
                  </a:lnTo>
                  <a:lnTo>
                    <a:pt x="146304" y="182880"/>
                  </a:lnTo>
                  <a:close/>
                </a:path>
                <a:path w="378460" h="219710">
                  <a:moveTo>
                    <a:pt x="377952" y="0"/>
                  </a:moveTo>
                  <a:lnTo>
                    <a:pt x="219456" y="0"/>
                  </a:lnTo>
                  <a:lnTo>
                    <a:pt x="170984" y="6561"/>
                  </a:lnTo>
                  <a:lnTo>
                    <a:pt x="127338" y="25061"/>
                  </a:lnTo>
                  <a:lnTo>
                    <a:pt x="90297" y="53721"/>
                  </a:lnTo>
                  <a:lnTo>
                    <a:pt x="61637" y="90762"/>
                  </a:lnTo>
                  <a:lnTo>
                    <a:pt x="43137" y="134408"/>
                  </a:lnTo>
                  <a:lnTo>
                    <a:pt x="36576" y="182880"/>
                  </a:lnTo>
                  <a:lnTo>
                    <a:pt x="109728" y="182880"/>
                  </a:lnTo>
                  <a:lnTo>
                    <a:pt x="118300" y="140017"/>
                  </a:lnTo>
                  <a:lnTo>
                    <a:pt x="141732" y="105156"/>
                  </a:lnTo>
                  <a:lnTo>
                    <a:pt x="176593" y="81724"/>
                  </a:lnTo>
                  <a:lnTo>
                    <a:pt x="219456" y="73152"/>
                  </a:lnTo>
                  <a:lnTo>
                    <a:pt x="377952" y="7315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F2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924300" y="1711452"/>
              <a:ext cx="378460" cy="219710"/>
            </a:xfrm>
            <a:custGeom>
              <a:avLst/>
              <a:gdLst/>
              <a:ahLst/>
              <a:cxnLst/>
              <a:rect l="l" t="t" r="r" b="b"/>
              <a:pathLst>
                <a:path w="378460" h="219710">
                  <a:moveTo>
                    <a:pt x="377951" y="0"/>
                  </a:moveTo>
                  <a:lnTo>
                    <a:pt x="219455" y="0"/>
                  </a:lnTo>
                  <a:lnTo>
                    <a:pt x="170984" y="6561"/>
                  </a:lnTo>
                  <a:lnTo>
                    <a:pt x="127338" y="25061"/>
                  </a:lnTo>
                  <a:lnTo>
                    <a:pt x="90296" y="53720"/>
                  </a:lnTo>
                  <a:lnTo>
                    <a:pt x="61637" y="90762"/>
                  </a:lnTo>
                  <a:lnTo>
                    <a:pt x="43137" y="134408"/>
                  </a:lnTo>
                  <a:lnTo>
                    <a:pt x="36575" y="182879"/>
                  </a:lnTo>
                  <a:lnTo>
                    <a:pt x="0" y="182879"/>
                  </a:lnTo>
                  <a:lnTo>
                    <a:pt x="73151" y="219455"/>
                  </a:lnTo>
                  <a:lnTo>
                    <a:pt x="146303" y="182879"/>
                  </a:lnTo>
                  <a:lnTo>
                    <a:pt x="109727" y="182879"/>
                  </a:lnTo>
                  <a:lnTo>
                    <a:pt x="118300" y="140017"/>
                  </a:lnTo>
                  <a:lnTo>
                    <a:pt x="141731" y="105155"/>
                  </a:lnTo>
                  <a:lnTo>
                    <a:pt x="176593" y="81724"/>
                  </a:lnTo>
                  <a:lnTo>
                    <a:pt x="219455" y="73151"/>
                  </a:lnTo>
                  <a:lnTo>
                    <a:pt x="377951" y="73151"/>
                  </a:lnTo>
                  <a:lnTo>
                    <a:pt x="3779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65120" y="1711451"/>
              <a:ext cx="256540" cy="219710"/>
            </a:xfrm>
            <a:custGeom>
              <a:avLst/>
              <a:gdLst/>
              <a:ahLst/>
              <a:cxnLst/>
              <a:rect l="l" t="t" r="r" b="b"/>
              <a:pathLst>
                <a:path w="256539" h="219710">
                  <a:moveTo>
                    <a:pt x="256032" y="182880"/>
                  </a:moveTo>
                  <a:lnTo>
                    <a:pt x="109728" y="182880"/>
                  </a:lnTo>
                  <a:lnTo>
                    <a:pt x="182880" y="219456"/>
                  </a:lnTo>
                  <a:lnTo>
                    <a:pt x="256032" y="182880"/>
                  </a:lnTo>
                  <a:close/>
                </a:path>
                <a:path w="256539" h="219710">
                  <a:moveTo>
                    <a:pt x="36576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36576" y="73152"/>
                  </a:lnTo>
                  <a:lnTo>
                    <a:pt x="79438" y="81724"/>
                  </a:lnTo>
                  <a:lnTo>
                    <a:pt x="114300" y="105156"/>
                  </a:lnTo>
                  <a:lnTo>
                    <a:pt x="137731" y="140017"/>
                  </a:lnTo>
                  <a:lnTo>
                    <a:pt x="146304" y="182880"/>
                  </a:lnTo>
                  <a:lnTo>
                    <a:pt x="219456" y="182880"/>
                  </a:lnTo>
                  <a:lnTo>
                    <a:pt x="212894" y="134408"/>
                  </a:lnTo>
                  <a:lnTo>
                    <a:pt x="194394" y="90762"/>
                  </a:lnTo>
                  <a:lnTo>
                    <a:pt x="165735" y="53721"/>
                  </a:lnTo>
                  <a:lnTo>
                    <a:pt x="128693" y="25061"/>
                  </a:lnTo>
                  <a:lnTo>
                    <a:pt x="85047" y="6561"/>
                  </a:lnTo>
                  <a:lnTo>
                    <a:pt x="36576" y="0"/>
                  </a:lnTo>
                  <a:close/>
                </a:path>
              </a:pathLst>
            </a:custGeom>
            <a:solidFill>
              <a:srgbClr val="F2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865119" y="1711452"/>
              <a:ext cx="256540" cy="219710"/>
            </a:xfrm>
            <a:custGeom>
              <a:avLst/>
              <a:gdLst/>
              <a:ahLst/>
              <a:cxnLst/>
              <a:rect l="l" t="t" r="r" b="b"/>
              <a:pathLst>
                <a:path w="256539" h="219710">
                  <a:moveTo>
                    <a:pt x="0" y="0"/>
                  </a:moveTo>
                  <a:lnTo>
                    <a:pt x="36575" y="0"/>
                  </a:lnTo>
                  <a:lnTo>
                    <a:pt x="85047" y="6561"/>
                  </a:lnTo>
                  <a:lnTo>
                    <a:pt x="128693" y="25061"/>
                  </a:lnTo>
                  <a:lnTo>
                    <a:pt x="165734" y="53720"/>
                  </a:lnTo>
                  <a:lnTo>
                    <a:pt x="194394" y="90762"/>
                  </a:lnTo>
                  <a:lnTo>
                    <a:pt x="212894" y="134408"/>
                  </a:lnTo>
                  <a:lnTo>
                    <a:pt x="219455" y="182879"/>
                  </a:lnTo>
                  <a:lnTo>
                    <a:pt x="256031" y="182879"/>
                  </a:lnTo>
                  <a:lnTo>
                    <a:pt x="182879" y="219455"/>
                  </a:lnTo>
                  <a:lnTo>
                    <a:pt x="109727" y="182879"/>
                  </a:lnTo>
                  <a:lnTo>
                    <a:pt x="146303" y="182879"/>
                  </a:lnTo>
                  <a:lnTo>
                    <a:pt x="137731" y="140017"/>
                  </a:lnTo>
                  <a:lnTo>
                    <a:pt x="114299" y="105155"/>
                  </a:lnTo>
                  <a:lnTo>
                    <a:pt x="79438" y="81724"/>
                  </a:lnTo>
                  <a:lnTo>
                    <a:pt x="36575" y="73151"/>
                  </a:lnTo>
                  <a:lnTo>
                    <a:pt x="0" y="73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158995" y="4439412"/>
              <a:ext cx="347471" cy="30479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5867400" y="1225296"/>
              <a:ext cx="304799" cy="304799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9" name="object 289"/>
          <p:cNvSpPr txBox="1"/>
          <p:nvPr/>
        </p:nvSpPr>
        <p:spPr>
          <a:xfrm>
            <a:off x="5987793" y="8727440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1612391" y="5388357"/>
            <a:ext cx="4546600" cy="278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Extensible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Framework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Best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Practices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Knowledge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Base</a:t>
            </a:r>
            <a:endParaRPr sz="1200">
              <a:latin typeface="Microsoft Sans Serif"/>
              <a:cs typeface="Microsoft Sans Serif"/>
            </a:endParaRPr>
          </a:p>
          <a:p>
            <a:pPr marL="34925">
              <a:lnSpc>
                <a:spcPct val="100000"/>
              </a:lnSpc>
            </a:pPr>
            <a:r>
              <a:rPr sz="800" i="1" spc="-35" dirty="0">
                <a:solidFill>
                  <a:srgbClr val="FFFFFF"/>
                </a:solidFill>
                <a:latin typeface="Arial"/>
                <a:cs typeface="Arial"/>
              </a:rPr>
              <a:t>“Enablers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80" dirty="0">
                <a:solidFill>
                  <a:srgbClr val="FFFFFF"/>
                </a:solidFill>
                <a:latin typeface="Arial"/>
                <a:cs typeface="Arial"/>
              </a:rPr>
              <a:t>#2</a:t>
            </a:r>
            <a:r>
              <a:rPr sz="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80" dirty="0">
                <a:solidFill>
                  <a:srgbClr val="FFFFFF"/>
                </a:solidFill>
                <a:latin typeface="Arial"/>
                <a:cs typeface="Arial"/>
              </a:rPr>
              <a:t>#3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(Sample)”</a:t>
            </a:r>
            <a:r>
              <a:rPr sz="8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8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90" dirty="0">
                <a:solidFill>
                  <a:srgbClr val="FFFFFF"/>
                </a:solidFill>
                <a:latin typeface="Arial"/>
                <a:cs typeface="Arial"/>
              </a:rPr>
              <a:t>EAMF</a:t>
            </a:r>
            <a:r>
              <a:rPr sz="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60" dirty="0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r>
              <a:rPr sz="8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Capabilities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Arial"/>
              <a:cs typeface="Arial"/>
            </a:endParaRPr>
          </a:p>
          <a:p>
            <a:pPr marL="549910" indent="-172720">
              <a:lnSpc>
                <a:spcPct val="100000"/>
              </a:lnSpc>
              <a:spcBef>
                <a:spcPts val="5"/>
              </a:spcBef>
              <a:buFont typeface="MS UI Gothic"/>
              <a:buChar char="▪"/>
              <a:tabLst>
                <a:tab pos="550545" algn="l"/>
              </a:tabLst>
            </a:pPr>
            <a:r>
              <a:rPr sz="1300" spc="-10" dirty="0">
                <a:latin typeface="Arial MT"/>
                <a:cs typeface="Arial MT"/>
              </a:rPr>
              <a:t>Extension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of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the</a:t>
            </a:r>
            <a:r>
              <a:rPr sz="1300" spc="-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TOGAF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Industry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Standard</a:t>
            </a:r>
            <a:endParaRPr sz="1300">
              <a:latin typeface="Arial MT"/>
              <a:cs typeface="Arial MT"/>
            </a:endParaRPr>
          </a:p>
          <a:p>
            <a:pPr marL="749300" lvl="1" indent="-143510"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Font typeface="MS UI Gothic"/>
              <a:buChar char="▪"/>
              <a:tabLst>
                <a:tab pos="749935" algn="l"/>
              </a:tabLst>
            </a:pPr>
            <a:r>
              <a:rPr sz="1000" u="sng" spc="-10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 MT"/>
                <a:cs typeface="Arial MT"/>
                <a:hlinkClick r:id="rId137"/>
              </a:rPr>
              <a:t>http://www.opengroup.org/togaf/</a:t>
            </a:r>
            <a:endParaRPr sz="1000">
              <a:latin typeface="Arial MT"/>
              <a:cs typeface="Arial MT"/>
            </a:endParaRPr>
          </a:p>
          <a:p>
            <a:pPr marL="549910" indent="-172720">
              <a:lnSpc>
                <a:spcPct val="100000"/>
              </a:lnSpc>
              <a:spcBef>
                <a:spcPts val="350"/>
              </a:spcBef>
              <a:buFont typeface="MS UI Gothic"/>
              <a:buChar char="▪"/>
              <a:tabLst>
                <a:tab pos="550545" algn="l"/>
              </a:tabLst>
            </a:pPr>
            <a:r>
              <a:rPr sz="1300" spc="-10" dirty="0">
                <a:latin typeface="Arial MT"/>
                <a:cs typeface="Arial MT"/>
              </a:rPr>
              <a:t>Differentiators:</a:t>
            </a:r>
            <a:endParaRPr sz="1300">
              <a:latin typeface="Arial MT"/>
              <a:cs typeface="Arial MT"/>
            </a:endParaRPr>
          </a:p>
          <a:p>
            <a:pPr marL="749300" lvl="1" indent="-143510">
              <a:lnSpc>
                <a:spcPct val="100000"/>
              </a:lnSpc>
              <a:spcBef>
                <a:spcPts val="250"/>
              </a:spcBef>
              <a:buFont typeface="MS UI Gothic"/>
              <a:buChar char="▪"/>
              <a:tabLst>
                <a:tab pos="749935" algn="l"/>
              </a:tabLst>
            </a:pPr>
            <a:r>
              <a:rPr sz="1000" spc="-5" dirty="0">
                <a:latin typeface="Arial MT"/>
                <a:cs typeface="Arial MT"/>
              </a:rPr>
              <a:t>Business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Pattern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Oriented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Architecture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(POA)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orientation</a:t>
            </a:r>
            <a:endParaRPr sz="1000">
              <a:latin typeface="Arial MT"/>
              <a:cs typeface="Arial MT"/>
            </a:endParaRPr>
          </a:p>
          <a:p>
            <a:pPr marL="949325" lvl="2" indent="-114935">
              <a:lnSpc>
                <a:spcPct val="100000"/>
              </a:lnSpc>
              <a:spcBef>
                <a:spcPts val="220"/>
              </a:spcBef>
              <a:buFont typeface="MS UI Gothic"/>
              <a:buChar char="▪"/>
              <a:tabLst>
                <a:tab pos="949960" algn="l"/>
              </a:tabLst>
            </a:pPr>
            <a:r>
              <a:rPr sz="900" spc="-5" dirty="0">
                <a:latin typeface="Arial MT"/>
                <a:cs typeface="Arial MT"/>
              </a:rPr>
              <a:t>Extensible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methodology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based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business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solution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patterns</a:t>
            </a:r>
            <a:endParaRPr sz="900">
              <a:latin typeface="Arial MT"/>
              <a:cs typeface="Arial MT"/>
            </a:endParaRPr>
          </a:p>
          <a:p>
            <a:pPr marL="949325" marR="457200" lvl="2" indent="-114300">
              <a:lnSpc>
                <a:spcPct val="100000"/>
              </a:lnSpc>
              <a:spcBef>
                <a:spcPts val="215"/>
              </a:spcBef>
              <a:buFont typeface="MS UI Gothic"/>
              <a:buChar char="▪"/>
              <a:tabLst>
                <a:tab pos="949960" algn="l"/>
              </a:tabLst>
            </a:pPr>
            <a:r>
              <a:rPr sz="900" spc="-5" dirty="0">
                <a:latin typeface="Arial MT"/>
                <a:cs typeface="Arial MT"/>
              </a:rPr>
              <a:t>Extensible knowledge foundation </a:t>
            </a:r>
            <a:r>
              <a:rPr sz="900" dirty="0">
                <a:latin typeface="Arial MT"/>
                <a:cs typeface="Arial MT"/>
              </a:rPr>
              <a:t>based </a:t>
            </a:r>
            <a:r>
              <a:rPr sz="900" spc="-5" dirty="0">
                <a:latin typeface="Arial MT"/>
                <a:cs typeface="Arial MT"/>
              </a:rPr>
              <a:t>on </a:t>
            </a:r>
            <a:r>
              <a:rPr sz="900" dirty="0">
                <a:latin typeface="Arial MT"/>
                <a:cs typeface="Arial MT"/>
              </a:rPr>
              <a:t>best practices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ongoing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strategies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business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solution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development</a:t>
            </a:r>
            <a:endParaRPr sz="900">
              <a:latin typeface="Arial MT"/>
              <a:cs typeface="Arial MT"/>
            </a:endParaRPr>
          </a:p>
          <a:p>
            <a:pPr marL="749300" lvl="1" indent="-143510">
              <a:lnSpc>
                <a:spcPct val="100000"/>
              </a:lnSpc>
              <a:spcBef>
                <a:spcPts val="235"/>
              </a:spcBef>
              <a:buFont typeface="MS UI Gothic"/>
              <a:buChar char="▪"/>
              <a:tabLst>
                <a:tab pos="749935" algn="l"/>
              </a:tabLst>
            </a:pPr>
            <a:r>
              <a:rPr sz="1000" spc="-5" dirty="0">
                <a:latin typeface="Arial MT"/>
                <a:cs typeface="Arial MT"/>
              </a:rPr>
              <a:t>Artifact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Traceability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Focus</a:t>
            </a:r>
            <a:endParaRPr sz="1000">
              <a:latin typeface="Arial MT"/>
              <a:cs typeface="Arial MT"/>
            </a:endParaRPr>
          </a:p>
          <a:p>
            <a:pPr marL="749300" lvl="1" indent="-143510">
              <a:lnSpc>
                <a:spcPct val="100000"/>
              </a:lnSpc>
              <a:spcBef>
                <a:spcPts val="240"/>
              </a:spcBef>
              <a:buFont typeface="MS UI Gothic"/>
              <a:buChar char="▪"/>
              <a:tabLst>
                <a:tab pos="749935" algn="l"/>
              </a:tabLst>
            </a:pPr>
            <a:r>
              <a:rPr sz="1000" spc="-10" dirty="0">
                <a:latin typeface="Arial MT"/>
                <a:cs typeface="Arial MT"/>
              </a:rPr>
              <a:t>Agile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Activity-Driven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Approach</a:t>
            </a:r>
            <a:endParaRPr sz="1000">
              <a:latin typeface="Arial MT"/>
              <a:cs typeface="Arial MT"/>
            </a:endParaRPr>
          </a:p>
          <a:p>
            <a:pPr marL="949325" lvl="2" indent="-114935">
              <a:lnSpc>
                <a:spcPct val="100000"/>
              </a:lnSpc>
              <a:spcBef>
                <a:spcPts val="220"/>
              </a:spcBef>
              <a:buFont typeface="MS UI Gothic"/>
              <a:buChar char="▪"/>
              <a:tabLst>
                <a:tab pos="949960" algn="l"/>
              </a:tabLst>
            </a:pPr>
            <a:r>
              <a:rPr sz="900" spc="-5" dirty="0">
                <a:latin typeface="Arial MT"/>
                <a:cs typeface="Arial MT"/>
              </a:rPr>
              <a:t>Solution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Development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Lifecycle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agnostic</a:t>
            </a:r>
            <a:endParaRPr sz="900">
              <a:latin typeface="Arial MT"/>
              <a:cs typeface="Arial MT"/>
            </a:endParaRPr>
          </a:p>
          <a:p>
            <a:pPr marL="749300" lvl="1" indent="-143510">
              <a:lnSpc>
                <a:spcPct val="100000"/>
              </a:lnSpc>
              <a:spcBef>
                <a:spcPts val="240"/>
              </a:spcBef>
              <a:buFont typeface="MS UI Gothic"/>
              <a:buChar char="▪"/>
              <a:tabLst>
                <a:tab pos="749935" algn="l"/>
              </a:tabLst>
            </a:pPr>
            <a:r>
              <a:rPr sz="1000" spc="-10" dirty="0">
                <a:latin typeface="Arial MT"/>
                <a:cs typeface="Arial MT"/>
              </a:rPr>
              <a:t>Solution-Driven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Approach</a:t>
            </a:r>
            <a:endParaRPr sz="1000">
              <a:latin typeface="Arial MT"/>
              <a:cs typeface="Arial MT"/>
            </a:endParaRPr>
          </a:p>
          <a:p>
            <a:pPr marL="749300" lvl="1" indent="-143510">
              <a:lnSpc>
                <a:spcPct val="100000"/>
              </a:lnSpc>
              <a:spcBef>
                <a:spcPts val="240"/>
              </a:spcBef>
              <a:buFont typeface="MS UI Gothic"/>
              <a:buChar char="▪"/>
              <a:tabLst>
                <a:tab pos="749935" algn="l"/>
              </a:tabLst>
            </a:pPr>
            <a:r>
              <a:rPr sz="1000" spc="-100" dirty="0">
                <a:latin typeface="Arial MT"/>
                <a:cs typeface="Arial MT"/>
              </a:rPr>
              <a:t>T</a:t>
            </a:r>
            <a:r>
              <a:rPr sz="1000" spc="-10" dirty="0">
                <a:latin typeface="Arial MT"/>
                <a:cs typeface="Arial MT"/>
              </a:rPr>
              <a:t>oo</a:t>
            </a:r>
            <a:r>
              <a:rPr sz="1000" spc="-5" dirty="0">
                <a:latin typeface="Arial MT"/>
                <a:cs typeface="Arial MT"/>
              </a:rPr>
              <a:t>l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Agno</a:t>
            </a:r>
            <a:r>
              <a:rPr sz="1000" dirty="0">
                <a:latin typeface="Arial MT"/>
                <a:cs typeface="Arial MT"/>
              </a:rPr>
              <a:t>s</a:t>
            </a:r>
            <a:r>
              <a:rPr sz="1000" spc="-10" dirty="0">
                <a:latin typeface="Arial MT"/>
                <a:cs typeface="Arial MT"/>
              </a:rPr>
              <a:t>t</a:t>
            </a:r>
            <a:r>
              <a:rPr sz="1000" spc="-15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c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App</a:t>
            </a:r>
            <a:r>
              <a:rPr sz="1000" spc="-5" dirty="0">
                <a:latin typeface="Arial MT"/>
                <a:cs typeface="Arial MT"/>
              </a:rPr>
              <a:t>r</a:t>
            </a:r>
            <a:r>
              <a:rPr sz="1000" spc="-10" dirty="0">
                <a:latin typeface="Arial MT"/>
                <a:cs typeface="Arial MT"/>
              </a:rPr>
              <a:t>oa</a:t>
            </a:r>
            <a:r>
              <a:rPr sz="1000" dirty="0">
                <a:latin typeface="Arial MT"/>
                <a:cs typeface="Arial MT"/>
              </a:rPr>
              <a:t>c</a:t>
            </a:r>
            <a:r>
              <a:rPr sz="1000" spc="-5" dirty="0">
                <a:latin typeface="Arial MT"/>
                <a:cs typeface="Arial MT"/>
              </a:rPr>
              <a:t>h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92" name="object 292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293" name="object 293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73569" y="4548633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13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09551"/>
            <a:ext cx="4546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  <a:p>
            <a:pPr marL="71120">
              <a:lnSpc>
                <a:spcPct val="100000"/>
              </a:lnSpc>
            </a:pPr>
            <a:r>
              <a:rPr sz="800" i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800" i="1" spc="-8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800" i="1" spc="-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i="1" spc="-105" dirty="0">
                <a:solidFill>
                  <a:srgbClr val="FFFFFF"/>
                </a:solidFill>
                <a:latin typeface="Arial"/>
                <a:cs typeface="Arial"/>
              </a:rPr>
              <a:t>MF</a:t>
            </a:r>
            <a:r>
              <a:rPr sz="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i="1" spc="-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i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i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225296"/>
              <a:ext cx="304799" cy="3047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71215" y="1645920"/>
              <a:ext cx="538480" cy="408940"/>
            </a:xfrm>
            <a:custGeom>
              <a:avLst/>
              <a:gdLst/>
              <a:ahLst/>
              <a:cxnLst/>
              <a:rect l="l" t="t" r="r" b="b"/>
              <a:pathLst>
                <a:path w="538479" h="408939">
                  <a:moveTo>
                    <a:pt x="537971" y="137159"/>
                  </a:moveTo>
                  <a:lnTo>
                    <a:pt x="85343" y="204215"/>
                  </a:lnTo>
                </a:path>
                <a:path w="538479" h="408939">
                  <a:moveTo>
                    <a:pt x="0" y="0"/>
                  </a:moveTo>
                  <a:lnTo>
                    <a:pt x="85343" y="0"/>
                  </a:lnTo>
                  <a:lnTo>
                    <a:pt x="85343" y="408431"/>
                  </a:lnTo>
                  <a:lnTo>
                    <a:pt x="0" y="408431"/>
                  </a:lnTo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7544" y="1673352"/>
              <a:ext cx="169163" cy="48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4976" y="1734312"/>
              <a:ext cx="114300" cy="38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7920" y="1795272"/>
              <a:ext cx="249936" cy="381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6500" y="1857756"/>
              <a:ext cx="108203" cy="381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4184" y="1918716"/>
              <a:ext cx="598932" cy="487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1636" y="1979676"/>
              <a:ext cx="217931" cy="487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7955" y="1650492"/>
              <a:ext cx="222503" cy="487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7767" y="1711452"/>
              <a:ext cx="182879" cy="2072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9188" y="1613916"/>
              <a:ext cx="428243" cy="4373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409188" y="1613916"/>
              <a:ext cx="428625" cy="437515"/>
            </a:xfrm>
            <a:custGeom>
              <a:avLst/>
              <a:gdLst/>
              <a:ahLst/>
              <a:cxnLst/>
              <a:rect l="l" t="t" r="r" b="b"/>
              <a:pathLst>
                <a:path w="428625" h="437514">
                  <a:moveTo>
                    <a:pt x="428243" y="184403"/>
                  </a:moveTo>
                  <a:lnTo>
                    <a:pt x="428243" y="0"/>
                  </a:lnTo>
                  <a:lnTo>
                    <a:pt x="0" y="0"/>
                  </a:lnTo>
                  <a:lnTo>
                    <a:pt x="0" y="437387"/>
                  </a:lnTo>
                  <a:lnTo>
                    <a:pt x="179831" y="437387"/>
                  </a:lnTo>
                  <a:lnTo>
                    <a:pt x="186755" y="387387"/>
                  </a:lnTo>
                  <a:lnTo>
                    <a:pt x="202358" y="340852"/>
                  </a:lnTo>
                  <a:lnTo>
                    <a:pt x="225748" y="298674"/>
                  </a:lnTo>
                  <a:lnTo>
                    <a:pt x="256031" y="261746"/>
                  </a:lnTo>
                  <a:lnTo>
                    <a:pt x="292316" y="230963"/>
                  </a:lnTo>
                  <a:lnTo>
                    <a:pt x="333708" y="207216"/>
                  </a:lnTo>
                  <a:lnTo>
                    <a:pt x="379315" y="191398"/>
                  </a:lnTo>
                  <a:lnTo>
                    <a:pt x="428243" y="1844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71215" y="2191512"/>
              <a:ext cx="538480" cy="408940"/>
            </a:xfrm>
            <a:custGeom>
              <a:avLst/>
              <a:gdLst/>
              <a:ahLst/>
              <a:cxnLst/>
              <a:rect l="l" t="t" r="r" b="b"/>
              <a:pathLst>
                <a:path w="538479" h="408939">
                  <a:moveTo>
                    <a:pt x="537971" y="249935"/>
                  </a:moveTo>
                  <a:lnTo>
                    <a:pt x="85343" y="204215"/>
                  </a:lnTo>
                </a:path>
                <a:path w="538479" h="408939">
                  <a:moveTo>
                    <a:pt x="0" y="0"/>
                  </a:moveTo>
                  <a:lnTo>
                    <a:pt x="85343" y="0"/>
                  </a:lnTo>
                  <a:lnTo>
                    <a:pt x="85343" y="408431"/>
                  </a:lnTo>
                  <a:lnTo>
                    <a:pt x="0" y="408431"/>
                  </a:lnTo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15540" y="2218944"/>
              <a:ext cx="222504" cy="48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8088" y="2281427"/>
              <a:ext cx="600456" cy="487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78024" y="2342388"/>
              <a:ext cx="99059" cy="381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10968" y="2403348"/>
              <a:ext cx="231648" cy="38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83536" y="2464308"/>
              <a:ext cx="288036" cy="1143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68880" y="2525268"/>
              <a:ext cx="121919" cy="1143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311395" y="1639824"/>
              <a:ext cx="515620" cy="591820"/>
            </a:xfrm>
            <a:custGeom>
              <a:avLst/>
              <a:gdLst/>
              <a:ahLst/>
              <a:cxnLst/>
              <a:rect l="l" t="t" r="r" b="b"/>
              <a:pathLst>
                <a:path w="515620" h="591819">
                  <a:moveTo>
                    <a:pt x="0" y="158495"/>
                  </a:moveTo>
                  <a:lnTo>
                    <a:pt x="429767" y="295655"/>
                  </a:lnTo>
                </a:path>
                <a:path w="515620" h="591819">
                  <a:moveTo>
                    <a:pt x="515111" y="0"/>
                  </a:moveTo>
                  <a:lnTo>
                    <a:pt x="429767" y="0"/>
                  </a:lnTo>
                  <a:lnTo>
                    <a:pt x="429767" y="591311"/>
                  </a:lnTo>
                  <a:lnTo>
                    <a:pt x="515111" y="591311"/>
                  </a:lnTo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77739" y="1667256"/>
              <a:ext cx="952499" cy="1463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39867" y="1728216"/>
              <a:ext cx="426720" cy="1143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38344" y="1789176"/>
              <a:ext cx="426720" cy="1143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37403" y="1851660"/>
              <a:ext cx="219455" cy="1463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35879" y="1912620"/>
              <a:ext cx="231648" cy="1463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49952" y="1973580"/>
              <a:ext cx="609600" cy="1463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90744" y="2034540"/>
              <a:ext cx="121920" cy="1143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26735" y="2095500"/>
              <a:ext cx="256032" cy="1463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93791" y="2157984"/>
              <a:ext cx="109727" cy="114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21836" y="1650492"/>
              <a:ext cx="222503" cy="487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98976" y="1711452"/>
              <a:ext cx="268224" cy="20726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18431" y="2650236"/>
              <a:ext cx="608330" cy="1169035"/>
            </a:xfrm>
            <a:custGeom>
              <a:avLst/>
              <a:gdLst/>
              <a:ahLst/>
              <a:cxnLst/>
              <a:rect l="l" t="t" r="r" b="b"/>
              <a:pathLst>
                <a:path w="608329" h="1169035">
                  <a:moveTo>
                    <a:pt x="92963" y="710183"/>
                  </a:moveTo>
                  <a:lnTo>
                    <a:pt x="522731" y="112775"/>
                  </a:lnTo>
                </a:path>
                <a:path w="608329" h="1169035">
                  <a:moveTo>
                    <a:pt x="608075" y="0"/>
                  </a:moveTo>
                  <a:lnTo>
                    <a:pt x="522731" y="0"/>
                  </a:lnTo>
                  <a:lnTo>
                    <a:pt x="522731" y="225551"/>
                  </a:lnTo>
                  <a:lnTo>
                    <a:pt x="608075" y="225551"/>
                  </a:lnTo>
                </a:path>
                <a:path w="608329" h="1169035">
                  <a:moveTo>
                    <a:pt x="0" y="1168907"/>
                  </a:moveTo>
                  <a:lnTo>
                    <a:pt x="522731" y="940307"/>
                  </a:lnTo>
                </a:path>
                <a:path w="608329" h="1169035">
                  <a:moveTo>
                    <a:pt x="608075" y="736091"/>
                  </a:moveTo>
                  <a:lnTo>
                    <a:pt x="522731" y="736091"/>
                  </a:lnTo>
                  <a:lnTo>
                    <a:pt x="522731" y="1144523"/>
                  </a:lnTo>
                  <a:lnTo>
                    <a:pt x="608075" y="1144523"/>
                  </a:lnTo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51503" y="2781300"/>
              <a:ext cx="417830" cy="424180"/>
            </a:xfrm>
            <a:custGeom>
              <a:avLst/>
              <a:gdLst/>
              <a:ahLst/>
              <a:cxnLst/>
              <a:rect l="l" t="t" r="r" b="b"/>
              <a:pathLst>
                <a:path w="417829" h="424180">
                  <a:moveTo>
                    <a:pt x="208787" y="0"/>
                  </a:moveTo>
                  <a:lnTo>
                    <a:pt x="160753" y="5576"/>
                  </a:lnTo>
                  <a:lnTo>
                    <a:pt x="116743" y="21469"/>
                  </a:lnTo>
                  <a:lnTo>
                    <a:pt x="77986" y="46426"/>
                  </a:lnTo>
                  <a:lnTo>
                    <a:pt x="45706" y="79194"/>
                  </a:lnTo>
                  <a:lnTo>
                    <a:pt x="21131" y="118520"/>
                  </a:lnTo>
                  <a:lnTo>
                    <a:pt x="5487" y="163152"/>
                  </a:lnTo>
                  <a:lnTo>
                    <a:pt x="0" y="211835"/>
                  </a:lnTo>
                  <a:lnTo>
                    <a:pt x="5487" y="260519"/>
                  </a:lnTo>
                  <a:lnTo>
                    <a:pt x="21131" y="305151"/>
                  </a:lnTo>
                  <a:lnTo>
                    <a:pt x="45706" y="344477"/>
                  </a:lnTo>
                  <a:lnTo>
                    <a:pt x="77986" y="377245"/>
                  </a:lnTo>
                  <a:lnTo>
                    <a:pt x="116743" y="402202"/>
                  </a:lnTo>
                  <a:lnTo>
                    <a:pt x="160753" y="418095"/>
                  </a:lnTo>
                  <a:lnTo>
                    <a:pt x="208787" y="423671"/>
                  </a:lnTo>
                  <a:lnTo>
                    <a:pt x="256343" y="418095"/>
                  </a:lnTo>
                  <a:lnTo>
                    <a:pt x="300165" y="402202"/>
                  </a:lnTo>
                  <a:lnTo>
                    <a:pt x="338950" y="377245"/>
                  </a:lnTo>
                  <a:lnTo>
                    <a:pt x="371389" y="344477"/>
                  </a:lnTo>
                  <a:lnTo>
                    <a:pt x="396177" y="305151"/>
                  </a:lnTo>
                  <a:lnTo>
                    <a:pt x="412008" y="260519"/>
                  </a:lnTo>
                  <a:lnTo>
                    <a:pt x="417575" y="211835"/>
                  </a:lnTo>
                  <a:lnTo>
                    <a:pt x="412008" y="163152"/>
                  </a:lnTo>
                  <a:lnTo>
                    <a:pt x="396177" y="118520"/>
                  </a:lnTo>
                  <a:lnTo>
                    <a:pt x="371389" y="79194"/>
                  </a:lnTo>
                  <a:lnTo>
                    <a:pt x="338950" y="46426"/>
                  </a:lnTo>
                  <a:lnTo>
                    <a:pt x="300165" y="21469"/>
                  </a:lnTo>
                  <a:lnTo>
                    <a:pt x="256343" y="5576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51503" y="2781300"/>
              <a:ext cx="417830" cy="424180"/>
            </a:xfrm>
            <a:custGeom>
              <a:avLst/>
              <a:gdLst/>
              <a:ahLst/>
              <a:cxnLst/>
              <a:rect l="l" t="t" r="r" b="b"/>
              <a:pathLst>
                <a:path w="417829" h="424180">
                  <a:moveTo>
                    <a:pt x="417575" y="211835"/>
                  </a:moveTo>
                  <a:lnTo>
                    <a:pt x="412008" y="163152"/>
                  </a:lnTo>
                  <a:lnTo>
                    <a:pt x="396177" y="118520"/>
                  </a:lnTo>
                  <a:lnTo>
                    <a:pt x="371389" y="79194"/>
                  </a:lnTo>
                  <a:lnTo>
                    <a:pt x="338950" y="46426"/>
                  </a:lnTo>
                  <a:lnTo>
                    <a:pt x="300165" y="21469"/>
                  </a:lnTo>
                  <a:lnTo>
                    <a:pt x="256343" y="5576"/>
                  </a:lnTo>
                  <a:lnTo>
                    <a:pt x="208787" y="0"/>
                  </a:lnTo>
                  <a:lnTo>
                    <a:pt x="160753" y="5576"/>
                  </a:lnTo>
                  <a:lnTo>
                    <a:pt x="116743" y="21469"/>
                  </a:lnTo>
                  <a:lnTo>
                    <a:pt x="77986" y="46426"/>
                  </a:lnTo>
                  <a:lnTo>
                    <a:pt x="45706" y="79194"/>
                  </a:lnTo>
                  <a:lnTo>
                    <a:pt x="21131" y="118520"/>
                  </a:lnTo>
                  <a:lnTo>
                    <a:pt x="5487" y="163152"/>
                  </a:lnTo>
                  <a:lnTo>
                    <a:pt x="0" y="211835"/>
                  </a:lnTo>
                  <a:lnTo>
                    <a:pt x="5487" y="260519"/>
                  </a:lnTo>
                  <a:lnTo>
                    <a:pt x="21131" y="305151"/>
                  </a:lnTo>
                  <a:lnTo>
                    <a:pt x="45706" y="344477"/>
                  </a:lnTo>
                  <a:lnTo>
                    <a:pt x="77986" y="377245"/>
                  </a:lnTo>
                  <a:lnTo>
                    <a:pt x="116743" y="402202"/>
                  </a:lnTo>
                  <a:lnTo>
                    <a:pt x="160753" y="418095"/>
                  </a:lnTo>
                  <a:lnTo>
                    <a:pt x="208787" y="423671"/>
                  </a:lnTo>
                  <a:lnTo>
                    <a:pt x="256343" y="418095"/>
                  </a:lnTo>
                  <a:lnTo>
                    <a:pt x="300165" y="402202"/>
                  </a:lnTo>
                  <a:lnTo>
                    <a:pt x="338950" y="377245"/>
                  </a:lnTo>
                  <a:lnTo>
                    <a:pt x="371389" y="344477"/>
                  </a:lnTo>
                  <a:lnTo>
                    <a:pt x="396177" y="305151"/>
                  </a:lnTo>
                  <a:lnTo>
                    <a:pt x="412008" y="260519"/>
                  </a:lnTo>
                  <a:lnTo>
                    <a:pt x="417575" y="211835"/>
                  </a:lnTo>
                  <a:close/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85616" y="2938272"/>
              <a:ext cx="158496" cy="1463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83151" y="1613916"/>
              <a:ext cx="428243" cy="13563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883151" y="1613916"/>
              <a:ext cx="428625" cy="1356360"/>
            </a:xfrm>
            <a:custGeom>
              <a:avLst/>
              <a:gdLst/>
              <a:ahLst/>
              <a:cxnLst/>
              <a:rect l="l" t="t" r="r" b="b"/>
              <a:pathLst>
                <a:path w="428625" h="1356360">
                  <a:moveTo>
                    <a:pt x="428243" y="918971"/>
                  </a:moveTo>
                  <a:lnTo>
                    <a:pt x="428243" y="0"/>
                  </a:lnTo>
                  <a:lnTo>
                    <a:pt x="0" y="0"/>
                  </a:lnTo>
                  <a:lnTo>
                    <a:pt x="0" y="184403"/>
                  </a:lnTo>
                  <a:lnTo>
                    <a:pt x="48925" y="191398"/>
                  </a:lnTo>
                  <a:lnTo>
                    <a:pt x="94511" y="207216"/>
                  </a:lnTo>
                  <a:lnTo>
                    <a:pt x="135847" y="230963"/>
                  </a:lnTo>
                  <a:lnTo>
                    <a:pt x="172021" y="261746"/>
                  </a:lnTo>
                  <a:lnTo>
                    <a:pt x="202123" y="298674"/>
                  </a:lnTo>
                  <a:lnTo>
                    <a:pt x="225242" y="340852"/>
                  </a:lnTo>
                  <a:lnTo>
                    <a:pt x="240467" y="387387"/>
                  </a:lnTo>
                  <a:lnTo>
                    <a:pt x="246887" y="437387"/>
                  </a:lnTo>
                  <a:lnTo>
                    <a:pt x="248411" y="483107"/>
                  </a:lnTo>
                  <a:lnTo>
                    <a:pt x="241488" y="533042"/>
                  </a:lnTo>
                  <a:lnTo>
                    <a:pt x="225885" y="579405"/>
                  </a:lnTo>
                  <a:lnTo>
                    <a:pt x="202495" y="621339"/>
                  </a:lnTo>
                  <a:lnTo>
                    <a:pt x="172211" y="657986"/>
                  </a:lnTo>
                  <a:lnTo>
                    <a:pt x="135927" y="688490"/>
                  </a:lnTo>
                  <a:lnTo>
                    <a:pt x="94535" y="711993"/>
                  </a:lnTo>
                  <a:lnTo>
                    <a:pt x="48928" y="727638"/>
                  </a:lnTo>
                  <a:lnTo>
                    <a:pt x="0" y="734567"/>
                  </a:lnTo>
                  <a:lnTo>
                    <a:pt x="0" y="1103375"/>
                  </a:lnTo>
                  <a:lnTo>
                    <a:pt x="48925" y="1110370"/>
                  </a:lnTo>
                  <a:lnTo>
                    <a:pt x="94511" y="1126188"/>
                  </a:lnTo>
                  <a:lnTo>
                    <a:pt x="135847" y="1149935"/>
                  </a:lnTo>
                  <a:lnTo>
                    <a:pt x="172021" y="1180718"/>
                  </a:lnTo>
                  <a:lnTo>
                    <a:pt x="202123" y="1217646"/>
                  </a:lnTo>
                  <a:lnTo>
                    <a:pt x="225242" y="1259824"/>
                  </a:lnTo>
                  <a:lnTo>
                    <a:pt x="240467" y="1306359"/>
                  </a:lnTo>
                  <a:lnTo>
                    <a:pt x="246887" y="1356359"/>
                  </a:lnTo>
                  <a:lnTo>
                    <a:pt x="428243" y="1356359"/>
                  </a:lnTo>
                  <a:lnTo>
                    <a:pt x="428243" y="9189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71215" y="2804160"/>
              <a:ext cx="628015" cy="1112520"/>
            </a:xfrm>
            <a:custGeom>
              <a:avLst/>
              <a:gdLst/>
              <a:ahLst/>
              <a:cxnLst/>
              <a:rect l="l" t="t" r="r" b="b"/>
              <a:pathLst>
                <a:path w="628014" h="1112520">
                  <a:moveTo>
                    <a:pt x="537971" y="441959"/>
                  </a:moveTo>
                  <a:lnTo>
                    <a:pt x="85343" y="112775"/>
                  </a:lnTo>
                </a:path>
                <a:path w="628014" h="1112520">
                  <a:moveTo>
                    <a:pt x="0" y="0"/>
                  </a:moveTo>
                  <a:lnTo>
                    <a:pt x="85343" y="0"/>
                  </a:lnTo>
                  <a:lnTo>
                    <a:pt x="85343" y="224027"/>
                  </a:lnTo>
                  <a:lnTo>
                    <a:pt x="0" y="224027"/>
                  </a:lnTo>
                </a:path>
                <a:path w="628014" h="1112520">
                  <a:moveTo>
                    <a:pt x="627887" y="865631"/>
                  </a:moveTo>
                  <a:lnTo>
                    <a:pt x="85343" y="786383"/>
                  </a:lnTo>
                </a:path>
                <a:path w="628014" h="1112520">
                  <a:moveTo>
                    <a:pt x="0" y="458723"/>
                  </a:moveTo>
                  <a:lnTo>
                    <a:pt x="85343" y="458723"/>
                  </a:lnTo>
                  <a:lnTo>
                    <a:pt x="85343" y="1112519"/>
                  </a:lnTo>
                  <a:lnTo>
                    <a:pt x="0" y="1112519"/>
                  </a:lnTo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47672" y="3290316"/>
              <a:ext cx="952500" cy="1463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09800" y="3352800"/>
              <a:ext cx="426719" cy="1143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09800" y="3413760"/>
              <a:ext cx="426719" cy="1143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07336" y="3474719"/>
              <a:ext cx="219456" cy="1463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07336" y="3535680"/>
              <a:ext cx="231648" cy="1463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19884" y="3596640"/>
              <a:ext cx="609600" cy="1463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62200" y="3659124"/>
              <a:ext cx="121919" cy="1143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96668" y="3720084"/>
              <a:ext cx="256031" cy="1463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63724" y="3781044"/>
              <a:ext cx="109727" cy="1143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78964" y="3843528"/>
              <a:ext cx="82296" cy="10972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869691" y="4037076"/>
              <a:ext cx="629920" cy="489584"/>
            </a:xfrm>
            <a:custGeom>
              <a:avLst/>
              <a:gdLst/>
              <a:ahLst/>
              <a:cxnLst/>
              <a:rect l="l" t="t" r="r" b="b"/>
              <a:pathLst>
                <a:path w="629920" h="489585">
                  <a:moveTo>
                    <a:pt x="629411" y="0"/>
                  </a:moveTo>
                  <a:lnTo>
                    <a:pt x="85343" y="254507"/>
                  </a:lnTo>
                </a:path>
                <a:path w="629920" h="489585">
                  <a:moveTo>
                    <a:pt x="0" y="18287"/>
                  </a:moveTo>
                  <a:lnTo>
                    <a:pt x="85343" y="18287"/>
                  </a:lnTo>
                  <a:lnTo>
                    <a:pt x="85343" y="489203"/>
                  </a:lnTo>
                  <a:lnTo>
                    <a:pt x="0" y="489203"/>
                  </a:lnTo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43100" y="4084319"/>
              <a:ext cx="952500" cy="1463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82368" y="4145280"/>
              <a:ext cx="475488" cy="1143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15312" y="4206240"/>
              <a:ext cx="609600" cy="14630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89048" y="4267200"/>
              <a:ext cx="256031" cy="11430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59152" y="4328160"/>
              <a:ext cx="109727" cy="1143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14728" y="4390644"/>
              <a:ext cx="804672" cy="1463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85772" y="4451603"/>
              <a:ext cx="865632" cy="14630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223003" y="3941064"/>
              <a:ext cx="603885" cy="408940"/>
            </a:xfrm>
            <a:custGeom>
              <a:avLst/>
              <a:gdLst/>
              <a:ahLst/>
              <a:cxnLst/>
              <a:rect l="l" t="t" r="r" b="b"/>
              <a:pathLst>
                <a:path w="603885" h="408939">
                  <a:moveTo>
                    <a:pt x="0" y="246887"/>
                  </a:moveTo>
                  <a:lnTo>
                    <a:pt x="518159" y="204215"/>
                  </a:lnTo>
                </a:path>
                <a:path w="603885" h="408939">
                  <a:moveTo>
                    <a:pt x="603503" y="0"/>
                  </a:moveTo>
                  <a:lnTo>
                    <a:pt x="518159" y="0"/>
                  </a:lnTo>
                  <a:lnTo>
                    <a:pt x="518159" y="408431"/>
                  </a:lnTo>
                  <a:lnTo>
                    <a:pt x="603503" y="408431"/>
                  </a:lnTo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064252" y="3968496"/>
              <a:ext cx="417575" cy="4876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985003" y="4029456"/>
              <a:ext cx="574548" cy="4876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6547" y="4090416"/>
              <a:ext cx="249936" cy="381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216652" y="4151375"/>
              <a:ext cx="106679" cy="381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872228" y="4212336"/>
              <a:ext cx="797051" cy="4876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43272" y="4274819"/>
              <a:ext cx="858011" cy="4876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409188" y="2999231"/>
              <a:ext cx="902207" cy="137160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409188" y="3015996"/>
              <a:ext cx="902335" cy="1355090"/>
            </a:xfrm>
            <a:custGeom>
              <a:avLst/>
              <a:gdLst/>
              <a:ahLst/>
              <a:cxnLst/>
              <a:rect l="l" t="t" r="r" b="b"/>
              <a:pathLst>
                <a:path w="902335" h="1355089">
                  <a:moveTo>
                    <a:pt x="0" y="1309115"/>
                  </a:moveTo>
                  <a:lnTo>
                    <a:pt x="0" y="1354835"/>
                  </a:lnTo>
                  <a:lnTo>
                    <a:pt x="902207" y="1354835"/>
                  </a:lnTo>
                  <a:lnTo>
                    <a:pt x="902207" y="0"/>
                  </a:lnTo>
                  <a:lnTo>
                    <a:pt x="720851" y="0"/>
                  </a:lnTo>
                  <a:lnTo>
                    <a:pt x="714431" y="49997"/>
                  </a:lnTo>
                  <a:lnTo>
                    <a:pt x="699206" y="96512"/>
                  </a:lnTo>
                  <a:lnTo>
                    <a:pt x="676087" y="138633"/>
                  </a:lnTo>
                  <a:lnTo>
                    <a:pt x="645985" y="175450"/>
                  </a:lnTo>
                  <a:lnTo>
                    <a:pt x="609811" y="206052"/>
                  </a:lnTo>
                  <a:lnTo>
                    <a:pt x="568475" y="229528"/>
                  </a:lnTo>
                  <a:lnTo>
                    <a:pt x="522889" y="244968"/>
                  </a:lnTo>
                  <a:lnTo>
                    <a:pt x="473963" y="251459"/>
                  </a:lnTo>
                  <a:lnTo>
                    <a:pt x="473963" y="435863"/>
                  </a:lnTo>
                  <a:lnTo>
                    <a:pt x="856487" y="435863"/>
                  </a:lnTo>
                  <a:lnTo>
                    <a:pt x="856487" y="1309115"/>
                  </a:lnTo>
                  <a:lnTo>
                    <a:pt x="44195" y="1309115"/>
                  </a:lnTo>
                  <a:lnTo>
                    <a:pt x="44195" y="481583"/>
                  </a:lnTo>
                  <a:lnTo>
                    <a:pt x="0" y="481583"/>
                  </a:lnTo>
                  <a:lnTo>
                    <a:pt x="0" y="1309115"/>
                  </a:lnTo>
                  <a:close/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09188" y="2097024"/>
              <a:ext cx="428243" cy="87325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409188" y="2097024"/>
              <a:ext cx="428625" cy="873760"/>
            </a:xfrm>
            <a:custGeom>
              <a:avLst/>
              <a:gdLst/>
              <a:ahLst/>
              <a:cxnLst/>
              <a:rect l="l" t="t" r="r" b="b"/>
              <a:pathLst>
                <a:path w="428625" h="873760">
                  <a:moveTo>
                    <a:pt x="428243" y="435863"/>
                  </a:moveTo>
                  <a:lnTo>
                    <a:pt x="428243" y="251459"/>
                  </a:lnTo>
                  <a:lnTo>
                    <a:pt x="379315" y="244530"/>
                  </a:lnTo>
                  <a:lnTo>
                    <a:pt x="333708" y="228885"/>
                  </a:lnTo>
                  <a:lnTo>
                    <a:pt x="292316" y="205382"/>
                  </a:lnTo>
                  <a:lnTo>
                    <a:pt x="256031" y="174878"/>
                  </a:lnTo>
                  <a:lnTo>
                    <a:pt x="225748" y="138231"/>
                  </a:lnTo>
                  <a:lnTo>
                    <a:pt x="202358" y="96297"/>
                  </a:lnTo>
                  <a:lnTo>
                    <a:pt x="186755" y="49934"/>
                  </a:lnTo>
                  <a:lnTo>
                    <a:pt x="179831" y="0"/>
                  </a:lnTo>
                  <a:lnTo>
                    <a:pt x="0" y="0"/>
                  </a:lnTo>
                  <a:lnTo>
                    <a:pt x="0" y="873251"/>
                  </a:lnTo>
                  <a:lnTo>
                    <a:pt x="179831" y="873251"/>
                  </a:lnTo>
                  <a:lnTo>
                    <a:pt x="186755" y="823251"/>
                  </a:lnTo>
                  <a:lnTo>
                    <a:pt x="202358" y="776716"/>
                  </a:lnTo>
                  <a:lnTo>
                    <a:pt x="225748" y="734538"/>
                  </a:lnTo>
                  <a:lnTo>
                    <a:pt x="256031" y="697610"/>
                  </a:lnTo>
                  <a:lnTo>
                    <a:pt x="292316" y="666827"/>
                  </a:lnTo>
                  <a:lnTo>
                    <a:pt x="333708" y="643080"/>
                  </a:lnTo>
                  <a:lnTo>
                    <a:pt x="379315" y="627262"/>
                  </a:lnTo>
                  <a:lnTo>
                    <a:pt x="428243" y="620267"/>
                  </a:lnTo>
                  <a:lnTo>
                    <a:pt x="428243" y="4358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493008" y="2449068"/>
              <a:ext cx="158496" cy="1463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76244" y="2510027"/>
              <a:ext cx="182879" cy="20726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17392" y="2570988"/>
              <a:ext cx="115824" cy="1463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09188" y="3015996"/>
              <a:ext cx="428243" cy="43586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409188" y="3015996"/>
              <a:ext cx="428625" cy="436245"/>
            </a:xfrm>
            <a:custGeom>
              <a:avLst/>
              <a:gdLst/>
              <a:ahLst/>
              <a:cxnLst/>
              <a:rect l="l" t="t" r="r" b="b"/>
              <a:pathLst>
                <a:path w="428625" h="436245">
                  <a:moveTo>
                    <a:pt x="428243" y="251459"/>
                  </a:moveTo>
                  <a:lnTo>
                    <a:pt x="428243" y="435863"/>
                  </a:lnTo>
                  <a:lnTo>
                    <a:pt x="0" y="435863"/>
                  </a:lnTo>
                  <a:lnTo>
                    <a:pt x="0" y="0"/>
                  </a:lnTo>
                  <a:lnTo>
                    <a:pt x="179831" y="0"/>
                  </a:lnTo>
                  <a:lnTo>
                    <a:pt x="186755" y="49997"/>
                  </a:lnTo>
                  <a:lnTo>
                    <a:pt x="202358" y="96512"/>
                  </a:lnTo>
                  <a:lnTo>
                    <a:pt x="225748" y="138633"/>
                  </a:lnTo>
                  <a:lnTo>
                    <a:pt x="256031" y="175450"/>
                  </a:lnTo>
                  <a:lnTo>
                    <a:pt x="292316" y="206052"/>
                  </a:lnTo>
                  <a:lnTo>
                    <a:pt x="333708" y="229528"/>
                  </a:lnTo>
                  <a:lnTo>
                    <a:pt x="379315" y="244968"/>
                  </a:lnTo>
                  <a:lnTo>
                    <a:pt x="428243" y="2514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468624" y="3256788"/>
              <a:ext cx="316991" cy="1463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491483" y="3317747"/>
              <a:ext cx="345947" cy="57150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499104" y="3544824"/>
              <a:ext cx="338455" cy="344805"/>
            </a:xfrm>
            <a:custGeom>
              <a:avLst/>
              <a:gdLst/>
              <a:ahLst/>
              <a:cxnLst/>
              <a:rect l="l" t="t" r="r" b="b"/>
              <a:pathLst>
                <a:path w="338454" h="344804">
                  <a:moveTo>
                    <a:pt x="338327" y="144779"/>
                  </a:moveTo>
                  <a:lnTo>
                    <a:pt x="338327" y="0"/>
                  </a:lnTo>
                  <a:lnTo>
                    <a:pt x="0" y="0"/>
                  </a:lnTo>
                  <a:lnTo>
                    <a:pt x="0" y="344423"/>
                  </a:lnTo>
                  <a:lnTo>
                    <a:pt x="141731" y="344423"/>
                  </a:lnTo>
                  <a:lnTo>
                    <a:pt x="148943" y="299534"/>
                  </a:lnTo>
                  <a:lnTo>
                    <a:pt x="164711" y="258324"/>
                  </a:lnTo>
                  <a:lnTo>
                    <a:pt x="188078" y="221859"/>
                  </a:lnTo>
                  <a:lnTo>
                    <a:pt x="218083" y="191206"/>
                  </a:lnTo>
                  <a:lnTo>
                    <a:pt x="253765" y="167431"/>
                  </a:lnTo>
                  <a:lnTo>
                    <a:pt x="294167" y="151600"/>
                  </a:lnTo>
                  <a:lnTo>
                    <a:pt x="338327" y="1447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563111" y="3557016"/>
              <a:ext cx="207263" cy="1143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526536" y="3617975"/>
              <a:ext cx="268224" cy="20726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499104" y="3934968"/>
              <a:ext cx="338327" cy="34442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499104" y="3934968"/>
              <a:ext cx="338455" cy="344805"/>
            </a:xfrm>
            <a:custGeom>
              <a:avLst/>
              <a:gdLst/>
              <a:ahLst/>
              <a:cxnLst/>
              <a:rect l="l" t="t" r="r" b="b"/>
              <a:pathLst>
                <a:path w="338454" h="344804">
                  <a:moveTo>
                    <a:pt x="338327" y="199643"/>
                  </a:moveTo>
                  <a:lnTo>
                    <a:pt x="338327" y="344423"/>
                  </a:lnTo>
                  <a:lnTo>
                    <a:pt x="0" y="344423"/>
                  </a:lnTo>
                  <a:lnTo>
                    <a:pt x="0" y="0"/>
                  </a:lnTo>
                  <a:lnTo>
                    <a:pt x="141731" y="0"/>
                  </a:lnTo>
                  <a:lnTo>
                    <a:pt x="148943" y="44889"/>
                  </a:lnTo>
                  <a:lnTo>
                    <a:pt x="164711" y="86099"/>
                  </a:lnTo>
                  <a:lnTo>
                    <a:pt x="188078" y="122564"/>
                  </a:lnTo>
                  <a:lnTo>
                    <a:pt x="218083" y="153217"/>
                  </a:lnTo>
                  <a:lnTo>
                    <a:pt x="253765" y="176992"/>
                  </a:lnTo>
                  <a:lnTo>
                    <a:pt x="294167" y="192823"/>
                  </a:lnTo>
                  <a:lnTo>
                    <a:pt x="338327" y="1996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628644" y="4104131"/>
              <a:ext cx="91439" cy="14630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53967" y="4165091"/>
              <a:ext cx="243839" cy="1143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40252" y="4227575"/>
              <a:ext cx="268224" cy="1143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883151" y="3544824"/>
              <a:ext cx="338327" cy="34442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883151" y="3544824"/>
              <a:ext cx="338455" cy="344805"/>
            </a:xfrm>
            <a:custGeom>
              <a:avLst/>
              <a:gdLst/>
              <a:ahLst/>
              <a:cxnLst/>
              <a:rect l="l" t="t" r="r" b="b"/>
              <a:pathLst>
                <a:path w="338454" h="344804">
                  <a:moveTo>
                    <a:pt x="0" y="144779"/>
                  </a:moveTo>
                  <a:lnTo>
                    <a:pt x="0" y="0"/>
                  </a:lnTo>
                  <a:lnTo>
                    <a:pt x="338327" y="0"/>
                  </a:lnTo>
                  <a:lnTo>
                    <a:pt x="338327" y="344423"/>
                  </a:lnTo>
                  <a:lnTo>
                    <a:pt x="195071" y="344423"/>
                  </a:lnTo>
                  <a:lnTo>
                    <a:pt x="188345" y="299534"/>
                  </a:lnTo>
                  <a:lnTo>
                    <a:pt x="172794" y="258324"/>
                  </a:lnTo>
                  <a:lnTo>
                    <a:pt x="149485" y="221859"/>
                  </a:lnTo>
                  <a:lnTo>
                    <a:pt x="119485" y="191206"/>
                  </a:lnTo>
                  <a:lnTo>
                    <a:pt x="83859" y="167431"/>
                  </a:lnTo>
                  <a:lnTo>
                    <a:pt x="43676" y="151600"/>
                  </a:lnTo>
                  <a:lnTo>
                    <a:pt x="0" y="1447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934967" y="3557016"/>
              <a:ext cx="243839" cy="1463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924300" y="3617975"/>
              <a:ext cx="268224" cy="20726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883151" y="3934968"/>
              <a:ext cx="338327" cy="344423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3883151" y="3934968"/>
              <a:ext cx="338455" cy="344805"/>
            </a:xfrm>
            <a:custGeom>
              <a:avLst/>
              <a:gdLst/>
              <a:ahLst/>
              <a:cxnLst/>
              <a:rect l="l" t="t" r="r" b="b"/>
              <a:pathLst>
                <a:path w="338454" h="344804">
                  <a:moveTo>
                    <a:pt x="0" y="199643"/>
                  </a:moveTo>
                  <a:lnTo>
                    <a:pt x="0" y="344423"/>
                  </a:lnTo>
                  <a:lnTo>
                    <a:pt x="338327" y="344423"/>
                  </a:lnTo>
                  <a:lnTo>
                    <a:pt x="338327" y="0"/>
                  </a:lnTo>
                  <a:lnTo>
                    <a:pt x="195071" y="0"/>
                  </a:lnTo>
                  <a:lnTo>
                    <a:pt x="188345" y="44889"/>
                  </a:lnTo>
                  <a:lnTo>
                    <a:pt x="172794" y="86099"/>
                  </a:lnTo>
                  <a:lnTo>
                    <a:pt x="149485" y="122564"/>
                  </a:lnTo>
                  <a:lnTo>
                    <a:pt x="119485" y="153217"/>
                  </a:lnTo>
                  <a:lnTo>
                    <a:pt x="83859" y="176992"/>
                  </a:lnTo>
                  <a:lnTo>
                    <a:pt x="43676" y="192823"/>
                  </a:lnTo>
                  <a:lnTo>
                    <a:pt x="0" y="1996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12692" y="4107180"/>
              <a:ext cx="91439" cy="14630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930395" y="4168140"/>
              <a:ext cx="256032" cy="14630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924300" y="4229100"/>
              <a:ext cx="268224" cy="1143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657600" y="1866900"/>
              <a:ext cx="405765" cy="413384"/>
            </a:xfrm>
            <a:custGeom>
              <a:avLst/>
              <a:gdLst/>
              <a:ahLst/>
              <a:cxnLst/>
              <a:rect l="l" t="t" r="r" b="b"/>
              <a:pathLst>
                <a:path w="405764" h="413385">
                  <a:moveTo>
                    <a:pt x="202691" y="0"/>
                  </a:moveTo>
                  <a:lnTo>
                    <a:pt x="155954" y="5482"/>
                  </a:lnTo>
                  <a:lnTo>
                    <a:pt x="113189" y="21096"/>
                  </a:lnTo>
                  <a:lnTo>
                    <a:pt x="75569" y="45586"/>
                  </a:lnTo>
                  <a:lnTo>
                    <a:pt x="44267" y="77701"/>
                  </a:lnTo>
                  <a:lnTo>
                    <a:pt x="20456" y="116188"/>
                  </a:lnTo>
                  <a:lnTo>
                    <a:pt x="5309" y="159793"/>
                  </a:lnTo>
                  <a:lnTo>
                    <a:pt x="0" y="207263"/>
                  </a:lnTo>
                  <a:lnTo>
                    <a:pt x="5309" y="254650"/>
                  </a:lnTo>
                  <a:lnTo>
                    <a:pt x="20456" y="298037"/>
                  </a:lnTo>
                  <a:lnTo>
                    <a:pt x="44267" y="336226"/>
                  </a:lnTo>
                  <a:lnTo>
                    <a:pt x="75569" y="368017"/>
                  </a:lnTo>
                  <a:lnTo>
                    <a:pt x="113189" y="392210"/>
                  </a:lnTo>
                  <a:lnTo>
                    <a:pt x="155954" y="407605"/>
                  </a:lnTo>
                  <a:lnTo>
                    <a:pt x="202691" y="413003"/>
                  </a:lnTo>
                  <a:lnTo>
                    <a:pt x="248949" y="407605"/>
                  </a:lnTo>
                  <a:lnTo>
                    <a:pt x="291528" y="392210"/>
                  </a:lnTo>
                  <a:lnTo>
                    <a:pt x="329175" y="368017"/>
                  </a:lnTo>
                  <a:lnTo>
                    <a:pt x="360637" y="336226"/>
                  </a:lnTo>
                  <a:lnTo>
                    <a:pt x="384661" y="298037"/>
                  </a:lnTo>
                  <a:lnTo>
                    <a:pt x="399994" y="254650"/>
                  </a:lnTo>
                  <a:lnTo>
                    <a:pt x="405383" y="207263"/>
                  </a:lnTo>
                  <a:lnTo>
                    <a:pt x="399994" y="159793"/>
                  </a:lnTo>
                  <a:lnTo>
                    <a:pt x="384661" y="116188"/>
                  </a:lnTo>
                  <a:lnTo>
                    <a:pt x="360637" y="77701"/>
                  </a:lnTo>
                  <a:lnTo>
                    <a:pt x="329175" y="45586"/>
                  </a:lnTo>
                  <a:lnTo>
                    <a:pt x="291528" y="21096"/>
                  </a:lnTo>
                  <a:lnTo>
                    <a:pt x="248949" y="5482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657600" y="1866900"/>
              <a:ext cx="405765" cy="413384"/>
            </a:xfrm>
            <a:custGeom>
              <a:avLst/>
              <a:gdLst/>
              <a:ahLst/>
              <a:cxnLst/>
              <a:rect l="l" t="t" r="r" b="b"/>
              <a:pathLst>
                <a:path w="405764" h="413385">
                  <a:moveTo>
                    <a:pt x="405383" y="207263"/>
                  </a:moveTo>
                  <a:lnTo>
                    <a:pt x="399994" y="159793"/>
                  </a:lnTo>
                  <a:lnTo>
                    <a:pt x="384661" y="116188"/>
                  </a:lnTo>
                  <a:lnTo>
                    <a:pt x="360637" y="77701"/>
                  </a:lnTo>
                  <a:lnTo>
                    <a:pt x="329175" y="45586"/>
                  </a:lnTo>
                  <a:lnTo>
                    <a:pt x="291528" y="21096"/>
                  </a:lnTo>
                  <a:lnTo>
                    <a:pt x="248949" y="5482"/>
                  </a:lnTo>
                  <a:lnTo>
                    <a:pt x="202691" y="0"/>
                  </a:lnTo>
                  <a:lnTo>
                    <a:pt x="155954" y="5482"/>
                  </a:lnTo>
                  <a:lnTo>
                    <a:pt x="113189" y="21096"/>
                  </a:lnTo>
                  <a:lnTo>
                    <a:pt x="75569" y="45586"/>
                  </a:lnTo>
                  <a:lnTo>
                    <a:pt x="44267" y="77701"/>
                  </a:lnTo>
                  <a:lnTo>
                    <a:pt x="20456" y="116188"/>
                  </a:lnTo>
                  <a:lnTo>
                    <a:pt x="5309" y="159793"/>
                  </a:lnTo>
                  <a:lnTo>
                    <a:pt x="0" y="207263"/>
                  </a:lnTo>
                  <a:lnTo>
                    <a:pt x="5309" y="254650"/>
                  </a:lnTo>
                  <a:lnTo>
                    <a:pt x="20456" y="298037"/>
                  </a:lnTo>
                  <a:lnTo>
                    <a:pt x="44267" y="336226"/>
                  </a:lnTo>
                  <a:lnTo>
                    <a:pt x="75569" y="368017"/>
                  </a:lnTo>
                  <a:lnTo>
                    <a:pt x="113189" y="392210"/>
                  </a:lnTo>
                  <a:lnTo>
                    <a:pt x="155954" y="407605"/>
                  </a:lnTo>
                  <a:lnTo>
                    <a:pt x="202691" y="413003"/>
                  </a:lnTo>
                  <a:lnTo>
                    <a:pt x="248949" y="407605"/>
                  </a:lnTo>
                  <a:lnTo>
                    <a:pt x="291528" y="392210"/>
                  </a:lnTo>
                  <a:lnTo>
                    <a:pt x="329175" y="368017"/>
                  </a:lnTo>
                  <a:lnTo>
                    <a:pt x="360637" y="336226"/>
                  </a:lnTo>
                  <a:lnTo>
                    <a:pt x="384661" y="298037"/>
                  </a:lnTo>
                  <a:lnTo>
                    <a:pt x="399994" y="254650"/>
                  </a:lnTo>
                  <a:lnTo>
                    <a:pt x="405383" y="207263"/>
                  </a:lnTo>
                  <a:close/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749039" y="1927860"/>
              <a:ext cx="231648" cy="14630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07892" y="1988820"/>
              <a:ext cx="316991" cy="17525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720083" y="2110740"/>
              <a:ext cx="280415" cy="11430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782567" y="2173224"/>
              <a:ext cx="158496" cy="11430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674363" y="3723132"/>
              <a:ext cx="372110" cy="378460"/>
            </a:xfrm>
            <a:custGeom>
              <a:avLst/>
              <a:gdLst/>
              <a:ahLst/>
              <a:cxnLst/>
              <a:rect l="l" t="t" r="r" b="b"/>
              <a:pathLst>
                <a:path w="372110" h="378460">
                  <a:moveTo>
                    <a:pt x="185927" y="0"/>
                  </a:moveTo>
                  <a:lnTo>
                    <a:pt x="136172" y="6695"/>
                  </a:lnTo>
                  <a:lnTo>
                    <a:pt x="91665" y="25625"/>
                  </a:lnTo>
                  <a:lnTo>
                    <a:pt x="54101" y="55054"/>
                  </a:lnTo>
                  <a:lnTo>
                    <a:pt x="25174" y="93246"/>
                  </a:lnTo>
                  <a:lnTo>
                    <a:pt x="6575" y="138465"/>
                  </a:lnTo>
                  <a:lnTo>
                    <a:pt x="0" y="188975"/>
                  </a:lnTo>
                  <a:lnTo>
                    <a:pt x="6575" y="238957"/>
                  </a:lnTo>
                  <a:lnTo>
                    <a:pt x="25174" y="284028"/>
                  </a:lnTo>
                  <a:lnTo>
                    <a:pt x="54101" y="322325"/>
                  </a:lnTo>
                  <a:lnTo>
                    <a:pt x="91665" y="351987"/>
                  </a:lnTo>
                  <a:lnTo>
                    <a:pt x="136172" y="371150"/>
                  </a:lnTo>
                  <a:lnTo>
                    <a:pt x="185927" y="377951"/>
                  </a:lnTo>
                  <a:lnTo>
                    <a:pt x="235154" y="371150"/>
                  </a:lnTo>
                  <a:lnTo>
                    <a:pt x="279512" y="351987"/>
                  </a:lnTo>
                  <a:lnTo>
                    <a:pt x="317182" y="322325"/>
                  </a:lnTo>
                  <a:lnTo>
                    <a:pt x="346343" y="284028"/>
                  </a:lnTo>
                  <a:lnTo>
                    <a:pt x="365174" y="238957"/>
                  </a:lnTo>
                  <a:lnTo>
                    <a:pt x="371855" y="188975"/>
                  </a:lnTo>
                  <a:lnTo>
                    <a:pt x="365174" y="138465"/>
                  </a:lnTo>
                  <a:lnTo>
                    <a:pt x="346343" y="93246"/>
                  </a:lnTo>
                  <a:lnTo>
                    <a:pt x="317182" y="55054"/>
                  </a:lnTo>
                  <a:lnTo>
                    <a:pt x="279512" y="25625"/>
                  </a:lnTo>
                  <a:lnTo>
                    <a:pt x="235154" y="6695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74363" y="3723132"/>
              <a:ext cx="372110" cy="378460"/>
            </a:xfrm>
            <a:custGeom>
              <a:avLst/>
              <a:gdLst/>
              <a:ahLst/>
              <a:cxnLst/>
              <a:rect l="l" t="t" r="r" b="b"/>
              <a:pathLst>
                <a:path w="372110" h="378460">
                  <a:moveTo>
                    <a:pt x="371855" y="188975"/>
                  </a:moveTo>
                  <a:lnTo>
                    <a:pt x="365174" y="138465"/>
                  </a:lnTo>
                  <a:lnTo>
                    <a:pt x="346343" y="93246"/>
                  </a:lnTo>
                  <a:lnTo>
                    <a:pt x="317182" y="55054"/>
                  </a:lnTo>
                  <a:lnTo>
                    <a:pt x="279512" y="25625"/>
                  </a:lnTo>
                  <a:lnTo>
                    <a:pt x="235154" y="6695"/>
                  </a:lnTo>
                  <a:lnTo>
                    <a:pt x="185927" y="0"/>
                  </a:lnTo>
                  <a:lnTo>
                    <a:pt x="136172" y="6695"/>
                  </a:lnTo>
                  <a:lnTo>
                    <a:pt x="91665" y="25625"/>
                  </a:lnTo>
                  <a:lnTo>
                    <a:pt x="54101" y="55054"/>
                  </a:lnTo>
                  <a:lnTo>
                    <a:pt x="25174" y="93246"/>
                  </a:lnTo>
                  <a:lnTo>
                    <a:pt x="6575" y="138465"/>
                  </a:lnTo>
                  <a:lnTo>
                    <a:pt x="0" y="188975"/>
                  </a:lnTo>
                  <a:lnTo>
                    <a:pt x="6575" y="238957"/>
                  </a:lnTo>
                  <a:lnTo>
                    <a:pt x="25174" y="284028"/>
                  </a:lnTo>
                  <a:lnTo>
                    <a:pt x="54101" y="322325"/>
                  </a:lnTo>
                  <a:lnTo>
                    <a:pt x="91665" y="351987"/>
                  </a:lnTo>
                  <a:lnTo>
                    <a:pt x="136172" y="371150"/>
                  </a:lnTo>
                  <a:lnTo>
                    <a:pt x="185927" y="377951"/>
                  </a:lnTo>
                  <a:lnTo>
                    <a:pt x="235154" y="371150"/>
                  </a:lnTo>
                  <a:lnTo>
                    <a:pt x="279512" y="351987"/>
                  </a:lnTo>
                  <a:lnTo>
                    <a:pt x="317182" y="322325"/>
                  </a:lnTo>
                  <a:lnTo>
                    <a:pt x="346343" y="284028"/>
                  </a:lnTo>
                  <a:lnTo>
                    <a:pt x="365174" y="238957"/>
                  </a:lnTo>
                  <a:lnTo>
                    <a:pt x="371855" y="188975"/>
                  </a:lnTo>
                  <a:close/>
                </a:path>
              </a:pathLst>
            </a:custGeom>
            <a:ln w="3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85616" y="3765803"/>
              <a:ext cx="158496" cy="14630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07892" y="3826763"/>
              <a:ext cx="316991" cy="17526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720083" y="3950208"/>
              <a:ext cx="280415" cy="11430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782567" y="4011168"/>
              <a:ext cx="158496" cy="11430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860291" y="2333244"/>
              <a:ext cx="0" cy="448309"/>
            </a:xfrm>
            <a:custGeom>
              <a:avLst/>
              <a:gdLst/>
              <a:ahLst/>
              <a:cxnLst/>
              <a:rect l="l" t="t" r="r" b="b"/>
              <a:pathLst>
                <a:path h="448310">
                  <a:moveTo>
                    <a:pt x="0" y="448055"/>
                  </a:moveTo>
                  <a:lnTo>
                    <a:pt x="0" y="0"/>
                  </a:lnTo>
                </a:path>
              </a:pathLst>
            </a:custGeom>
            <a:ln w="6020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42003" y="2279904"/>
              <a:ext cx="36830" cy="58419"/>
            </a:xfrm>
            <a:custGeom>
              <a:avLst/>
              <a:gdLst/>
              <a:ahLst/>
              <a:cxnLst/>
              <a:rect l="l" t="t" r="r" b="b"/>
              <a:pathLst>
                <a:path w="36829" h="58419">
                  <a:moveTo>
                    <a:pt x="18287" y="0"/>
                  </a:moveTo>
                  <a:lnTo>
                    <a:pt x="0" y="57911"/>
                  </a:lnTo>
                  <a:lnTo>
                    <a:pt x="36575" y="57911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60291" y="3256788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h="460375">
                  <a:moveTo>
                    <a:pt x="0" y="460247"/>
                  </a:moveTo>
                  <a:lnTo>
                    <a:pt x="0" y="0"/>
                  </a:lnTo>
                </a:path>
              </a:pathLst>
            </a:custGeom>
            <a:ln w="6020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42003" y="3204972"/>
              <a:ext cx="36830" cy="56515"/>
            </a:xfrm>
            <a:custGeom>
              <a:avLst/>
              <a:gdLst/>
              <a:ahLst/>
              <a:cxnLst/>
              <a:rect l="l" t="t" r="r" b="b"/>
              <a:pathLst>
                <a:path w="36829" h="56514">
                  <a:moveTo>
                    <a:pt x="18287" y="0"/>
                  </a:moveTo>
                  <a:lnTo>
                    <a:pt x="0" y="56387"/>
                  </a:lnTo>
                  <a:lnTo>
                    <a:pt x="36575" y="56387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363467" y="2074164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70">
                  <a:moveTo>
                    <a:pt x="242315" y="0"/>
                  </a:moveTo>
                  <a:lnTo>
                    <a:pt x="0" y="0"/>
                  </a:lnTo>
                </a:path>
              </a:pathLst>
            </a:custGeom>
            <a:ln w="6020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601211" y="2054352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0" y="0"/>
                  </a:moveTo>
                  <a:lnTo>
                    <a:pt x="0" y="38099"/>
                  </a:lnTo>
                  <a:lnTo>
                    <a:pt x="56387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363467" y="2074164"/>
              <a:ext cx="259079" cy="1838325"/>
            </a:xfrm>
            <a:custGeom>
              <a:avLst/>
              <a:gdLst/>
              <a:ahLst/>
              <a:cxnLst/>
              <a:rect l="l" t="t" r="r" b="b"/>
              <a:pathLst>
                <a:path w="259079" h="1838325">
                  <a:moveTo>
                    <a:pt x="0" y="0"/>
                  </a:moveTo>
                  <a:lnTo>
                    <a:pt x="0" y="1400555"/>
                  </a:lnTo>
                </a:path>
                <a:path w="259079" h="1838325">
                  <a:moveTo>
                    <a:pt x="0" y="1400555"/>
                  </a:moveTo>
                  <a:lnTo>
                    <a:pt x="112775" y="1400555"/>
                  </a:lnTo>
                </a:path>
                <a:path w="259079" h="1838325">
                  <a:moveTo>
                    <a:pt x="112775" y="1400555"/>
                  </a:moveTo>
                  <a:lnTo>
                    <a:pt x="112775" y="1837943"/>
                  </a:lnTo>
                  <a:lnTo>
                    <a:pt x="259079" y="1837943"/>
                  </a:lnTo>
                </a:path>
              </a:pathLst>
            </a:custGeom>
            <a:ln w="6020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617975" y="3892296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0" y="0"/>
                  </a:moveTo>
                  <a:lnTo>
                    <a:pt x="0" y="38099"/>
                  </a:lnTo>
                  <a:lnTo>
                    <a:pt x="56387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363467" y="2993136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19" y="0"/>
                  </a:lnTo>
                </a:path>
              </a:pathLst>
            </a:custGeom>
            <a:ln w="6020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595116" y="2973324"/>
              <a:ext cx="56515" cy="38100"/>
            </a:xfrm>
            <a:custGeom>
              <a:avLst/>
              <a:gdLst/>
              <a:ahLst/>
              <a:cxnLst/>
              <a:rect l="l" t="t" r="r" b="b"/>
              <a:pathLst>
                <a:path w="56514" h="38100">
                  <a:moveTo>
                    <a:pt x="0" y="0"/>
                  </a:moveTo>
                  <a:lnTo>
                    <a:pt x="0" y="38099"/>
                  </a:lnTo>
                  <a:lnTo>
                    <a:pt x="56387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995927" y="3258312"/>
              <a:ext cx="268224" cy="11430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980688" y="3320796"/>
              <a:ext cx="266700" cy="20726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997452" y="3381756"/>
              <a:ext cx="155448" cy="11430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162044" y="3381756"/>
              <a:ext cx="115824" cy="1463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193036" y="2831592"/>
              <a:ext cx="580643" cy="4876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308860" y="2892552"/>
              <a:ext cx="347472" cy="4876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244852" y="2953512"/>
              <a:ext cx="478536" cy="4876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5672" y="2677668"/>
              <a:ext cx="598932" cy="4876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172455" y="2740152"/>
              <a:ext cx="243839" cy="4876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237988" y="2801112"/>
              <a:ext cx="106679" cy="3810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132832" y="3413760"/>
              <a:ext cx="416052" cy="4876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052059" y="3474719"/>
              <a:ext cx="576071" cy="4876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215128" y="3535680"/>
              <a:ext cx="249936" cy="3810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283708" y="3596640"/>
              <a:ext cx="106679" cy="3810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939284" y="3659124"/>
              <a:ext cx="798576" cy="48767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910328" y="3720084"/>
              <a:ext cx="859535" cy="48767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5987793" y="8727440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1612391" y="5368545"/>
            <a:ext cx="4546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Incremental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Iterative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Enterprise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Transformation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Methodology</a:t>
            </a:r>
            <a:endParaRPr sz="1200">
              <a:latin typeface="Microsoft Sans Serif"/>
              <a:cs typeface="Microsoft Sans Serif"/>
            </a:endParaRPr>
          </a:p>
          <a:p>
            <a:pPr marL="34925">
              <a:lnSpc>
                <a:spcPct val="100000"/>
              </a:lnSpc>
            </a:pPr>
            <a:r>
              <a:rPr sz="800" i="1" spc="5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800" i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 #5</a:t>
            </a:r>
            <a:r>
              <a:rPr sz="800" i="1" spc="6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41" name="object 14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917691" y="5402579"/>
              <a:ext cx="254507" cy="307847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633727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69" h="536575">
                  <a:moveTo>
                    <a:pt x="737615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737615" y="536447"/>
                  </a:lnTo>
                  <a:lnTo>
                    <a:pt x="737615" y="0"/>
                  </a:lnTo>
                  <a:close/>
                </a:path>
              </a:pathLst>
            </a:custGeom>
            <a:solidFill>
              <a:srgbClr val="E0E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633727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69" h="536575">
                  <a:moveTo>
                    <a:pt x="0" y="536447"/>
                  </a:moveTo>
                  <a:lnTo>
                    <a:pt x="737615" y="536447"/>
                  </a:lnTo>
                  <a:lnTo>
                    <a:pt x="737615" y="0"/>
                  </a:lnTo>
                  <a:lnTo>
                    <a:pt x="0" y="0"/>
                  </a:lnTo>
                  <a:lnTo>
                    <a:pt x="0" y="536447"/>
                  </a:lnTo>
                  <a:close/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868424" y="6909815"/>
              <a:ext cx="272795" cy="15544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754124" y="7082027"/>
              <a:ext cx="499872" cy="196595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815084" y="7167371"/>
              <a:ext cx="233172" cy="155448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068068" y="7167371"/>
              <a:ext cx="134112" cy="15544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755648" y="7252715"/>
              <a:ext cx="499872" cy="15544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2476500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69" h="536575">
                  <a:moveTo>
                    <a:pt x="737615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737615" y="536447"/>
                  </a:lnTo>
                  <a:lnTo>
                    <a:pt x="737615" y="0"/>
                  </a:lnTo>
                  <a:close/>
                </a:path>
              </a:pathLst>
            </a:custGeom>
            <a:solidFill>
              <a:srgbClr val="E8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476500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69" h="536575">
                  <a:moveTo>
                    <a:pt x="0" y="536447"/>
                  </a:moveTo>
                  <a:lnTo>
                    <a:pt x="737615" y="536447"/>
                  </a:lnTo>
                  <a:lnTo>
                    <a:pt x="737615" y="0"/>
                  </a:lnTo>
                  <a:lnTo>
                    <a:pt x="0" y="0"/>
                  </a:lnTo>
                  <a:lnTo>
                    <a:pt x="0" y="536447"/>
                  </a:lnTo>
                  <a:close/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659380" y="6909815"/>
              <a:ext cx="376427" cy="196595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519172" y="7082027"/>
              <a:ext cx="658368" cy="196595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587752" y="7167371"/>
              <a:ext cx="524256" cy="196595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566416" y="7252715"/>
              <a:ext cx="560832" cy="196595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318825" y="7433369"/>
              <a:ext cx="213240" cy="216288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302764" y="7674863"/>
              <a:ext cx="251459" cy="51816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177796" y="7760207"/>
              <a:ext cx="498347" cy="65531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093720" y="7655051"/>
              <a:ext cx="353568" cy="65531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020568" y="7740395"/>
              <a:ext cx="498347" cy="65531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3319272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70" h="536575">
                  <a:moveTo>
                    <a:pt x="737615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737615" y="536447"/>
                  </a:lnTo>
                  <a:lnTo>
                    <a:pt x="737615" y="0"/>
                  </a:lnTo>
                  <a:close/>
                </a:path>
              </a:pathLst>
            </a:custGeom>
            <a:solidFill>
              <a:srgbClr val="E8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319272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70" h="536575">
                  <a:moveTo>
                    <a:pt x="0" y="536447"/>
                  </a:moveTo>
                  <a:lnTo>
                    <a:pt x="737615" y="536447"/>
                  </a:lnTo>
                  <a:lnTo>
                    <a:pt x="737615" y="0"/>
                  </a:lnTo>
                  <a:lnTo>
                    <a:pt x="0" y="0"/>
                  </a:lnTo>
                  <a:lnTo>
                    <a:pt x="0" y="536447"/>
                  </a:lnTo>
                  <a:close/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529583" y="6909815"/>
              <a:ext cx="321563" cy="155448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404616" y="7080503"/>
              <a:ext cx="574548" cy="201168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441192" y="7167371"/>
              <a:ext cx="499872" cy="196595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491483" y="7252715"/>
              <a:ext cx="402336" cy="196595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4162044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70" h="536575">
                  <a:moveTo>
                    <a:pt x="737615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737615" y="536447"/>
                  </a:lnTo>
                  <a:lnTo>
                    <a:pt x="737615" y="0"/>
                  </a:lnTo>
                  <a:close/>
                </a:path>
              </a:pathLst>
            </a:custGeom>
            <a:solidFill>
              <a:srgbClr val="E8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162044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70" h="536575">
                  <a:moveTo>
                    <a:pt x="0" y="536447"/>
                  </a:moveTo>
                  <a:lnTo>
                    <a:pt x="737615" y="536447"/>
                  </a:lnTo>
                  <a:lnTo>
                    <a:pt x="737615" y="0"/>
                  </a:lnTo>
                  <a:lnTo>
                    <a:pt x="0" y="0"/>
                  </a:lnTo>
                  <a:lnTo>
                    <a:pt x="0" y="536447"/>
                  </a:lnTo>
                  <a:close/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364736" y="6909815"/>
              <a:ext cx="336803" cy="196595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224527" y="7080503"/>
              <a:ext cx="623315" cy="164592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251960" y="7167371"/>
              <a:ext cx="560832" cy="19659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355592" y="7252715"/>
              <a:ext cx="353567" cy="196595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004815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70" h="536575">
                  <a:moveTo>
                    <a:pt x="737615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737615" y="536447"/>
                  </a:lnTo>
                  <a:lnTo>
                    <a:pt x="737615" y="0"/>
                  </a:lnTo>
                  <a:close/>
                </a:path>
              </a:pathLst>
            </a:custGeom>
            <a:solidFill>
              <a:srgbClr val="E8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004815" y="6844283"/>
              <a:ext cx="737870" cy="536575"/>
            </a:xfrm>
            <a:custGeom>
              <a:avLst/>
              <a:gdLst/>
              <a:ahLst/>
              <a:cxnLst/>
              <a:rect l="l" t="t" r="r" b="b"/>
              <a:pathLst>
                <a:path w="737870" h="536575">
                  <a:moveTo>
                    <a:pt x="0" y="536447"/>
                  </a:moveTo>
                  <a:lnTo>
                    <a:pt x="737615" y="536447"/>
                  </a:lnTo>
                  <a:lnTo>
                    <a:pt x="737615" y="0"/>
                  </a:lnTo>
                  <a:lnTo>
                    <a:pt x="0" y="0"/>
                  </a:lnTo>
                  <a:lnTo>
                    <a:pt x="0" y="536447"/>
                  </a:lnTo>
                  <a:close/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183123" y="6909815"/>
              <a:ext cx="387095" cy="196595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117591" y="7080503"/>
              <a:ext cx="512063" cy="20116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102352" y="7167371"/>
              <a:ext cx="548639" cy="196595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141976" y="7252715"/>
              <a:ext cx="475488" cy="196595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1923287" y="6548627"/>
              <a:ext cx="3926204" cy="295910"/>
            </a:xfrm>
            <a:custGeom>
              <a:avLst/>
              <a:gdLst/>
              <a:ahLst/>
              <a:cxnLst/>
              <a:rect l="l" t="t" r="r" b="b"/>
              <a:pathLst>
                <a:path w="3926204" h="295909">
                  <a:moveTo>
                    <a:pt x="3925823" y="0"/>
                  </a:moveTo>
                  <a:lnTo>
                    <a:pt x="252983" y="0"/>
                  </a:lnTo>
                  <a:lnTo>
                    <a:pt x="204215" y="5749"/>
                  </a:lnTo>
                  <a:lnTo>
                    <a:pt x="159366" y="22109"/>
                  </a:lnTo>
                  <a:lnTo>
                    <a:pt x="119742" y="47746"/>
                  </a:lnTo>
                  <a:lnTo>
                    <a:pt x="86650" y="81327"/>
                  </a:lnTo>
                  <a:lnTo>
                    <a:pt x="61395" y="121520"/>
                  </a:lnTo>
                  <a:lnTo>
                    <a:pt x="45284" y="166991"/>
                  </a:lnTo>
                  <a:lnTo>
                    <a:pt x="39623" y="216407"/>
                  </a:lnTo>
                  <a:lnTo>
                    <a:pt x="39623" y="256031"/>
                  </a:lnTo>
                  <a:lnTo>
                    <a:pt x="0" y="256031"/>
                  </a:lnTo>
                  <a:lnTo>
                    <a:pt x="79247" y="295655"/>
                  </a:lnTo>
                  <a:lnTo>
                    <a:pt x="158495" y="256031"/>
                  </a:lnTo>
                  <a:lnTo>
                    <a:pt x="118871" y="256031"/>
                  </a:lnTo>
                  <a:lnTo>
                    <a:pt x="118871" y="216407"/>
                  </a:lnTo>
                  <a:lnTo>
                    <a:pt x="125650" y="173626"/>
                  </a:lnTo>
                  <a:lnTo>
                    <a:pt x="144572" y="136404"/>
                  </a:lnTo>
                  <a:lnTo>
                    <a:pt x="173516" y="107009"/>
                  </a:lnTo>
                  <a:lnTo>
                    <a:pt x="210360" y="87709"/>
                  </a:lnTo>
                  <a:lnTo>
                    <a:pt x="252983" y="80771"/>
                  </a:lnTo>
                  <a:lnTo>
                    <a:pt x="3846575" y="80771"/>
                  </a:lnTo>
                  <a:lnTo>
                    <a:pt x="3846575" y="256031"/>
                  </a:lnTo>
                  <a:lnTo>
                    <a:pt x="3925823" y="256031"/>
                  </a:lnTo>
                  <a:lnTo>
                    <a:pt x="3925823" y="0"/>
                  </a:lnTo>
                  <a:close/>
                </a:path>
              </a:pathLst>
            </a:custGeom>
            <a:solidFill>
              <a:srgbClr val="F2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23287" y="6548627"/>
              <a:ext cx="3926204" cy="295910"/>
            </a:xfrm>
            <a:custGeom>
              <a:avLst/>
              <a:gdLst/>
              <a:ahLst/>
              <a:cxnLst/>
              <a:rect l="l" t="t" r="r" b="b"/>
              <a:pathLst>
                <a:path w="3926204" h="295909">
                  <a:moveTo>
                    <a:pt x="3846575" y="80771"/>
                  </a:moveTo>
                  <a:lnTo>
                    <a:pt x="252983" y="80771"/>
                  </a:lnTo>
                  <a:lnTo>
                    <a:pt x="210360" y="87709"/>
                  </a:lnTo>
                  <a:lnTo>
                    <a:pt x="173516" y="107009"/>
                  </a:lnTo>
                  <a:lnTo>
                    <a:pt x="144572" y="136404"/>
                  </a:lnTo>
                  <a:lnTo>
                    <a:pt x="125650" y="173626"/>
                  </a:lnTo>
                  <a:lnTo>
                    <a:pt x="118871" y="216407"/>
                  </a:lnTo>
                  <a:lnTo>
                    <a:pt x="118871" y="256031"/>
                  </a:lnTo>
                  <a:lnTo>
                    <a:pt x="158495" y="256031"/>
                  </a:lnTo>
                  <a:lnTo>
                    <a:pt x="79247" y="295655"/>
                  </a:lnTo>
                  <a:lnTo>
                    <a:pt x="0" y="256031"/>
                  </a:lnTo>
                  <a:lnTo>
                    <a:pt x="39623" y="256031"/>
                  </a:lnTo>
                  <a:lnTo>
                    <a:pt x="39623" y="216407"/>
                  </a:lnTo>
                  <a:lnTo>
                    <a:pt x="45284" y="166991"/>
                  </a:lnTo>
                  <a:lnTo>
                    <a:pt x="61395" y="121520"/>
                  </a:lnTo>
                  <a:lnTo>
                    <a:pt x="86650" y="81327"/>
                  </a:lnTo>
                  <a:lnTo>
                    <a:pt x="119742" y="47746"/>
                  </a:lnTo>
                  <a:lnTo>
                    <a:pt x="159366" y="22109"/>
                  </a:lnTo>
                  <a:lnTo>
                    <a:pt x="204215" y="5749"/>
                  </a:lnTo>
                  <a:lnTo>
                    <a:pt x="252983" y="0"/>
                  </a:lnTo>
                  <a:lnTo>
                    <a:pt x="3925823" y="0"/>
                  </a:lnTo>
                  <a:lnTo>
                    <a:pt x="3925823" y="256031"/>
                  </a:lnTo>
                  <a:lnTo>
                    <a:pt x="3846575" y="256031"/>
                  </a:lnTo>
                  <a:lnTo>
                    <a:pt x="3846575" y="807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628132" y="7655051"/>
              <a:ext cx="368807" cy="65531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561076" y="7740395"/>
              <a:ext cx="498348" cy="65531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702105" y="7419653"/>
              <a:ext cx="211716" cy="216288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806695" y="7661147"/>
              <a:ext cx="313943" cy="65531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713732" y="7746491"/>
              <a:ext cx="498348" cy="65531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848665" y="7419653"/>
              <a:ext cx="211716" cy="216288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963924" y="7655051"/>
              <a:ext cx="298703" cy="51816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863339" y="7740395"/>
              <a:ext cx="498348" cy="6553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005893" y="7419653"/>
              <a:ext cx="211716" cy="216288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161597" y="7419653"/>
              <a:ext cx="213240" cy="216288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5809488" y="6911339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90">
                  <a:moveTo>
                    <a:pt x="0" y="0"/>
                  </a:moveTo>
                  <a:lnTo>
                    <a:pt x="0" y="402335"/>
                  </a:lnTo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789676" y="6857999"/>
              <a:ext cx="38100" cy="509270"/>
            </a:xfrm>
            <a:custGeom>
              <a:avLst/>
              <a:gdLst/>
              <a:ahLst/>
              <a:cxnLst/>
              <a:rect l="l" t="t" r="r" b="b"/>
              <a:pathLst>
                <a:path w="38100" h="509270">
                  <a:moveTo>
                    <a:pt x="38100" y="451104"/>
                  </a:moveTo>
                  <a:lnTo>
                    <a:pt x="0" y="451104"/>
                  </a:lnTo>
                  <a:lnTo>
                    <a:pt x="19812" y="509016"/>
                  </a:lnTo>
                  <a:lnTo>
                    <a:pt x="38100" y="451104"/>
                  </a:lnTo>
                  <a:close/>
                </a:path>
                <a:path w="38100" h="509270">
                  <a:moveTo>
                    <a:pt x="38100" y="57912"/>
                  </a:moveTo>
                  <a:lnTo>
                    <a:pt x="19812" y="0"/>
                  </a:lnTo>
                  <a:lnTo>
                    <a:pt x="0" y="57912"/>
                  </a:lnTo>
                  <a:lnTo>
                    <a:pt x="38100" y="57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016251" y="7380731"/>
              <a:ext cx="337185" cy="1065530"/>
            </a:xfrm>
            <a:custGeom>
              <a:avLst/>
              <a:gdLst/>
              <a:ahLst/>
              <a:cxnLst/>
              <a:rect l="l" t="t" r="r" b="b"/>
              <a:pathLst>
                <a:path w="337185" h="1065529">
                  <a:moveTo>
                    <a:pt x="0" y="0"/>
                  </a:moveTo>
                  <a:lnTo>
                    <a:pt x="237743" y="897635"/>
                  </a:lnTo>
                </a:path>
                <a:path w="337185" h="1065529">
                  <a:moveTo>
                    <a:pt x="336803" y="731519"/>
                  </a:moveTo>
                  <a:lnTo>
                    <a:pt x="237743" y="731519"/>
                  </a:lnTo>
                  <a:lnTo>
                    <a:pt x="237743" y="1065275"/>
                  </a:lnTo>
                  <a:lnTo>
                    <a:pt x="336803" y="1065275"/>
                  </a:lnTo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299716" y="8145779"/>
              <a:ext cx="629412" cy="164592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945891" y="8145779"/>
              <a:ext cx="79248" cy="42672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389632" y="8217407"/>
              <a:ext cx="548639" cy="164592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293620" y="8289035"/>
              <a:ext cx="743712" cy="128016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385060" y="8360663"/>
              <a:ext cx="560832" cy="164591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859023" y="7380731"/>
              <a:ext cx="388620" cy="1065530"/>
            </a:xfrm>
            <a:custGeom>
              <a:avLst/>
              <a:gdLst/>
              <a:ahLst/>
              <a:cxnLst/>
              <a:rect l="l" t="t" r="r" b="b"/>
              <a:pathLst>
                <a:path w="388619" h="1065529">
                  <a:moveTo>
                    <a:pt x="0" y="0"/>
                  </a:moveTo>
                  <a:lnTo>
                    <a:pt x="289559" y="897635"/>
                  </a:lnTo>
                </a:path>
                <a:path w="388619" h="1065529">
                  <a:moveTo>
                    <a:pt x="388619" y="731519"/>
                  </a:moveTo>
                  <a:lnTo>
                    <a:pt x="289559" y="731519"/>
                  </a:lnTo>
                  <a:lnTo>
                    <a:pt x="289559" y="1065275"/>
                  </a:lnTo>
                  <a:lnTo>
                    <a:pt x="388619" y="1065275"/>
                  </a:lnTo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243072" y="8145779"/>
              <a:ext cx="630935" cy="164592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3299460" y="8217407"/>
              <a:ext cx="524256" cy="164592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272027" y="8289035"/>
              <a:ext cx="573024" cy="16459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351276" y="8360663"/>
              <a:ext cx="414527" cy="164591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3701795" y="7380731"/>
              <a:ext cx="376555" cy="1065530"/>
            </a:xfrm>
            <a:custGeom>
              <a:avLst/>
              <a:gdLst/>
              <a:ahLst/>
              <a:cxnLst/>
              <a:rect l="l" t="t" r="r" b="b"/>
              <a:pathLst>
                <a:path w="376554" h="1065529">
                  <a:moveTo>
                    <a:pt x="0" y="0"/>
                  </a:moveTo>
                  <a:lnTo>
                    <a:pt x="275843" y="897635"/>
                  </a:lnTo>
                </a:path>
                <a:path w="376554" h="1065529">
                  <a:moveTo>
                    <a:pt x="376427" y="731519"/>
                  </a:moveTo>
                  <a:lnTo>
                    <a:pt x="275843" y="731519"/>
                  </a:lnTo>
                  <a:lnTo>
                    <a:pt x="275843" y="1065275"/>
                  </a:lnTo>
                  <a:lnTo>
                    <a:pt x="376427" y="1065275"/>
                  </a:lnTo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067555" y="8145779"/>
              <a:ext cx="646176" cy="164592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172711" y="8217407"/>
              <a:ext cx="438912" cy="164592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046220" y="8289035"/>
              <a:ext cx="682751" cy="164591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291583" y="8360663"/>
              <a:ext cx="195072" cy="128015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4544567" y="7380731"/>
              <a:ext cx="376555" cy="1065530"/>
            </a:xfrm>
            <a:custGeom>
              <a:avLst/>
              <a:gdLst/>
              <a:ahLst/>
              <a:cxnLst/>
              <a:rect l="l" t="t" r="r" b="b"/>
              <a:pathLst>
                <a:path w="376554" h="1065529">
                  <a:moveTo>
                    <a:pt x="0" y="0"/>
                  </a:moveTo>
                  <a:lnTo>
                    <a:pt x="277367" y="897635"/>
                  </a:lnTo>
                </a:path>
                <a:path w="376554" h="1065529">
                  <a:moveTo>
                    <a:pt x="376427" y="731519"/>
                  </a:moveTo>
                  <a:lnTo>
                    <a:pt x="277367" y="731519"/>
                  </a:lnTo>
                  <a:lnTo>
                    <a:pt x="277367" y="1065275"/>
                  </a:lnTo>
                  <a:lnTo>
                    <a:pt x="376427" y="1065275"/>
                  </a:lnTo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960620" y="8145779"/>
              <a:ext cx="539495" cy="54863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910328" y="8217407"/>
              <a:ext cx="646176" cy="128016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861559" y="8289035"/>
              <a:ext cx="743712" cy="164591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077967" y="8371331"/>
              <a:ext cx="304800" cy="132587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4439411" y="5961887"/>
              <a:ext cx="481965" cy="586740"/>
            </a:xfrm>
            <a:custGeom>
              <a:avLst/>
              <a:gdLst/>
              <a:ahLst/>
              <a:cxnLst/>
              <a:rect l="l" t="t" r="r" b="b"/>
              <a:pathLst>
                <a:path w="481964" h="586740">
                  <a:moveTo>
                    <a:pt x="0" y="586739"/>
                  </a:moveTo>
                  <a:lnTo>
                    <a:pt x="382523" y="239267"/>
                  </a:lnTo>
                </a:path>
                <a:path w="481964" h="586740">
                  <a:moveTo>
                    <a:pt x="481583" y="0"/>
                  </a:moveTo>
                  <a:lnTo>
                    <a:pt x="382523" y="0"/>
                  </a:lnTo>
                  <a:lnTo>
                    <a:pt x="382523" y="477011"/>
                  </a:lnTo>
                  <a:lnTo>
                    <a:pt x="481583" y="477011"/>
                  </a:lnTo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922520" y="5996939"/>
              <a:ext cx="797051" cy="54863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884420" y="6067043"/>
              <a:ext cx="877824" cy="164591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937759" y="6138671"/>
              <a:ext cx="178307" cy="128015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134355" y="6138671"/>
              <a:ext cx="573024" cy="164591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959096" y="6210299"/>
              <a:ext cx="243839" cy="164591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221223" y="6210299"/>
              <a:ext cx="368808" cy="164591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5588508" y="6210299"/>
              <a:ext cx="99060" cy="128015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936235" y="6281927"/>
              <a:ext cx="771143" cy="128015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885944" y="6353555"/>
              <a:ext cx="877824" cy="164591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2502408" y="5949695"/>
              <a:ext cx="509270" cy="599440"/>
            </a:xfrm>
            <a:custGeom>
              <a:avLst/>
              <a:gdLst/>
              <a:ahLst/>
              <a:cxnLst/>
              <a:rect l="l" t="t" r="r" b="b"/>
              <a:pathLst>
                <a:path w="509269" h="599440">
                  <a:moveTo>
                    <a:pt x="0" y="598931"/>
                  </a:moveTo>
                  <a:lnTo>
                    <a:pt x="409955" y="274319"/>
                  </a:lnTo>
                </a:path>
                <a:path w="509269" h="599440">
                  <a:moveTo>
                    <a:pt x="509015" y="0"/>
                  </a:moveTo>
                  <a:lnTo>
                    <a:pt x="409955" y="0"/>
                  </a:lnTo>
                  <a:lnTo>
                    <a:pt x="409955" y="548639"/>
                  </a:lnTo>
                  <a:lnTo>
                    <a:pt x="509015" y="548639"/>
                  </a:lnTo>
                </a:path>
              </a:pathLst>
            </a:custGeom>
            <a:ln w="4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2959608" y="5984747"/>
              <a:ext cx="926592" cy="164591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2955036" y="6056375"/>
              <a:ext cx="926592" cy="164591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031236" y="6126479"/>
              <a:ext cx="780288" cy="164591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2996184" y="6198107"/>
              <a:ext cx="853440" cy="164591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2945891" y="6269735"/>
              <a:ext cx="950976" cy="236219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3029712" y="6341363"/>
              <a:ext cx="801624" cy="164591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3131820" y="6412991"/>
              <a:ext cx="574547" cy="164591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5919" y="1252223"/>
            <a:ext cx="1769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1611" y="1568196"/>
            <a:ext cx="390525" cy="234950"/>
          </a:xfrm>
          <a:custGeom>
            <a:avLst/>
            <a:gdLst/>
            <a:ahLst/>
            <a:cxnLst/>
            <a:rect l="l" t="t" r="r" b="b"/>
            <a:pathLst>
              <a:path w="390525" h="234950">
                <a:moveTo>
                  <a:pt x="390143" y="222503"/>
                </a:moveTo>
                <a:lnTo>
                  <a:pt x="91439" y="117347"/>
                </a:lnTo>
              </a:path>
              <a:path w="390525" h="234950">
                <a:moveTo>
                  <a:pt x="0" y="0"/>
                </a:moveTo>
                <a:lnTo>
                  <a:pt x="91439" y="0"/>
                </a:lnTo>
                <a:lnTo>
                  <a:pt x="91439" y="234695"/>
                </a:lnTo>
                <a:lnTo>
                  <a:pt x="0" y="234695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13203" y="1570739"/>
            <a:ext cx="1056005" cy="21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Enterprise business model goal is to sustain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double digit annual growth and align all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business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units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with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that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goal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02279" y="3784092"/>
            <a:ext cx="475615" cy="814069"/>
          </a:xfrm>
          <a:custGeom>
            <a:avLst/>
            <a:gdLst/>
            <a:ahLst/>
            <a:cxnLst/>
            <a:rect l="l" t="t" r="r" b="b"/>
            <a:pathLst>
              <a:path w="475614" h="814070">
                <a:moveTo>
                  <a:pt x="475487" y="0"/>
                </a:moveTo>
                <a:lnTo>
                  <a:pt x="91439" y="504443"/>
                </a:lnTo>
              </a:path>
              <a:path w="475614" h="814070">
                <a:moveTo>
                  <a:pt x="0" y="195071"/>
                </a:moveTo>
                <a:lnTo>
                  <a:pt x="91439" y="195071"/>
                </a:lnTo>
                <a:lnTo>
                  <a:pt x="91439" y="813815"/>
                </a:lnTo>
                <a:lnTo>
                  <a:pt x="0" y="813815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22346" y="3981706"/>
            <a:ext cx="1048385" cy="601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Alignment Execution Methodology </a:t>
            </a:r>
            <a:r>
              <a:rPr sz="400" spc="10" dirty="0">
                <a:latin typeface="Arial MT"/>
                <a:cs typeface="Arial MT"/>
              </a:rPr>
              <a:t>moves 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onto requirements model engineering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activities and business architecture analysis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and design conducted </a:t>
            </a:r>
            <a:r>
              <a:rPr sz="400" spc="10" dirty="0">
                <a:latin typeface="Arial MT"/>
                <a:cs typeface="Arial MT"/>
              </a:rPr>
              <a:t>by </a:t>
            </a:r>
            <a:r>
              <a:rPr sz="400" spc="5" dirty="0">
                <a:latin typeface="Arial MT"/>
                <a:cs typeface="Arial MT"/>
              </a:rPr>
              <a:t>project Business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Architects in collaboration with application/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information/technology architects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(requirements model is shared between the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various group and is </a:t>
            </a:r>
            <a:r>
              <a:rPr sz="400" spc="10" dirty="0">
                <a:latin typeface="Arial MT"/>
                <a:cs typeface="Arial MT"/>
              </a:rPr>
              <a:t>the </a:t>
            </a:r>
            <a:r>
              <a:rPr sz="400" spc="5" dirty="0">
                <a:latin typeface="Arial MT"/>
                <a:cs typeface="Arial MT"/>
              </a:rPr>
              <a:t>central point </a:t>
            </a:r>
            <a:r>
              <a:rPr sz="400" dirty="0">
                <a:latin typeface="Arial MT"/>
                <a:cs typeface="Arial MT"/>
              </a:rPr>
              <a:t>of </a:t>
            </a:r>
            <a:r>
              <a:rPr sz="400" spc="5" dirty="0">
                <a:latin typeface="Arial MT"/>
                <a:cs typeface="Arial MT"/>
              </a:rPr>
              <a:t> focus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for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collaboration)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45864" y="3457955"/>
            <a:ext cx="524510" cy="490855"/>
          </a:xfrm>
          <a:custGeom>
            <a:avLst/>
            <a:gdLst/>
            <a:ahLst/>
            <a:cxnLst/>
            <a:rect l="l" t="t" r="r" b="b"/>
            <a:pathLst>
              <a:path w="524510" h="490854">
                <a:moveTo>
                  <a:pt x="0" y="326135"/>
                </a:moveTo>
                <a:lnTo>
                  <a:pt x="432815" y="245363"/>
                </a:lnTo>
              </a:path>
              <a:path w="524510" h="490854">
                <a:moveTo>
                  <a:pt x="524255" y="0"/>
                </a:moveTo>
                <a:lnTo>
                  <a:pt x="432815" y="0"/>
                </a:lnTo>
                <a:lnTo>
                  <a:pt x="432815" y="490727"/>
                </a:lnTo>
                <a:lnTo>
                  <a:pt x="524255" y="490727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0014" y="3460498"/>
            <a:ext cx="1075690" cy="473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635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While the business architecture is </a:t>
            </a:r>
            <a:r>
              <a:rPr sz="400" dirty="0">
                <a:latin typeface="Arial MT"/>
                <a:cs typeface="Arial MT"/>
              </a:rPr>
              <a:t>still </a:t>
            </a:r>
            <a:r>
              <a:rPr sz="400" spc="5" dirty="0">
                <a:latin typeface="Arial MT"/>
                <a:cs typeface="Arial MT"/>
              </a:rPr>
              <a:t>being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refined, Alignment Execution Methodology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activities are conducted </a:t>
            </a:r>
            <a:r>
              <a:rPr sz="400" spc="10" dirty="0">
                <a:latin typeface="Arial MT"/>
                <a:cs typeface="Arial MT"/>
              </a:rPr>
              <a:t>on </a:t>
            </a:r>
            <a:r>
              <a:rPr sz="400" spc="5" dirty="0">
                <a:latin typeface="Arial MT"/>
                <a:cs typeface="Arial MT"/>
              </a:rPr>
              <a:t>the Application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and Information Architecture fronts (business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architecture is “deployed” incrementally and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iteratively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on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top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of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the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application/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information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architecture)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43400" y="1568196"/>
            <a:ext cx="426720" cy="428625"/>
          </a:xfrm>
          <a:custGeom>
            <a:avLst/>
            <a:gdLst/>
            <a:ahLst/>
            <a:cxnLst/>
            <a:rect l="l" t="t" r="r" b="b"/>
            <a:pathLst>
              <a:path w="426720" h="428625">
                <a:moveTo>
                  <a:pt x="0" y="294131"/>
                </a:moveTo>
                <a:lnTo>
                  <a:pt x="335279" y="214883"/>
                </a:lnTo>
              </a:path>
              <a:path w="426720" h="428625">
                <a:moveTo>
                  <a:pt x="426719" y="0"/>
                </a:moveTo>
                <a:lnTo>
                  <a:pt x="335279" y="0"/>
                </a:lnTo>
                <a:lnTo>
                  <a:pt x="335279" y="428243"/>
                </a:lnTo>
                <a:lnTo>
                  <a:pt x="426719" y="428243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24398" y="1572263"/>
            <a:ext cx="1026160" cy="409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020" marR="29209" indent="-390525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Business unit </a:t>
            </a:r>
            <a:r>
              <a:rPr sz="400" spc="10" dirty="0">
                <a:latin typeface="Arial MT"/>
                <a:cs typeface="Arial MT"/>
              </a:rPr>
              <a:t>X </a:t>
            </a:r>
            <a:r>
              <a:rPr sz="400" spc="5" dirty="0">
                <a:latin typeface="Arial MT"/>
                <a:cs typeface="Arial MT"/>
              </a:rPr>
              <a:t>consults with the </a:t>
            </a:r>
            <a:r>
              <a:rPr sz="400" spc="10" dirty="0">
                <a:latin typeface="Arial MT"/>
                <a:cs typeface="Arial MT"/>
              </a:rPr>
              <a:t>SPO </a:t>
            </a:r>
            <a:r>
              <a:rPr sz="400" dirty="0">
                <a:latin typeface="Arial MT"/>
                <a:cs typeface="Arial MT"/>
              </a:rPr>
              <a:t>to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identify:</a:t>
            </a:r>
            <a:endParaRPr sz="400">
              <a:latin typeface="Arial MT"/>
              <a:cs typeface="Arial MT"/>
            </a:endParaRPr>
          </a:p>
          <a:p>
            <a:pPr marL="81280" marR="5080" indent="-81280">
              <a:lnSpc>
                <a:spcPct val="105000"/>
              </a:lnSpc>
              <a:buAutoNum type="alphaLcParenBoth"/>
              <a:tabLst>
                <a:tab pos="81280" algn="l"/>
              </a:tabLst>
            </a:pPr>
            <a:r>
              <a:rPr sz="400" spc="5" dirty="0">
                <a:latin typeface="Arial MT"/>
                <a:cs typeface="Arial MT"/>
              </a:rPr>
              <a:t>Their current maturity level with respect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to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the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high-level</a:t>
            </a:r>
            <a:r>
              <a:rPr sz="400" spc="-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vision</a:t>
            </a:r>
            <a:endParaRPr sz="400">
              <a:latin typeface="Arial MT"/>
              <a:cs typeface="Arial MT"/>
            </a:endParaRPr>
          </a:p>
          <a:p>
            <a:pPr marL="88265" indent="-81915">
              <a:lnSpc>
                <a:spcPct val="100000"/>
              </a:lnSpc>
              <a:spcBef>
                <a:spcPts val="25"/>
              </a:spcBef>
              <a:buAutoNum type="alphaLcParenBoth"/>
              <a:tabLst>
                <a:tab pos="88900" algn="l"/>
              </a:tabLst>
            </a:pPr>
            <a:r>
              <a:rPr sz="400" spc="5" dirty="0">
                <a:latin typeface="Arial MT"/>
                <a:cs typeface="Arial MT"/>
              </a:rPr>
              <a:t>Business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Unit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Specific</a:t>
            </a:r>
            <a:r>
              <a:rPr sz="400" spc="-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alignment goals</a:t>
            </a:r>
            <a:endParaRPr sz="400">
              <a:latin typeface="Arial MT"/>
              <a:cs typeface="Arial MT"/>
            </a:endParaRPr>
          </a:p>
          <a:p>
            <a:pPr marL="144780" indent="-78740">
              <a:lnSpc>
                <a:spcPct val="100000"/>
              </a:lnSpc>
              <a:spcBef>
                <a:spcPts val="20"/>
              </a:spcBef>
              <a:buAutoNum type="alphaLcParenBoth"/>
              <a:tabLst>
                <a:tab pos="145415" algn="l"/>
              </a:tabLst>
            </a:pPr>
            <a:r>
              <a:rPr sz="400" spc="5" dirty="0">
                <a:latin typeface="Arial MT"/>
                <a:cs typeface="Arial MT"/>
              </a:rPr>
              <a:t>Alignment</a:t>
            </a:r>
            <a:r>
              <a:rPr sz="400" spc="-1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Elicitation</a:t>
            </a:r>
            <a:r>
              <a:rPr sz="400" spc="-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Methodology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98291" y="1837944"/>
            <a:ext cx="1580515" cy="403860"/>
          </a:xfrm>
          <a:custGeom>
            <a:avLst/>
            <a:gdLst/>
            <a:ahLst/>
            <a:cxnLst/>
            <a:rect l="l" t="t" r="r" b="b"/>
            <a:pathLst>
              <a:path w="1580514" h="403860">
                <a:moveTo>
                  <a:pt x="283463" y="0"/>
                </a:moveTo>
                <a:lnTo>
                  <a:pt x="0" y="312419"/>
                </a:lnTo>
              </a:path>
              <a:path w="1580514" h="403860">
                <a:moveTo>
                  <a:pt x="1245107" y="192023"/>
                </a:moveTo>
                <a:lnTo>
                  <a:pt x="1580387" y="403859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42159" y="1907543"/>
            <a:ext cx="1079500" cy="473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9690" indent="1905" algn="ctr">
              <a:lnSpc>
                <a:spcPct val="105000"/>
              </a:lnSpc>
              <a:spcBef>
                <a:spcPts val="95"/>
              </a:spcBef>
            </a:pPr>
            <a:r>
              <a:rPr sz="400" spc="10" dirty="0">
                <a:latin typeface="Arial MT"/>
                <a:cs typeface="Arial MT"/>
              </a:rPr>
              <a:t>SPO </a:t>
            </a:r>
            <a:r>
              <a:rPr sz="400" spc="5" dirty="0">
                <a:latin typeface="Arial MT"/>
                <a:cs typeface="Arial MT"/>
              </a:rPr>
              <a:t>conducts </a:t>
            </a:r>
            <a:r>
              <a:rPr sz="400" spc="10" dirty="0">
                <a:latin typeface="Arial MT"/>
                <a:cs typeface="Arial MT"/>
              </a:rPr>
              <a:t>a </a:t>
            </a:r>
            <a:r>
              <a:rPr sz="400" spc="5" dirty="0">
                <a:latin typeface="Arial MT"/>
                <a:cs typeface="Arial MT"/>
              </a:rPr>
              <a:t>high-level goal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decomposition, consults with the </a:t>
            </a:r>
            <a:r>
              <a:rPr sz="400" spc="10" dirty="0">
                <a:latin typeface="Arial MT"/>
                <a:cs typeface="Arial MT"/>
              </a:rPr>
              <a:t>ARB, 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matches the business </a:t>
            </a:r>
            <a:r>
              <a:rPr sz="400" spc="10" dirty="0">
                <a:latin typeface="Arial MT"/>
                <a:cs typeface="Arial MT"/>
              </a:rPr>
              <a:t>domain </a:t>
            </a:r>
            <a:r>
              <a:rPr sz="400" spc="5" dirty="0">
                <a:latin typeface="Arial MT"/>
                <a:cs typeface="Arial MT"/>
              </a:rPr>
              <a:t>forces with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the forces that </a:t>
            </a:r>
            <a:r>
              <a:rPr sz="400" dirty="0">
                <a:latin typeface="Arial MT"/>
                <a:cs typeface="Arial MT"/>
              </a:rPr>
              <a:t>drive </a:t>
            </a:r>
            <a:r>
              <a:rPr sz="400" spc="5" dirty="0">
                <a:latin typeface="Arial MT"/>
                <a:cs typeface="Arial MT"/>
              </a:rPr>
              <a:t>best practice business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reference architectures, and identifies </a:t>
            </a:r>
            <a:r>
              <a:rPr sz="400" spc="10" dirty="0">
                <a:latin typeface="Arial MT"/>
                <a:cs typeface="Arial MT"/>
              </a:rPr>
              <a:t>a 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high-level</a:t>
            </a:r>
            <a:r>
              <a:rPr sz="400" spc="-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vision:</a:t>
            </a:r>
            <a:endParaRPr sz="400">
              <a:latin typeface="Arial MT"/>
              <a:cs typeface="Arial MT"/>
            </a:endParaRPr>
          </a:p>
          <a:p>
            <a:pPr marL="123189">
              <a:lnSpc>
                <a:spcPct val="100000"/>
              </a:lnSpc>
              <a:spcBef>
                <a:spcPts val="25"/>
              </a:spcBef>
            </a:pPr>
            <a:r>
              <a:rPr sz="400" spc="5" dirty="0">
                <a:latin typeface="Arial MT"/>
                <a:cs typeface="Arial MT"/>
              </a:rPr>
              <a:t>e.g.,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SOA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+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BPM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+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BRM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+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BAM     </a:t>
            </a:r>
            <a:r>
              <a:rPr sz="400" spc="-50" dirty="0">
                <a:latin typeface="Arial MT"/>
                <a:cs typeface="Arial MT"/>
              </a:rPr>
              <a:t> </a:t>
            </a:r>
            <a:r>
              <a:rPr sz="4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78679" y="2060448"/>
            <a:ext cx="91440" cy="363220"/>
          </a:xfrm>
          <a:custGeom>
            <a:avLst/>
            <a:gdLst/>
            <a:ahLst/>
            <a:cxnLst/>
            <a:rect l="l" t="t" r="r" b="b"/>
            <a:pathLst>
              <a:path w="91439" h="363219">
                <a:moveTo>
                  <a:pt x="91439" y="0"/>
                </a:moveTo>
                <a:lnTo>
                  <a:pt x="0" y="0"/>
                </a:lnTo>
                <a:lnTo>
                  <a:pt x="0" y="362711"/>
                </a:lnTo>
                <a:lnTo>
                  <a:pt x="91439" y="362711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04586" y="2062991"/>
            <a:ext cx="106680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1905" algn="ctr">
              <a:lnSpc>
                <a:spcPct val="105000"/>
              </a:lnSpc>
              <a:spcBef>
                <a:spcPts val="95"/>
              </a:spcBef>
            </a:pPr>
            <a:r>
              <a:rPr sz="400" spc="10" dirty="0">
                <a:latin typeface="Arial MT"/>
                <a:cs typeface="Arial MT"/>
              </a:rPr>
              <a:t>With the </a:t>
            </a:r>
            <a:r>
              <a:rPr sz="400" spc="5" dirty="0">
                <a:latin typeface="Arial MT"/>
                <a:cs typeface="Arial MT"/>
              </a:rPr>
              <a:t>help </a:t>
            </a:r>
            <a:r>
              <a:rPr sz="400" dirty="0">
                <a:latin typeface="Arial MT"/>
                <a:cs typeface="Arial MT"/>
              </a:rPr>
              <a:t>of </a:t>
            </a:r>
            <a:r>
              <a:rPr sz="400" spc="5" dirty="0">
                <a:latin typeface="Arial MT"/>
                <a:cs typeface="Arial MT"/>
              </a:rPr>
              <a:t>the </a:t>
            </a:r>
            <a:r>
              <a:rPr sz="400" spc="10" dirty="0">
                <a:latin typeface="Arial MT"/>
                <a:cs typeface="Arial MT"/>
              </a:rPr>
              <a:t>SPO </a:t>
            </a:r>
            <a:r>
              <a:rPr sz="400" spc="5" dirty="0">
                <a:latin typeface="Arial MT"/>
                <a:cs typeface="Arial MT"/>
              </a:rPr>
              <a:t>and the </a:t>
            </a:r>
            <a:r>
              <a:rPr sz="400" spc="10" dirty="0">
                <a:latin typeface="Arial MT"/>
                <a:cs typeface="Arial MT"/>
              </a:rPr>
              <a:t>EAM 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infrastructure,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alignment tenets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are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identified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by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applying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goal patterns  and  best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practices, and </a:t>
            </a:r>
            <a:r>
              <a:rPr sz="400" spc="10" dirty="0">
                <a:latin typeface="Arial MT"/>
                <a:cs typeface="Arial MT"/>
              </a:rPr>
              <a:t>the </a:t>
            </a:r>
            <a:r>
              <a:rPr sz="400" spc="5" dirty="0">
                <a:latin typeface="Arial MT"/>
                <a:cs typeface="Arial MT"/>
              </a:rPr>
              <a:t>applicable alignment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elicitation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methodology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is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identified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43400" y="2295144"/>
            <a:ext cx="422275" cy="553720"/>
          </a:xfrm>
          <a:custGeom>
            <a:avLst/>
            <a:gdLst/>
            <a:ahLst/>
            <a:cxnLst/>
            <a:rect l="l" t="t" r="r" b="b"/>
            <a:pathLst>
              <a:path w="422275" h="553719">
                <a:moveTo>
                  <a:pt x="0" y="0"/>
                </a:moveTo>
                <a:lnTo>
                  <a:pt x="330707" y="371855"/>
                </a:lnTo>
              </a:path>
              <a:path w="422275" h="553719">
                <a:moveTo>
                  <a:pt x="422147" y="190499"/>
                </a:moveTo>
                <a:lnTo>
                  <a:pt x="330707" y="190499"/>
                </a:lnTo>
                <a:lnTo>
                  <a:pt x="330707" y="553211"/>
                </a:lnTo>
                <a:lnTo>
                  <a:pt x="422147" y="553211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35066" y="2488187"/>
            <a:ext cx="99568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Business unit </a:t>
            </a:r>
            <a:r>
              <a:rPr sz="400" spc="10" dirty="0">
                <a:latin typeface="Arial MT"/>
                <a:cs typeface="Arial MT"/>
              </a:rPr>
              <a:t>X </a:t>
            </a:r>
            <a:r>
              <a:rPr sz="400" spc="5" dirty="0">
                <a:latin typeface="Arial MT"/>
                <a:cs typeface="Arial MT"/>
              </a:rPr>
              <a:t>applies the alignment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elicitation methodology </a:t>
            </a:r>
            <a:r>
              <a:rPr sz="400" dirty="0">
                <a:latin typeface="Arial MT"/>
                <a:cs typeface="Arial MT"/>
              </a:rPr>
              <a:t>to </a:t>
            </a:r>
            <a:r>
              <a:rPr sz="400" spc="5" dirty="0">
                <a:latin typeface="Arial MT"/>
                <a:cs typeface="Arial MT"/>
              </a:rPr>
              <a:t>identify their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maturity level </a:t>
            </a:r>
            <a:r>
              <a:rPr sz="400" dirty="0">
                <a:latin typeface="Arial MT"/>
                <a:cs typeface="Arial MT"/>
              </a:rPr>
              <a:t>(i.e., </a:t>
            </a:r>
            <a:r>
              <a:rPr sz="400" spc="10" dirty="0">
                <a:latin typeface="Arial MT"/>
                <a:cs typeface="Arial MT"/>
              </a:rPr>
              <a:t>common </a:t>
            </a:r>
            <a:r>
              <a:rPr sz="400" spc="5" dirty="0">
                <a:latin typeface="Arial MT"/>
                <a:cs typeface="Arial MT"/>
              </a:rPr>
              <a:t>denominator)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with respect </a:t>
            </a:r>
            <a:r>
              <a:rPr sz="400" dirty="0">
                <a:latin typeface="Arial MT"/>
                <a:cs typeface="Arial MT"/>
              </a:rPr>
              <a:t>to </a:t>
            </a:r>
            <a:r>
              <a:rPr sz="400" spc="5" dirty="0">
                <a:latin typeface="Arial MT"/>
                <a:cs typeface="Arial MT"/>
              </a:rPr>
              <a:t>the high-level vision and </a:t>
            </a:r>
            <a:r>
              <a:rPr sz="400" spc="10" dirty="0">
                <a:latin typeface="Arial MT"/>
                <a:cs typeface="Arial MT"/>
              </a:rPr>
              <a:t>a 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set </a:t>
            </a:r>
            <a:r>
              <a:rPr sz="400" dirty="0">
                <a:latin typeface="Arial MT"/>
                <a:cs typeface="Arial MT"/>
              </a:rPr>
              <a:t>of</a:t>
            </a:r>
            <a:r>
              <a:rPr sz="400" spc="5" dirty="0">
                <a:latin typeface="Arial MT"/>
                <a:cs typeface="Arial MT"/>
              </a:rPr>
              <a:t> alignment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projects/opportunities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43400" y="2726436"/>
            <a:ext cx="425450" cy="641985"/>
          </a:xfrm>
          <a:custGeom>
            <a:avLst/>
            <a:gdLst/>
            <a:ahLst/>
            <a:cxnLst/>
            <a:rect l="l" t="t" r="r" b="b"/>
            <a:pathLst>
              <a:path w="425450" h="641985">
                <a:moveTo>
                  <a:pt x="0" y="0"/>
                </a:moveTo>
                <a:lnTo>
                  <a:pt x="333755" y="396239"/>
                </a:lnTo>
              </a:path>
              <a:path w="425450" h="641985">
                <a:moveTo>
                  <a:pt x="425195" y="149351"/>
                </a:moveTo>
                <a:lnTo>
                  <a:pt x="333755" y="149351"/>
                </a:lnTo>
                <a:lnTo>
                  <a:pt x="333755" y="641603"/>
                </a:lnTo>
                <a:lnTo>
                  <a:pt x="425195" y="641603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00014" y="2878330"/>
            <a:ext cx="107315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5400"/>
              </a:lnSpc>
              <a:spcBef>
                <a:spcPts val="95"/>
              </a:spcBef>
            </a:pPr>
            <a:r>
              <a:rPr sz="400" spc="10" dirty="0">
                <a:latin typeface="Arial MT"/>
                <a:cs typeface="Arial MT"/>
              </a:rPr>
              <a:t>SPO, ARB, </a:t>
            </a:r>
            <a:r>
              <a:rPr sz="400" spc="5" dirty="0">
                <a:latin typeface="Arial MT"/>
                <a:cs typeface="Arial MT"/>
              </a:rPr>
              <a:t>and Business unit </a:t>
            </a:r>
            <a:r>
              <a:rPr sz="400" spc="10" dirty="0">
                <a:latin typeface="Arial MT"/>
                <a:cs typeface="Arial MT"/>
              </a:rPr>
              <a:t>X </a:t>
            </a:r>
            <a:r>
              <a:rPr sz="400" spc="5" dirty="0">
                <a:latin typeface="Arial MT"/>
                <a:cs typeface="Arial MT"/>
              </a:rPr>
              <a:t>prioritize the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projects</a:t>
            </a:r>
            <a:r>
              <a:rPr sz="400" spc="2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and</a:t>
            </a:r>
            <a:r>
              <a:rPr sz="400" spc="2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elevate</a:t>
            </a:r>
            <a:r>
              <a:rPr sz="400" spc="30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a</a:t>
            </a:r>
            <a:r>
              <a:rPr sz="400" spc="2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subset</a:t>
            </a:r>
            <a:r>
              <a:rPr sz="400" spc="30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of</a:t>
            </a:r>
            <a:r>
              <a:rPr sz="400" spc="2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them</a:t>
            </a:r>
            <a:r>
              <a:rPr sz="400" spc="3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into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the 4-year project roadmap and select </a:t>
            </a:r>
            <a:r>
              <a:rPr sz="400" spc="10" dirty="0">
                <a:latin typeface="Arial MT"/>
                <a:cs typeface="Arial MT"/>
              </a:rPr>
              <a:t>an 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appropriate  alignment  execution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methodology (ARB inputs is key to identify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constraints  imposed by  existing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infrastructure)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02279" y="2484120"/>
            <a:ext cx="379730" cy="481965"/>
          </a:xfrm>
          <a:custGeom>
            <a:avLst/>
            <a:gdLst/>
            <a:ahLst/>
            <a:cxnLst/>
            <a:rect l="l" t="t" r="r" b="b"/>
            <a:pathLst>
              <a:path w="379729" h="481964">
                <a:moveTo>
                  <a:pt x="379475" y="0"/>
                </a:moveTo>
                <a:lnTo>
                  <a:pt x="91439" y="268223"/>
                </a:lnTo>
              </a:path>
              <a:path w="379729" h="481964">
                <a:moveTo>
                  <a:pt x="0" y="54863"/>
                </a:moveTo>
                <a:lnTo>
                  <a:pt x="91439" y="54863"/>
                </a:lnTo>
                <a:lnTo>
                  <a:pt x="91439" y="481583"/>
                </a:lnTo>
                <a:lnTo>
                  <a:pt x="0" y="481583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14727" y="2541527"/>
            <a:ext cx="1068070" cy="409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marR="27305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Gated execution </a:t>
            </a:r>
            <a:r>
              <a:rPr sz="400" spc="10" dirty="0">
                <a:latin typeface="Arial MT"/>
                <a:cs typeface="Arial MT"/>
              </a:rPr>
              <a:t>of </a:t>
            </a:r>
            <a:r>
              <a:rPr sz="400" spc="5" dirty="0">
                <a:latin typeface="Arial MT"/>
                <a:cs typeface="Arial MT"/>
              </a:rPr>
              <a:t>multiple projects starts: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Projects that are not aligned with the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Enterprise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strategy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breach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gate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1</a:t>
            </a:r>
            <a:endParaRPr sz="400">
              <a:latin typeface="Arial MT"/>
              <a:cs typeface="Arial MT"/>
            </a:endParaRPr>
          </a:p>
          <a:p>
            <a:pPr marR="5080" algn="just">
              <a:lnSpc>
                <a:spcPct val="105000"/>
              </a:lnSpc>
            </a:pPr>
            <a:r>
              <a:rPr sz="400" spc="5" dirty="0">
                <a:latin typeface="Arial MT"/>
                <a:cs typeface="Arial MT"/>
              </a:rPr>
              <a:t>Projects </a:t>
            </a:r>
            <a:r>
              <a:rPr sz="400" dirty="0">
                <a:latin typeface="Arial MT"/>
                <a:cs typeface="Arial MT"/>
              </a:rPr>
              <a:t>that </a:t>
            </a:r>
            <a:r>
              <a:rPr sz="400" spc="5" dirty="0">
                <a:latin typeface="Arial MT"/>
                <a:cs typeface="Arial MT"/>
              </a:rPr>
              <a:t>pass through gate </a:t>
            </a:r>
            <a:r>
              <a:rPr sz="400" spc="10" dirty="0">
                <a:latin typeface="Arial MT"/>
                <a:cs typeface="Arial MT"/>
              </a:rPr>
              <a:t>1 are </a:t>
            </a:r>
            <a:r>
              <a:rPr sz="400" spc="5" dirty="0">
                <a:latin typeface="Arial MT"/>
                <a:cs typeface="Arial MT"/>
              </a:rPr>
              <a:t>funded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SPO </a:t>
            </a:r>
            <a:r>
              <a:rPr sz="400" spc="5" dirty="0">
                <a:latin typeface="Arial MT"/>
                <a:cs typeface="Arial MT"/>
              </a:rPr>
              <a:t>updates the roadmap every six months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to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account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for</a:t>
            </a:r>
            <a:r>
              <a:rPr sz="400" spc="5" dirty="0">
                <a:latin typeface="Arial MT"/>
                <a:cs typeface="Arial MT"/>
              </a:rPr>
              <a:t> changes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in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strategic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directions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02279" y="2607564"/>
            <a:ext cx="1676400" cy="1109980"/>
          </a:xfrm>
          <a:custGeom>
            <a:avLst/>
            <a:gdLst/>
            <a:ahLst/>
            <a:cxnLst/>
            <a:rect l="l" t="t" r="r" b="b"/>
            <a:pathLst>
              <a:path w="1676400" h="1109979">
                <a:moveTo>
                  <a:pt x="1341119" y="739139"/>
                </a:moveTo>
                <a:lnTo>
                  <a:pt x="1676399" y="504443"/>
                </a:lnTo>
              </a:path>
              <a:path w="1676400" h="1109979">
                <a:moveTo>
                  <a:pt x="883919" y="0"/>
                </a:moveTo>
                <a:lnTo>
                  <a:pt x="91439" y="144779"/>
                </a:lnTo>
              </a:path>
              <a:path w="1676400" h="1109979">
                <a:moveTo>
                  <a:pt x="379475" y="720851"/>
                </a:moveTo>
                <a:lnTo>
                  <a:pt x="91439" y="768095"/>
                </a:lnTo>
              </a:path>
              <a:path w="1676400" h="1109979">
                <a:moveTo>
                  <a:pt x="0" y="426719"/>
                </a:moveTo>
                <a:lnTo>
                  <a:pt x="91439" y="426719"/>
                </a:lnTo>
                <a:lnTo>
                  <a:pt x="91439" y="1109471"/>
                </a:lnTo>
                <a:lnTo>
                  <a:pt x="0" y="1109471"/>
                </a:lnTo>
              </a:path>
            </a:pathLst>
          </a:custGeom>
          <a:ln w="3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6276" y="3036826"/>
            <a:ext cx="106045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Alignment Execution Methodology is applied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to </a:t>
            </a:r>
            <a:r>
              <a:rPr sz="400" spc="5" dirty="0">
                <a:latin typeface="Arial MT"/>
                <a:cs typeface="Arial MT"/>
              </a:rPr>
              <a:t>individual projects </a:t>
            </a:r>
            <a:r>
              <a:rPr sz="400" dirty="0">
                <a:latin typeface="Arial MT"/>
                <a:cs typeface="Arial MT"/>
              </a:rPr>
              <a:t>starting </a:t>
            </a:r>
            <a:r>
              <a:rPr sz="400" spc="5" dirty="0">
                <a:latin typeface="Arial MT"/>
                <a:cs typeface="Arial MT"/>
              </a:rPr>
              <a:t>with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requirements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engineering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activities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conducted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by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project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BAs:</a:t>
            </a:r>
            <a:endParaRPr sz="400">
              <a:latin typeface="Arial MT"/>
              <a:cs typeface="Arial MT"/>
            </a:endParaRPr>
          </a:p>
          <a:p>
            <a:pPr marL="73025" marR="77470" algn="ctr">
              <a:lnSpc>
                <a:spcPct val="105000"/>
              </a:lnSpc>
            </a:pPr>
            <a:r>
              <a:rPr sz="400" spc="5" dirty="0">
                <a:latin typeface="Arial MT"/>
                <a:cs typeface="Arial MT"/>
              </a:rPr>
              <a:t>Gate </a:t>
            </a:r>
            <a:r>
              <a:rPr sz="400" spc="10" dirty="0">
                <a:latin typeface="Arial MT"/>
                <a:cs typeface="Arial MT"/>
              </a:rPr>
              <a:t>2 </a:t>
            </a:r>
            <a:r>
              <a:rPr sz="400" spc="5" dirty="0">
                <a:latin typeface="Arial MT"/>
                <a:cs typeface="Arial MT"/>
              </a:rPr>
              <a:t>review occurs </a:t>
            </a:r>
            <a:r>
              <a:rPr sz="400" spc="10" dirty="0">
                <a:latin typeface="Arial MT"/>
                <a:cs typeface="Arial MT"/>
              </a:rPr>
              <a:t>at the </a:t>
            </a:r>
            <a:r>
              <a:rPr sz="400" spc="5" dirty="0">
                <a:latin typeface="Arial MT"/>
                <a:cs typeface="Arial MT"/>
              </a:rPr>
              <a:t>end </a:t>
            </a:r>
            <a:r>
              <a:rPr sz="400" dirty="0">
                <a:latin typeface="Arial MT"/>
                <a:cs typeface="Arial MT"/>
              </a:rPr>
              <a:t>of </a:t>
            </a:r>
            <a:r>
              <a:rPr sz="400" spc="5" dirty="0">
                <a:latin typeface="Arial MT"/>
                <a:cs typeface="Arial MT"/>
              </a:rPr>
              <a:t>the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requirements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definition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phase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(aka.</a:t>
            </a:r>
            <a:endParaRPr sz="400">
              <a:latin typeface="Arial MT"/>
              <a:cs typeface="Arial MT"/>
            </a:endParaRPr>
          </a:p>
          <a:p>
            <a:pPr marR="5715" algn="ctr">
              <a:lnSpc>
                <a:spcPct val="100000"/>
              </a:lnSpc>
              <a:spcBef>
                <a:spcPts val="25"/>
              </a:spcBef>
            </a:pPr>
            <a:r>
              <a:rPr sz="400" spc="5" dirty="0">
                <a:latin typeface="Arial MT"/>
                <a:cs typeface="Arial MT"/>
              </a:rPr>
              <a:t>I</a:t>
            </a:r>
            <a:r>
              <a:rPr sz="400" dirty="0">
                <a:latin typeface="Arial MT"/>
                <a:cs typeface="Arial MT"/>
              </a:rPr>
              <a:t>n</a:t>
            </a:r>
            <a:r>
              <a:rPr sz="400" spc="15" dirty="0">
                <a:latin typeface="Arial MT"/>
                <a:cs typeface="Arial MT"/>
              </a:rPr>
              <a:t>c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p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dirty="0">
                <a:latin typeface="Arial MT"/>
                <a:cs typeface="Arial MT"/>
              </a:rPr>
              <a:t>i</a:t>
            </a:r>
            <a:r>
              <a:rPr sz="400" spc="15" dirty="0">
                <a:latin typeface="Arial MT"/>
                <a:cs typeface="Arial MT"/>
              </a:rPr>
              <a:t>o</a:t>
            </a:r>
            <a:r>
              <a:rPr sz="400" spc="10" dirty="0">
                <a:latin typeface="Arial MT"/>
                <a:cs typeface="Arial MT"/>
              </a:rPr>
              <a:t>n</a:t>
            </a:r>
            <a:r>
              <a:rPr sz="400" dirty="0">
                <a:latin typeface="Arial MT"/>
                <a:cs typeface="Arial MT"/>
              </a:rPr>
              <a:t> p</a:t>
            </a:r>
            <a:r>
              <a:rPr sz="400" spc="15" dirty="0">
                <a:latin typeface="Arial MT"/>
                <a:cs typeface="Arial MT"/>
              </a:rPr>
              <a:t>h</a:t>
            </a:r>
            <a:r>
              <a:rPr sz="400" dirty="0">
                <a:latin typeface="Arial MT"/>
                <a:cs typeface="Arial MT"/>
              </a:rPr>
              <a:t>a</a:t>
            </a:r>
            <a:r>
              <a:rPr sz="400" spc="15" dirty="0">
                <a:latin typeface="Arial MT"/>
                <a:cs typeface="Arial MT"/>
              </a:rPr>
              <a:t>s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5" dirty="0">
                <a:latin typeface="Arial MT"/>
                <a:cs typeface="Arial MT"/>
              </a:rPr>
              <a:t>)</a:t>
            </a:r>
            <a:endParaRPr sz="400">
              <a:latin typeface="Arial MT"/>
              <a:cs typeface="Arial MT"/>
            </a:endParaRPr>
          </a:p>
          <a:p>
            <a:pPr marL="25400" marR="32384" algn="ctr">
              <a:lnSpc>
                <a:spcPct val="105000"/>
              </a:lnSpc>
            </a:pPr>
            <a:r>
              <a:rPr sz="400" spc="15" dirty="0">
                <a:latin typeface="Arial MT"/>
                <a:cs typeface="Arial MT"/>
              </a:rPr>
              <a:t>On </a:t>
            </a:r>
            <a:r>
              <a:rPr sz="400" spc="5" dirty="0">
                <a:latin typeface="Arial MT"/>
                <a:cs typeface="Arial MT"/>
              </a:rPr>
              <a:t>selected project </a:t>
            </a:r>
            <a:r>
              <a:rPr sz="400" spc="10" dirty="0">
                <a:latin typeface="Arial MT"/>
                <a:cs typeface="Arial MT"/>
              </a:rPr>
              <a:t>a </a:t>
            </a:r>
            <a:r>
              <a:rPr sz="400" spc="5" dirty="0">
                <a:latin typeface="Arial MT"/>
                <a:cs typeface="Arial MT"/>
              </a:rPr>
              <a:t>3-months timeline is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imposed </a:t>
            </a:r>
            <a:r>
              <a:rPr sz="400" spc="10" dirty="0">
                <a:latin typeface="Arial MT"/>
                <a:cs typeface="Arial MT"/>
              </a:rPr>
              <a:t>on </a:t>
            </a:r>
            <a:r>
              <a:rPr sz="400" spc="5" dirty="0">
                <a:latin typeface="Arial MT"/>
                <a:cs typeface="Arial MT"/>
              </a:rPr>
              <a:t>the delivery </a:t>
            </a:r>
            <a:r>
              <a:rPr sz="400" dirty="0">
                <a:latin typeface="Arial MT"/>
                <a:cs typeface="Arial MT"/>
              </a:rPr>
              <a:t>of </a:t>
            </a:r>
            <a:r>
              <a:rPr sz="400" spc="10" dirty="0">
                <a:latin typeface="Arial MT"/>
                <a:cs typeface="Arial MT"/>
              </a:rPr>
              <a:t>a CPD </a:t>
            </a:r>
            <a:r>
              <a:rPr sz="400" dirty="0">
                <a:latin typeface="Arial MT"/>
                <a:cs typeface="Arial MT"/>
              </a:rPr>
              <a:t>prior to </a:t>
            </a:r>
            <a:r>
              <a:rPr sz="400" spc="5" dirty="0">
                <a:latin typeface="Arial MT"/>
                <a:cs typeface="Arial MT"/>
              </a:rPr>
              <a:t> Gate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2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review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38613" y="2791269"/>
            <a:ext cx="1134110" cy="1816735"/>
            <a:chOff x="3638613" y="2791269"/>
            <a:chExt cx="1134110" cy="1816735"/>
          </a:xfrm>
        </p:grpSpPr>
        <p:sp>
          <p:nvSpPr>
            <p:cNvPr id="27" name="object 27"/>
            <p:cNvSpPr/>
            <p:nvPr/>
          </p:nvSpPr>
          <p:spPr>
            <a:xfrm>
              <a:off x="3837432" y="3712464"/>
              <a:ext cx="932815" cy="893444"/>
            </a:xfrm>
            <a:custGeom>
              <a:avLst/>
              <a:gdLst/>
              <a:ahLst/>
              <a:cxnLst/>
              <a:rect l="l" t="t" r="r" b="b"/>
              <a:pathLst>
                <a:path w="932814" h="893445">
                  <a:moveTo>
                    <a:pt x="841247" y="0"/>
                  </a:moveTo>
                  <a:lnTo>
                    <a:pt x="0" y="576071"/>
                  </a:lnTo>
                </a:path>
                <a:path w="932814" h="893445">
                  <a:moveTo>
                    <a:pt x="408431" y="455675"/>
                  </a:moveTo>
                  <a:lnTo>
                    <a:pt x="841247" y="615695"/>
                  </a:lnTo>
                </a:path>
                <a:path w="932814" h="893445">
                  <a:moveTo>
                    <a:pt x="932687" y="338327"/>
                  </a:moveTo>
                  <a:lnTo>
                    <a:pt x="841247" y="338327"/>
                  </a:lnTo>
                  <a:lnTo>
                    <a:pt x="841247" y="893063"/>
                  </a:lnTo>
                  <a:lnTo>
                    <a:pt x="932687" y="893063"/>
                  </a:lnTo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40836" y="2793492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4" h="443864">
                  <a:moveTo>
                    <a:pt x="220979" y="0"/>
                  </a:moveTo>
                  <a:lnTo>
                    <a:pt x="176480" y="4497"/>
                  </a:lnTo>
                  <a:lnTo>
                    <a:pt x="135016" y="17406"/>
                  </a:lnTo>
                  <a:lnTo>
                    <a:pt x="97482" y="37852"/>
                  </a:lnTo>
                  <a:lnTo>
                    <a:pt x="64769" y="64960"/>
                  </a:lnTo>
                  <a:lnTo>
                    <a:pt x="37772" y="97854"/>
                  </a:lnTo>
                  <a:lnTo>
                    <a:pt x="17383" y="135659"/>
                  </a:lnTo>
                  <a:lnTo>
                    <a:pt x="4494" y="177501"/>
                  </a:lnTo>
                  <a:lnTo>
                    <a:pt x="0" y="222503"/>
                  </a:lnTo>
                  <a:lnTo>
                    <a:pt x="4494" y="267003"/>
                  </a:lnTo>
                  <a:lnTo>
                    <a:pt x="17383" y="308467"/>
                  </a:lnTo>
                  <a:lnTo>
                    <a:pt x="37772" y="346001"/>
                  </a:lnTo>
                  <a:lnTo>
                    <a:pt x="64769" y="378713"/>
                  </a:lnTo>
                  <a:lnTo>
                    <a:pt x="97482" y="405711"/>
                  </a:lnTo>
                  <a:lnTo>
                    <a:pt x="135016" y="426100"/>
                  </a:lnTo>
                  <a:lnTo>
                    <a:pt x="176480" y="438989"/>
                  </a:lnTo>
                  <a:lnTo>
                    <a:pt x="220979" y="443483"/>
                  </a:lnTo>
                  <a:lnTo>
                    <a:pt x="265982" y="438989"/>
                  </a:lnTo>
                  <a:lnTo>
                    <a:pt x="307824" y="426100"/>
                  </a:lnTo>
                  <a:lnTo>
                    <a:pt x="345629" y="405711"/>
                  </a:lnTo>
                  <a:lnTo>
                    <a:pt x="378523" y="378713"/>
                  </a:lnTo>
                  <a:lnTo>
                    <a:pt x="405631" y="346001"/>
                  </a:lnTo>
                  <a:lnTo>
                    <a:pt x="426077" y="308467"/>
                  </a:lnTo>
                  <a:lnTo>
                    <a:pt x="438986" y="267003"/>
                  </a:lnTo>
                  <a:lnTo>
                    <a:pt x="443483" y="222503"/>
                  </a:lnTo>
                  <a:lnTo>
                    <a:pt x="438986" y="177501"/>
                  </a:lnTo>
                  <a:lnTo>
                    <a:pt x="426077" y="135659"/>
                  </a:lnTo>
                  <a:lnTo>
                    <a:pt x="405631" y="97854"/>
                  </a:lnTo>
                  <a:lnTo>
                    <a:pt x="378523" y="64960"/>
                  </a:lnTo>
                  <a:lnTo>
                    <a:pt x="345629" y="37852"/>
                  </a:lnTo>
                  <a:lnTo>
                    <a:pt x="307824" y="17406"/>
                  </a:lnTo>
                  <a:lnTo>
                    <a:pt x="265982" y="4497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40836" y="2793492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4" h="443864">
                  <a:moveTo>
                    <a:pt x="443483" y="222503"/>
                  </a:moveTo>
                  <a:lnTo>
                    <a:pt x="438986" y="177501"/>
                  </a:lnTo>
                  <a:lnTo>
                    <a:pt x="426077" y="135659"/>
                  </a:lnTo>
                  <a:lnTo>
                    <a:pt x="405631" y="97854"/>
                  </a:lnTo>
                  <a:lnTo>
                    <a:pt x="378523" y="64960"/>
                  </a:lnTo>
                  <a:lnTo>
                    <a:pt x="345629" y="37852"/>
                  </a:lnTo>
                  <a:lnTo>
                    <a:pt x="307824" y="17406"/>
                  </a:lnTo>
                  <a:lnTo>
                    <a:pt x="265982" y="4497"/>
                  </a:lnTo>
                  <a:lnTo>
                    <a:pt x="220979" y="0"/>
                  </a:lnTo>
                  <a:lnTo>
                    <a:pt x="176480" y="4497"/>
                  </a:lnTo>
                  <a:lnTo>
                    <a:pt x="135016" y="17406"/>
                  </a:lnTo>
                  <a:lnTo>
                    <a:pt x="97482" y="37852"/>
                  </a:lnTo>
                  <a:lnTo>
                    <a:pt x="64769" y="64960"/>
                  </a:lnTo>
                  <a:lnTo>
                    <a:pt x="37772" y="97854"/>
                  </a:lnTo>
                  <a:lnTo>
                    <a:pt x="17383" y="135659"/>
                  </a:lnTo>
                  <a:lnTo>
                    <a:pt x="4494" y="177501"/>
                  </a:lnTo>
                  <a:lnTo>
                    <a:pt x="0" y="222503"/>
                  </a:lnTo>
                  <a:lnTo>
                    <a:pt x="4494" y="267003"/>
                  </a:lnTo>
                  <a:lnTo>
                    <a:pt x="17383" y="308467"/>
                  </a:lnTo>
                  <a:lnTo>
                    <a:pt x="37772" y="346001"/>
                  </a:lnTo>
                  <a:lnTo>
                    <a:pt x="64769" y="378713"/>
                  </a:lnTo>
                  <a:lnTo>
                    <a:pt x="97482" y="405711"/>
                  </a:lnTo>
                  <a:lnTo>
                    <a:pt x="135016" y="426100"/>
                  </a:lnTo>
                  <a:lnTo>
                    <a:pt x="176480" y="438989"/>
                  </a:lnTo>
                  <a:lnTo>
                    <a:pt x="220979" y="443483"/>
                  </a:lnTo>
                  <a:lnTo>
                    <a:pt x="265982" y="438989"/>
                  </a:lnTo>
                  <a:lnTo>
                    <a:pt x="307824" y="426100"/>
                  </a:lnTo>
                  <a:lnTo>
                    <a:pt x="345629" y="405711"/>
                  </a:lnTo>
                  <a:lnTo>
                    <a:pt x="378523" y="378713"/>
                  </a:lnTo>
                  <a:lnTo>
                    <a:pt x="405631" y="346001"/>
                  </a:lnTo>
                  <a:lnTo>
                    <a:pt x="426077" y="308467"/>
                  </a:lnTo>
                  <a:lnTo>
                    <a:pt x="438986" y="267003"/>
                  </a:lnTo>
                  <a:lnTo>
                    <a:pt x="443483" y="222503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95698" y="2933194"/>
            <a:ext cx="344170" cy="153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81915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Project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R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q</a:t>
            </a:r>
            <a:r>
              <a:rPr sz="400" dirty="0">
                <a:latin typeface="Arial MT"/>
                <a:cs typeface="Arial MT"/>
              </a:rPr>
              <a:t>u</a:t>
            </a:r>
            <a:r>
              <a:rPr sz="400" spc="5" dirty="0">
                <a:latin typeface="Arial MT"/>
                <a:cs typeface="Arial MT"/>
              </a:rPr>
              <a:t>ir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25" dirty="0">
                <a:latin typeface="Arial MT"/>
                <a:cs typeface="Arial MT"/>
              </a:rPr>
              <a:t>m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n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spc="10" dirty="0">
                <a:latin typeface="Arial MT"/>
                <a:cs typeface="Arial MT"/>
              </a:rPr>
              <a:t>s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28998" y="1585979"/>
            <a:ext cx="255904" cy="21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n</a:t>
            </a:r>
            <a:r>
              <a:rPr sz="400" spc="5" dirty="0">
                <a:latin typeface="Arial MT"/>
                <a:cs typeface="Arial MT"/>
              </a:rPr>
              <a:t>t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5" dirty="0">
                <a:latin typeface="Arial MT"/>
                <a:cs typeface="Arial MT"/>
              </a:rPr>
              <a:t>r</a:t>
            </a:r>
            <a:r>
              <a:rPr sz="400" dirty="0">
                <a:latin typeface="Arial MT"/>
                <a:cs typeface="Arial MT"/>
              </a:rPr>
              <a:t>p</a:t>
            </a:r>
            <a:r>
              <a:rPr sz="400" spc="5" dirty="0">
                <a:latin typeface="Arial MT"/>
                <a:cs typeface="Arial MT"/>
              </a:rPr>
              <a:t>ri</a:t>
            </a:r>
            <a:r>
              <a:rPr sz="400" dirty="0">
                <a:latin typeface="Arial MT"/>
                <a:cs typeface="Arial MT"/>
              </a:rPr>
              <a:t>s</a:t>
            </a:r>
            <a:r>
              <a:rPr sz="400" spc="5" dirty="0">
                <a:latin typeface="Arial MT"/>
                <a:cs typeface="Arial MT"/>
              </a:rPr>
              <a:t>e  Strategy </a:t>
            </a:r>
            <a:r>
              <a:rPr sz="400" spc="10" dirty="0">
                <a:latin typeface="Arial MT"/>
                <a:cs typeface="Arial MT"/>
              </a:rPr>
              <a:t> (SPO)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80803" y="1573339"/>
            <a:ext cx="457834" cy="457834"/>
            <a:chOff x="3380803" y="1573339"/>
            <a:chExt cx="457834" cy="457834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1755" y="1574292"/>
              <a:ext cx="455675" cy="4556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381755" y="1574292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29" h="455930">
                  <a:moveTo>
                    <a:pt x="455675" y="192023"/>
                  </a:moveTo>
                  <a:lnTo>
                    <a:pt x="455675" y="0"/>
                  </a:lnTo>
                  <a:lnTo>
                    <a:pt x="0" y="0"/>
                  </a:lnTo>
                  <a:lnTo>
                    <a:pt x="0" y="455675"/>
                  </a:lnTo>
                  <a:lnTo>
                    <a:pt x="192023" y="455675"/>
                  </a:lnTo>
                  <a:lnTo>
                    <a:pt x="198005" y="409105"/>
                  </a:lnTo>
                  <a:lnTo>
                    <a:pt x="211424" y="365331"/>
                  </a:lnTo>
                  <a:lnTo>
                    <a:pt x="231591" y="325007"/>
                  </a:lnTo>
                  <a:lnTo>
                    <a:pt x="257817" y="288784"/>
                  </a:lnTo>
                  <a:lnTo>
                    <a:pt x="289411" y="257315"/>
                  </a:lnTo>
                  <a:lnTo>
                    <a:pt x="325684" y="231252"/>
                  </a:lnTo>
                  <a:lnTo>
                    <a:pt x="365946" y="211248"/>
                  </a:lnTo>
                  <a:lnTo>
                    <a:pt x="409506" y="197954"/>
                  </a:lnTo>
                  <a:lnTo>
                    <a:pt x="455675" y="1920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06594" y="1585979"/>
            <a:ext cx="303530" cy="21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1905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Enterprise </a:t>
            </a:r>
            <a:r>
              <a:rPr sz="400" spc="10" dirty="0">
                <a:latin typeface="Arial MT"/>
                <a:cs typeface="Arial MT"/>
              </a:rPr>
              <a:t> G</a:t>
            </a:r>
            <a:r>
              <a:rPr sz="400" dirty="0">
                <a:latin typeface="Arial MT"/>
                <a:cs typeface="Arial MT"/>
              </a:rPr>
              <a:t>o</a:t>
            </a:r>
            <a:r>
              <a:rPr sz="400" spc="15" dirty="0">
                <a:latin typeface="Arial MT"/>
                <a:cs typeface="Arial MT"/>
              </a:rPr>
              <a:t>v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5" dirty="0">
                <a:latin typeface="Arial MT"/>
                <a:cs typeface="Arial MT"/>
              </a:rPr>
              <a:t>r</a:t>
            </a:r>
            <a:r>
              <a:rPr sz="400" spc="15" dirty="0">
                <a:latin typeface="Arial MT"/>
                <a:cs typeface="Arial MT"/>
              </a:rPr>
              <a:t>n</a:t>
            </a:r>
            <a:r>
              <a:rPr sz="400" dirty="0">
                <a:latin typeface="Arial MT"/>
                <a:cs typeface="Arial MT"/>
              </a:rPr>
              <a:t>a</a:t>
            </a:r>
            <a:r>
              <a:rPr sz="400" spc="15" dirty="0">
                <a:latin typeface="Arial MT"/>
                <a:cs typeface="Arial MT"/>
              </a:rPr>
              <a:t>n</a:t>
            </a:r>
            <a:r>
              <a:rPr sz="400" dirty="0">
                <a:latin typeface="Arial MT"/>
                <a:cs typeface="Arial MT"/>
              </a:rPr>
              <a:t>c</a:t>
            </a:r>
            <a:r>
              <a:rPr sz="400" spc="5" dirty="0">
                <a:latin typeface="Arial MT"/>
                <a:cs typeface="Arial MT"/>
              </a:rPr>
              <a:t>e  </a:t>
            </a:r>
            <a:r>
              <a:rPr sz="400" spc="10" dirty="0">
                <a:latin typeface="Arial MT"/>
                <a:cs typeface="Arial MT"/>
              </a:rPr>
              <a:t>(SPO)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379533" y="1573339"/>
            <a:ext cx="966469" cy="2886710"/>
            <a:chOff x="3379533" y="1573339"/>
            <a:chExt cx="966469" cy="2886710"/>
          </a:xfrm>
        </p:grpSpPr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199" y="1574292"/>
              <a:ext cx="457199" cy="141731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886199" y="1574292"/>
              <a:ext cx="457200" cy="1417320"/>
            </a:xfrm>
            <a:custGeom>
              <a:avLst/>
              <a:gdLst/>
              <a:ahLst/>
              <a:cxnLst/>
              <a:rect l="l" t="t" r="r" b="b"/>
              <a:pathLst>
                <a:path w="457200" h="1417320">
                  <a:moveTo>
                    <a:pt x="457199" y="960119"/>
                  </a:moveTo>
                  <a:lnTo>
                    <a:pt x="457199" y="0"/>
                  </a:lnTo>
                  <a:lnTo>
                    <a:pt x="0" y="0"/>
                  </a:lnTo>
                  <a:lnTo>
                    <a:pt x="0" y="192023"/>
                  </a:lnTo>
                  <a:lnTo>
                    <a:pt x="46570" y="197954"/>
                  </a:lnTo>
                  <a:lnTo>
                    <a:pt x="90344" y="211248"/>
                  </a:lnTo>
                  <a:lnTo>
                    <a:pt x="130668" y="231252"/>
                  </a:lnTo>
                  <a:lnTo>
                    <a:pt x="166891" y="257315"/>
                  </a:lnTo>
                  <a:lnTo>
                    <a:pt x="198360" y="288784"/>
                  </a:lnTo>
                  <a:lnTo>
                    <a:pt x="224423" y="325007"/>
                  </a:lnTo>
                  <a:lnTo>
                    <a:pt x="244427" y="365331"/>
                  </a:lnTo>
                  <a:lnTo>
                    <a:pt x="257721" y="409105"/>
                  </a:lnTo>
                  <a:lnTo>
                    <a:pt x="263651" y="455675"/>
                  </a:lnTo>
                  <a:lnTo>
                    <a:pt x="263651" y="504443"/>
                  </a:lnTo>
                  <a:lnTo>
                    <a:pt x="257721" y="551014"/>
                  </a:lnTo>
                  <a:lnTo>
                    <a:pt x="244427" y="594788"/>
                  </a:lnTo>
                  <a:lnTo>
                    <a:pt x="224423" y="635112"/>
                  </a:lnTo>
                  <a:lnTo>
                    <a:pt x="198360" y="671335"/>
                  </a:lnTo>
                  <a:lnTo>
                    <a:pt x="166891" y="702804"/>
                  </a:lnTo>
                  <a:lnTo>
                    <a:pt x="130668" y="728867"/>
                  </a:lnTo>
                  <a:lnTo>
                    <a:pt x="90344" y="748871"/>
                  </a:lnTo>
                  <a:lnTo>
                    <a:pt x="46570" y="762165"/>
                  </a:lnTo>
                  <a:lnTo>
                    <a:pt x="0" y="768095"/>
                  </a:lnTo>
                  <a:lnTo>
                    <a:pt x="0" y="1153667"/>
                  </a:lnTo>
                  <a:lnTo>
                    <a:pt x="46570" y="1159598"/>
                  </a:lnTo>
                  <a:lnTo>
                    <a:pt x="90344" y="1172892"/>
                  </a:lnTo>
                  <a:lnTo>
                    <a:pt x="130668" y="1192896"/>
                  </a:lnTo>
                  <a:lnTo>
                    <a:pt x="166891" y="1218959"/>
                  </a:lnTo>
                  <a:lnTo>
                    <a:pt x="198360" y="1250428"/>
                  </a:lnTo>
                  <a:lnTo>
                    <a:pt x="224423" y="1286651"/>
                  </a:lnTo>
                  <a:lnTo>
                    <a:pt x="244427" y="1326975"/>
                  </a:lnTo>
                  <a:lnTo>
                    <a:pt x="257721" y="1370749"/>
                  </a:lnTo>
                  <a:lnTo>
                    <a:pt x="263651" y="1417319"/>
                  </a:lnTo>
                  <a:lnTo>
                    <a:pt x="457199" y="1417319"/>
                  </a:lnTo>
                  <a:lnTo>
                    <a:pt x="457199" y="9601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1755" y="3038856"/>
              <a:ext cx="961643" cy="141884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381755" y="3038856"/>
              <a:ext cx="962025" cy="1419225"/>
            </a:xfrm>
            <a:custGeom>
              <a:avLst/>
              <a:gdLst/>
              <a:ahLst/>
              <a:cxnLst/>
              <a:rect l="l" t="t" r="r" b="b"/>
              <a:pathLst>
                <a:path w="962025" h="1419225">
                  <a:moveTo>
                    <a:pt x="0" y="1370075"/>
                  </a:moveTo>
                  <a:lnTo>
                    <a:pt x="0" y="1418843"/>
                  </a:lnTo>
                  <a:lnTo>
                    <a:pt x="961643" y="1418843"/>
                  </a:lnTo>
                  <a:lnTo>
                    <a:pt x="961643" y="0"/>
                  </a:lnTo>
                  <a:lnTo>
                    <a:pt x="768095" y="0"/>
                  </a:lnTo>
                  <a:lnTo>
                    <a:pt x="762165" y="46623"/>
                  </a:lnTo>
                  <a:lnTo>
                    <a:pt x="748871" y="90536"/>
                  </a:lnTo>
                  <a:lnTo>
                    <a:pt x="728867" y="131063"/>
                  </a:lnTo>
                  <a:lnTo>
                    <a:pt x="702804" y="167527"/>
                  </a:lnTo>
                  <a:lnTo>
                    <a:pt x="671335" y="199248"/>
                  </a:lnTo>
                  <a:lnTo>
                    <a:pt x="635112" y="225551"/>
                  </a:lnTo>
                  <a:lnTo>
                    <a:pt x="594788" y="245759"/>
                  </a:lnTo>
                  <a:lnTo>
                    <a:pt x="551014" y="259192"/>
                  </a:lnTo>
                  <a:lnTo>
                    <a:pt x="504443" y="265175"/>
                  </a:lnTo>
                  <a:lnTo>
                    <a:pt x="504443" y="457199"/>
                  </a:lnTo>
                  <a:lnTo>
                    <a:pt x="912875" y="457199"/>
                  </a:lnTo>
                  <a:lnTo>
                    <a:pt x="912875" y="1370075"/>
                  </a:lnTo>
                  <a:lnTo>
                    <a:pt x="47243" y="1370075"/>
                  </a:lnTo>
                  <a:lnTo>
                    <a:pt x="47243" y="504443"/>
                  </a:lnTo>
                  <a:lnTo>
                    <a:pt x="0" y="504443"/>
                  </a:lnTo>
                  <a:lnTo>
                    <a:pt x="0" y="1370075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1755" y="2078736"/>
              <a:ext cx="455675" cy="91287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381755" y="2078736"/>
              <a:ext cx="455930" cy="913130"/>
            </a:xfrm>
            <a:custGeom>
              <a:avLst/>
              <a:gdLst/>
              <a:ahLst/>
              <a:cxnLst/>
              <a:rect l="l" t="t" r="r" b="b"/>
              <a:pathLst>
                <a:path w="455929" h="913130">
                  <a:moveTo>
                    <a:pt x="455675" y="455675"/>
                  </a:moveTo>
                  <a:lnTo>
                    <a:pt x="455675" y="263651"/>
                  </a:lnTo>
                  <a:lnTo>
                    <a:pt x="409506" y="257721"/>
                  </a:lnTo>
                  <a:lnTo>
                    <a:pt x="365946" y="244427"/>
                  </a:lnTo>
                  <a:lnTo>
                    <a:pt x="325684" y="224423"/>
                  </a:lnTo>
                  <a:lnTo>
                    <a:pt x="289411" y="198360"/>
                  </a:lnTo>
                  <a:lnTo>
                    <a:pt x="257817" y="166891"/>
                  </a:lnTo>
                  <a:lnTo>
                    <a:pt x="231591" y="130668"/>
                  </a:lnTo>
                  <a:lnTo>
                    <a:pt x="211424" y="90344"/>
                  </a:lnTo>
                  <a:lnTo>
                    <a:pt x="198005" y="46570"/>
                  </a:lnTo>
                  <a:lnTo>
                    <a:pt x="192023" y="0"/>
                  </a:lnTo>
                  <a:lnTo>
                    <a:pt x="0" y="0"/>
                  </a:lnTo>
                  <a:lnTo>
                    <a:pt x="0" y="912875"/>
                  </a:lnTo>
                  <a:lnTo>
                    <a:pt x="192023" y="912875"/>
                  </a:lnTo>
                  <a:lnTo>
                    <a:pt x="198005" y="866305"/>
                  </a:lnTo>
                  <a:lnTo>
                    <a:pt x="211424" y="822531"/>
                  </a:lnTo>
                  <a:lnTo>
                    <a:pt x="231591" y="782207"/>
                  </a:lnTo>
                  <a:lnTo>
                    <a:pt x="257817" y="745984"/>
                  </a:lnTo>
                  <a:lnTo>
                    <a:pt x="289411" y="714515"/>
                  </a:lnTo>
                  <a:lnTo>
                    <a:pt x="325684" y="688452"/>
                  </a:lnTo>
                  <a:lnTo>
                    <a:pt x="365946" y="668448"/>
                  </a:lnTo>
                  <a:lnTo>
                    <a:pt x="409506" y="655154"/>
                  </a:lnTo>
                  <a:lnTo>
                    <a:pt x="455675" y="649223"/>
                  </a:lnTo>
                  <a:lnTo>
                    <a:pt x="455675" y="4556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450334" y="2419606"/>
            <a:ext cx="210185" cy="21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5240" algn="just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Project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St</a:t>
            </a:r>
            <a:r>
              <a:rPr sz="400" spc="-5" dirty="0">
                <a:latin typeface="Arial MT"/>
                <a:cs typeface="Arial MT"/>
              </a:rPr>
              <a:t>r</a:t>
            </a:r>
            <a:r>
              <a:rPr sz="400" spc="15" dirty="0">
                <a:latin typeface="Arial MT"/>
                <a:cs typeface="Arial MT"/>
              </a:rPr>
              <a:t>a</a:t>
            </a:r>
            <a:r>
              <a:rPr sz="400" spc="5" dirty="0">
                <a:latin typeface="Arial MT"/>
                <a:cs typeface="Arial MT"/>
              </a:rPr>
              <a:t>t</a:t>
            </a:r>
            <a:r>
              <a:rPr sz="400" dirty="0">
                <a:latin typeface="Arial MT"/>
                <a:cs typeface="Arial MT"/>
              </a:rPr>
              <a:t>eg</a:t>
            </a:r>
            <a:r>
              <a:rPr sz="400" spc="5" dirty="0">
                <a:latin typeface="Arial MT"/>
                <a:cs typeface="Arial MT"/>
              </a:rPr>
              <a:t>y  </a:t>
            </a:r>
            <a:r>
              <a:rPr sz="400" spc="10" dirty="0">
                <a:latin typeface="Arial MT"/>
                <a:cs typeface="Arial MT"/>
              </a:rPr>
              <a:t>(EPO)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380803" y="3037903"/>
            <a:ext cx="457834" cy="459105"/>
            <a:chOff x="3380803" y="3037903"/>
            <a:chExt cx="457834" cy="459105"/>
          </a:xfrm>
        </p:grpSpPr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1755" y="3038856"/>
              <a:ext cx="455675" cy="45719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381755" y="3038856"/>
              <a:ext cx="455930" cy="457200"/>
            </a:xfrm>
            <a:custGeom>
              <a:avLst/>
              <a:gdLst/>
              <a:ahLst/>
              <a:cxnLst/>
              <a:rect l="l" t="t" r="r" b="b"/>
              <a:pathLst>
                <a:path w="455929" h="457200">
                  <a:moveTo>
                    <a:pt x="455675" y="265175"/>
                  </a:moveTo>
                  <a:lnTo>
                    <a:pt x="455675" y="457199"/>
                  </a:lnTo>
                  <a:lnTo>
                    <a:pt x="0" y="457199"/>
                  </a:lnTo>
                  <a:lnTo>
                    <a:pt x="0" y="0"/>
                  </a:lnTo>
                  <a:lnTo>
                    <a:pt x="192023" y="0"/>
                  </a:lnTo>
                  <a:lnTo>
                    <a:pt x="198005" y="46623"/>
                  </a:lnTo>
                  <a:lnTo>
                    <a:pt x="211424" y="90536"/>
                  </a:lnTo>
                  <a:lnTo>
                    <a:pt x="231591" y="131063"/>
                  </a:lnTo>
                  <a:lnTo>
                    <a:pt x="257817" y="167527"/>
                  </a:lnTo>
                  <a:lnTo>
                    <a:pt x="289411" y="199248"/>
                  </a:lnTo>
                  <a:lnTo>
                    <a:pt x="325684" y="225551"/>
                  </a:lnTo>
                  <a:lnTo>
                    <a:pt x="365946" y="245759"/>
                  </a:lnTo>
                  <a:lnTo>
                    <a:pt x="409506" y="259192"/>
                  </a:lnTo>
                  <a:lnTo>
                    <a:pt x="455675" y="2651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441190" y="3265426"/>
            <a:ext cx="344170" cy="21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R</a:t>
            </a:r>
            <a:r>
              <a:rPr sz="400" spc="15" dirty="0">
                <a:latin typeface="Arial MT"/>
                <a:cs typeface="Arial MT"/>
              </a:rPr>
              <a:t>e</a:t>
            </a:r>
            <a:r>
              <a:rPr sz="400" dirty="0">
                <a:latin typeface="Arial MT"/>
                <a:cs typeface="Arial MT"/>
              </a:rPr>
              <a:t>q</a:t>
            </a:r>
            <a:r>
              <a:rPr sz="400" spc="15" dirty="0">
                <a:latin typeface="Arial MT"/>
                <a:cs typeface="Arial MT"/>
              </a:rPr>
              <a:t>u</a:t>
            </a:r>
            <a:r>
              <a:rPr sz="400" spc="-10" dirty="0">
                <a:latin typeface="Arial MT"/>
                <a:cs typeface="Arial MT"/>
              </a:rPr>
              <a:t>i</a:t>
            </a:r>
            <a:r>
              <a:rPr sz="400" spc="5" dirty="0">
                <a:latin typeface="Arial MT"/>
                <a:cs typeface="Arial MT"/>
              </a:rPr>
              <a:t>r</a:t>
            </a:r>
            <a:r>
              <a:rPr sz="400" spc="15" dirty="0">
                <a:latin typeface="Arial MT"/>
                <a:cs typeface="Arial MT"/>
              </a:rPr>
              <a:t>e</a:t>
            </a:r>
            <a:r>
              <a:rPr sz="400" spc="10" dirty="0">
                <a:latin typeface="Arial MT"/>
                <a:cs typeface="Arial MT"/>
              </a:rPr>
              <a:t>m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n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spc="5" dirty="0">
                <a:latin typeface="Arial MT"/>
                <a:cs typeface="Arial MT"/>
              </a:rPr>
              <a:t>s  Engineering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(PT)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476815" y="3591115"/>
            <a:ext cx="361950" cy="361950"/>
            <a:chOff x="3476815" y="3591115"/>
            <a:chExt cx="361950" cy="361950"/>
          </a:xfrm>
        </p:grpSpPr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7767" y="3592068"/>
              <a:ext cx="359663" cy="35966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477767" y="3592068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359663" y="152399"/>
                  </a:moveTo>
                  <a:lnTo>
                    <a:pt x="359663" y="0"/>
                  </a:lnTo>
                  <a:lnTo>
                    <a:pt x="0" y="0"/>
                  </a:lnTo>
                  <a:lnTo>
                    <a:pt x="0" y="359663"/>
                  </a:lnTo>
                  <a:lnTo>
                    <a:pt x="152399" y="359663"/>
                  </a:lnTo>
                  <a:lnTo>
                    <a:pt x="159402" y="312913"/>
                  </a:lnTo>
                  <a:lnTo>
                    <a:pt x="175762" y="270054"/>
                  </a:lnTo>
                  <a:lnTo>
                    <a:pt x="200386" y="232181"/>
                  </a:lnTo>
                  <a:lnTo>
                    <a:pt x="232181" y="200386"/>
                  </a:lnTo>
                  <a:lnTo>
                    <a:pt x="270054" y="175762"/>
                  </a:lnTo>
                  <a:lnTo>
                    <a:pt x="312913" y="159402"/>
                  </a:lnTo>
                  <a:lnTo>
                    <a:pt x="359663" y="1523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508272" y="3579370"/>
            <a:ext cx="297180" cy="21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Business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</a:t>
            </a:r>
            <a:r>
              <a:rPr sz="400" dirty="0">
                <a:latin typeface="Arial MT"/>
                <a:cs typeface="Arial MT"/>
              </a:rPr>
              <a:t>c</a:t>
            </a:r>
            <a:r>
              <a:rPr sz="400" spc="15" dirty="0">
                <a:latin typeface="Arial MT"/>
                <a:cs typeface="Arial MT"/>
              </a:rPr>
              <a:t>h</a:t>
            </a:r>
            <a:r>
              <a:rPr sz="400" spc="-10" dirty="0">
                <a:latin typeface="Arial MT"/>
                <a:cs typeface="Arial MT"/>
              </a:rPr>
              <a:t>i</a:t>
            </a:r>
            <a:r>
              <a:rPr sz="400" spc="5" dirty="0">
                <a:latin typeface="Arial MT"/>
                <a:cs typeface="Arial MT"/>
              </a:rPr>
              <a:t>t</a:t>
            </a:r>
            <a:r>
              <a:rPr sz="400" spc="15" dirty="0">
                <a:latin typeface="Arial MT"/>
                <a:cs typeface="Arial MT"/>
              </a:rPr>
              <a:t>e</a:t>
            </a:r>
            <a:r>
              <a:rPr sz="400" dirty="0">
                <a:latin typeface="Arial MT"/>
                <a:cs typeface="Arial MT"/>
              </a:rPr>
              <a:t>c</a:t>
            </a:r>
            <a:r>
              <a:rPr sz="400" spc="5" dirty="0">
                <a:latin typeface="Arial MT"/>
                <a:cs typeface="Arial MT"/>
              </a:rPr>
              <a:t>t</a:t>
            </a:r>
            <a:r>
              <a:rPr sz="400" dirty="0">
                <a:latin typeface="Arial MT"/>
                <a:cs typeface="Arial MT"/>
              </a:rPr>
              <a:t>u</a:t>
            </a:r>
            <a:r>
              <a:rPr sz="400" spc="5" dirty="0">
                <a:latin typeface="Arial MT"/>
                <a:cs typeface="Arial MT"/>
              </a:rPr>
              <a:t>re  (PT)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476815" y="3999547"/>
            <a:ext cx="361950" cy="361950"/>
            <a:chOff x="3476815" y="3999547"/>
            <a:chExt cx="361950" cy="361950"/>
          </a:xfrm>
        </p:grpSpPr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7767" y="4000500"/>
              <a:ext cx="359663" cy="35966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477767" y="400050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359663" y="208787"/>
                  </a:moveTo>
                  <a:lnTo>
                    <a:pt x="359663" y="359663"/>
                  </a:lnTo>
                  <a:lnTo>
                    <a:pt x="0" y="359663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9402" y="46835"/>
                  </a:lnTo>
                  <a:lnTo>
                    <a:pt x="175762" y="89911"/>
                  </a:lnTo>
                  <a:lnTo>
                    <a:pt x="200386" y="128082"/>
                  </a:lnTo>
                  <a:lnTo>
                    <a:pt x="232181" y="160202"/>
                  </a:lnTo>
                  <a:lnTo>
                    <a:pt x="270054" y="185123"/>
                  </a:lnTo>
                  <a:lnTo>
                    <a:pt x="312913" y="201701"/>
                  </a:lnTo>
                  <a:lnTo>
                    <a:pt x="359663" y="2087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521988" y="4152394"/>
            <a:ext cx="297180" cy="2178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20"/>
              </a:spcBef>
            </a:pPr>
            <a:r>
              <a:rPr sz="400" spc="5" dirty="0">
                <a:latin typeface="Arial MT"/>
                <a:cs typeface="Arial MT"/>
              </a:rPr>
              <a:t>(PT)</a:t>
            </a:r>
            <a:endParaRPr sz="400">
              <a:latin typeface="Arial MT"/>
              <a:cs typeface="Arial MT"/>
            </a:endParaRPr>
          </a:p>
          <a:p>
            <a:pPr marR="5080" indent="1270" algn="ctr">
              <a:lnSpc>
                <a:spcPct val="105000"/>
              </a:lnSpc>
            </a:pPr>
            <a:r>
              <a:rPr sz="400" spc="5" dirty="0">
                <a:latin typeface="Arial MT"/>
                <a:cs typeface="Arial MT"/>
              </a:rPr>
              <a:t>Information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</a:t>
            </a:r>
            <a:r>
              <a:rPr sz="400" spc="15" dirty="0">
                <a:latin typeface="Arial MT"/>
                <a:cs typeface="Arial MT"/>
              </a:rPr>
              <a:t>c</a:t>
            </a:r>
            <a:r>
              <a:rPr sz="400" dirty="0">
                <a:latin typeface="Arial MT"/>
                <a:cs typeface="Arial MT"/>
              </a:rPr>
              <a:t>h</a:t>
            </a:r>
            <a:r>
              <a:rPr sz="400" spc="5" dirty="0">
                <a:latin typeface="Arial MT"/>
                <a:cs typeface="Arial MT"/>
              </a:rPr>
              <a:t>it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c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spc="15" dirty="0">
                <a:latin typeface="Arial MT"/>
                <a:cs typeface="Arial MT"/>
              </a:rPr>
              <a:t>u</a:t>
            </a:r>
            <a:r>
              <a:rPr sz="400" spc="-5" dirty="0">
                <a:latin typeface="Arial MT"/>
                <a:cs typeface="Arial MT"/>
              </a:rPr>
              <a:t>r</a:t>
            </a:r>
            <a:r>
              <a:rPr sz="400" spc="10" dirty="0">
                <a:latin typeface="Arial MT"/>
                <a:cs typeface="Arial MT"/>
              </a:rPr>
              <a:t>e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885247" y="3591115"/>
            <a:ext cx="361950" cy="361950"/>
            <a:chOff x="3885247" y="3591115"/>
            <a:chExt cx="361950" cy="361950"/>
          </a:xfrm>
        </p:grpSpPr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6199" y="3592068"/>
              <a:ext cx="359663" cy="35966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886199" y="3592068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52399"/>
                  </a:moveTo>
                  <a:lnTo>
                    <a:pt x="0" y="0"/>
                  </a:lnTo>
                  <a:lnTo>
                    <a:pt x="359663" y="0"/>
                  </a:lnTo>
                  <a:lnTo>
                    <a:pt x="359663" y="359663"/>
                  </a:lnTo>
                  <a:lnTo>
                    <a:pt x="208787" y="359663"/>
                  </a:lnTo>
                  <a:lnTo>
                    <a:pt x="201701" y="312913"/>
                  </a:lnTo>
                  <a:lnTo>
                    <a:pt x="185123" y="270054"/>
                  </a:lnTo>
                  <a:lnTo>
                    <a:pt x="160202" y="232181"/>
                  </a:lnTo>
                  <a:lnTo>
                    <a:pt x="128082" y="200386"/>
                  </a:lnTo>
                  <a:lnTo>
                    <a:pt x="89911" y="175762"/>
                  </a:lnTo>
                  <a:lnTo>
                    <a:pt x="46835" y="159402"/>
                  </a:lnTo>
                  <a:lnTo>
                    <a:pt x="0" y="1523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3930419" y="3579370"/>
            <a:ext cx="298450" cy="21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635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Application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</a:t>
            </a:r>
            <a:r>
              <a:rPr sz="400" spc="15" dirty="0">
                <a:latin typeface="Arial MT"/>
                <a:cs typeface="Arial MT"/>
              </a:rPr>
              <a:t>c</a:t>
            </a:r>
            <a:r>
              <a:rPr sz="400" dirty="0">
                <a:latin typeface="Arial MT"/>
                <a:cs typeface="Arial MT"/>
              </a:rPr>
              <a:t>h</a:t>
            </a:r>
            <a:r>
              <a:rPr sz="400" spc="5" dirty="0">
                <a:latin typeface="Arial MT"/>
                <a:cs typeface="Arial MT"/>
              </a:rPr>
              <a:t>it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c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spc="15" dirty="0">
                <a:latin typeface="Arial MT"/>
                <a:cs typeface="Arial MT"/>
              </a:rPr>
              <a:t>u</a:t>
            </a:r>
            <a:r>
              <a:rPr sz="400" spc="5" dirty="0">
                <a:latin typeface="Arial MT"/>
                <a:cs typeface="Arial MT"/>
              </a:rPr>
              <a:t>re  (PT)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885247" y="3999547"/>
            <a:ext cx="361950" cy="361950"/>
            <a:chOff x="3885247" y="3999547"/>
            <a:chExt cx="361950" cy="361950"/>
          </a:xfrm>
        </p:grpSpPr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6199" y="4000500"/>
              <a:ext cx="359663" cy="35966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886199" y="400050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208787"/>
                  </a:moveTo>
                  <a:lnTo>
                    <a:pt x="0" y="359663"/>
                  </a:lnTo>
                  <a:lnTo>
                    <a:pt x="359663" y="359663"/>
                  </a:lnTo>
                  <a:lnTo>
                    <a:pt x="359663" y="0"/>
                  </a:lnTo>
                  <a:lnTo>
                    <a:pt x="208787" y="0"/>
                  </a:lnTo>
                  <a:lnTo>
                    <a:pt x="201701" y="46835"/>
                  </a:lnTo>
                  <a:lnTo>
                    <a:pt x="185123" y="89911"/>
                  </a:lnTo>
                  <a:lnTo>
                    <a:pt x="160202" y="128082"/>
                  </a:lnTo>
                  <a:lnTo>
                    <a:pt x="128082" y="160202"/>
                  </a:lnTo>
                  <a:lnTo>
                    <a:pt x="89911" y="185123"/>
                  </a:lnTo>
                  <a:lnTo>
                    <a:pt x="46835" y="201701"/>
                  </a:lnTo>
                  <a:lnTo>
                    <a:pt x="0" y="2087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930420" y="4153918"/>
            <a:ext cx="298450" cy="2178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20"/>
              </a:spcBef>
            </a:pPr>
            <a:r>
              <a:rPr sz="400" spc="5" dirty="0">
                <a:latin typeface="Arial MT"/>
                <a:cs typeface="Arial MT"/>
              </a:rPr>
              <a:t>(PT)</a:t>
            </a:r>
            <a:endParaRPr sz="400">
              <a:latin typeface="Arial MT"/>
              <a:cs typeface="Arial MT"/>
            </a:endParaRPr>
          </a:p>
          <a:p>
            <a:pPr marR="5080" indent="-635" algn="ctr">
              <a:lnSpc>
                <a:spcPct val="105000"/>
              </a:lnSpc>
            </a:pPr>
            <a:r>
              <a:rPr sz="400" spc="5" dirty="0">
                <a:latin typeface="Arial MT"/>
                <a:cs typeface="Arial MT"/>
              </a:rPr>
              <a:t>Technology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</a:t>
            </a:r>
            <a:r>
              <a:rPr sz="400" spc="15" dirty="0">
                <a:latin typeface="Arial MT"/>
                <a:cs typeface="Arial MT"/>
              </a:rPr>
              <a:t>c</a:t>
            </a:r>
            <a:r>
              <a:rPr sz="400" dirty="0">
                <a:latin typeface="Arial MT"/>
                <a:cs typeface="Arial MT"/>
              </a:rPr>
              <a:t>h</a:t>
            </a:r>
            <a:r>
              <a:rPr sz="400" spc="5" dirty="0">
                <a:latin typeface="Arial MT"/>
                <a:cs typeface="Arial MT"/>
              </a:rPr>
              <a:t>it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c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spc="15" dirty="0">
                <a:latin typeface="Arial MT"/>
                <a:cs typeface="Arial MT"/>
              </a:rPr>
              <a:t>u</a:t>
            </a:r>
            <a:r>
              <a:rPr sz="400" spc="5" dirty="0">
                <a:latin typeface="Arial MT"/>
                <a:cs typeface="Arial MT"/>
              </a:rPr>
              <a:t>re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643185" y="1835721"/>
            <a:ext cx="437515" cy="437515"/>
            <a:chOff x="3643185" y="1835721"/>
            <a:chExt cx="437515" cy="437515"/>
          </a:xfrm>
        </p:grpSpPr>
        <p:sp>
          <p:nvSpPr>
            <p:cNvPr id="65" name="object 65"/>
            <p:cNvSpPr/>
            <p:nvPr/>
          </p:nvSpPr>
          <p:spPr>
            <a:xfrm>
              <a:off x="3645407" y="183794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07" y="0"/>
                  </a:moveTo>
                  <a:lnTo>
                    <a:pt x="166991" y="5749"/>
                  </a:lnTo>
                  <a:lnTo>
                    <a:pt x="121520" y="22109"/>
                  </a:lnTo>
                  <a:lnTo>
                    <a:pt x="81327" y="47746"/>
                  </a:lnTo>
                  <a:lnTo>
                    <a:pt x="47746" y="81327"/>
                  </a:lnTo>
                  <a:lnTo>
                    <a:pt x="22109" y="121520"/>
                  </a:lnTo>
                  <a:lnTo>
                    <a:pt x="5749" y="166991"/>
                  </a:lnTo>
                  <a:lnTo>
                    <a:pt x="0" y="216407"/>
                  </a:lnTo>
                  <a:lnTo>
                    <a:pt x="5749" y="265824"/>
                  </a:lnTo>
                  <a:lnTo>
                    <a:pt x="22109" y="311295"/>
                  </a:lnTo>
                  <a:lnTo>
                    <a:pt x="47746" y="351488"/>
                  </a:lnTo>
                  <a:lnTo>
                    <a:pt x="81327" y="385069"/>
                  </a:lnTo>
                  <a:lnTo>
                    <a:pt x="121520" y="410706"/>
                  </a:lnTo>
                  <a:lnTo>
                    <a:pt x="166991" y="427066"/>
                  </a:lnTo>
                  <a:lnTo>
                    <a:pt x="216407" y="432815"/>
                  </a:lnTo>
                  <a:lnTo>
                    <a:pt x="266304" y="427066"/>
                  </a:lnTo>
                  <a:lnTo>
                    <a:pt x="311962" y="410706"/>
                  </a:lnTo>
                  <a:lnTo>
                    <a:pt x="352128" y="385069"/>
                  </a:lnTo>
                  <a:lnTo>
                    <a:pt x="385549" y="351488"/>
                  </a:lnTo>
                  <a:lnTo>
                    <a:pt x="410973" y="311295"/>
                  </a:lnTo>
                  <a:lnTo>
                    <a:pt x="427146" y="265824"/>
                  </a:lnTo>
                  <a:lnTo>
                    <a:pt x="432815" y="216407"/>
                  </a:lnTo>
                  <a:lnTo>
                    <a:pt x="427146" y="166991"/>
                  </a:lnTo>
                  <a:lnTo>
                    <a:pt x="410973" y="121520"/>
                  </a:lnTo>
                  <a:lnTo>
                    <a:pt x="385549" y="81327"/>
                  </a:lnTo>
                  <a:lnTo>
                    <a:pt x="352128" y="47746"/>
                  </a:lnTo>
                  <a:lnTo>
                    <a:pt x="311962" y="22109"/>
                  </a:lnTo>
                  <a:lnTo>
                    <a:pt x="266304" y="5749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45407" y="183794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2815" y="216407"/>
                  </a:moveTo>
                  <a:lnTo>
                    <a:pt x="427146" y="166991"/>
                  </a:lnTo>
                  <a:lnTo>
                    <a:pt x="410973" y="121520"/>
                  </a:lnTo>
                  <a:lnTo>
                    <a:pt x="385549" y="81327"/>
                  </a:lnTo>
                  <a:lnTo>
                    <a:pt x="352128" y="47746"/>
                  </a:lnTo>
                  <a:lnTo>
                    <a:pt x="311962" y="22109"/>
                  </a:lnTo>
                  <a:lnTo>
                    <a:pt x="266304" y="5749"/>
                  </a:lnTo>
                  <a:lnTo>
                    <a:pt x="216407" y="0"/>
                  </a:lnTo>
                  <a:lnTo>
                    <a:pt x="166991" y="5749"/>
                  </a:lnTo>
                  <a:lnTo>
                    <a:pt x="121520" y="22109"/>
                  </a:lnTo>
                  <a:lnTo>
                    <a:pt x="81327" y="47746"/>
                  </a:lnTo>
                  <a:lnTo>
                    <a:pt x="47746" y="81327"/>
                  </a:lnTo>
                  <a:lnTo>
                    <a:pt x="22109" y="121520"/>
                  </a:lnTo>
                  <a:lnTo>
                    <a:pt x="5749" y="166991"/>
                  </a:lnTo>
                  <a:lnTo>
                    <a:pt x="0" y="216407"/>
                  </a:lnTo>
                  <a:lnTo>
                    <a:pt x="5749" y="265824"/>
                  </a:lnTo>
                  <a:lnTo>
                    <a:pt x="22109" y="311295"/>
                  </a:lnTo>
                  <a:lnTo>
                    <a:pt x="47746" y="351488"/>
                  </a:lnTo>
                  <a:lnTo>
                    <a:pt x="81327" y="385069"/>
                  </a:lnTo>
                  <a:lnTo>
                    <a:pt x="121520" y="410706"/>
                  </a:lnTo>
                  <a:lnTo>
                    <a:pt x="166991" y="427066"/>
                  </a:lnTo>
                  <a:lnTo>
                    <a:pt x="216407" y="432815"/>
                  </a:lnTo>
                  <a:lnTo>
                    <a:pt x="266304" y="427066"/>
                  </a:lnTo>
                  <a:lnTo>
                    <a:pt x="311962" y="410706"/>
                  </a:lnTo>
                  <a:lnTo>
                    <a:pt x="352128" y="385069"/>
                  </a:lnTo>
                  <a:lnTo>
                    <a:pt x="385549" y="351488"/>
                  </a:lnTo>
                  <a:lnTo>
                    <a:pt x="410973" y="311295"/>
                  </a:lnTo>
                  <a:lnTo>
                    <a:pt x="427146" y="265824"/>
                  </a:lnTo>
                  <a:lnTo>
                    <a:pt x="432815" y="216407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332988" y="1875539"/>
            <a:ext cx="707390" cy="3454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48895" algn="r">
              <a:lnSpc>
                <a:spcPct val="100000"/>
              </a:lnSpc>
              <a:spcBef>
                <a:spcPts val="120"/>
              </a:spcBef>
            </a:pPr>
            <a:r>
              <a:rPr sz="400" spc="5" dirty="0">
                <a:latin typeface="Arial MT"/>
                <a:cs typeface="Arial MT"/>
              </a:rPr>
              <a:t>Enterprise</a:t>
            </a:r>
            <a:endParaRPr sz="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  <a:tabLst>
                <a:tab pos="267335" algn="l"/>
              </a:tabLst>
            </a:pPr>
            <a:r>
              <a:rPr sz="400" u="sng" spc="5" dirty="0">
                <a:uFill>
                  <a:solidFill>
                    <a:srgbClr val="DD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" spc="5" dirty="0">
                <a:latin typeface="Times New Roman"/>
                <a:cs typeface="Times New Roman"/>
              </a:rPr>
              <a:t>      </a:t>
            </a:r>
            <a:r>
              <a:rPr sz="400" spc="45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Arial MT"/>
                <a:cs typeface="Arial MT"/>
              </a:rPr>
              <a:t>R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q</a:t>
            </a:r>
            <a:r>
              <a:rPr sz="400" dirty="0">
                <a:latin typeface="Arial MT"/>
                <a:cs typeface="Arial MT"/>
              </a:rPr>
              <a:t>u</a:t>
            </a:r>
            <a:r>
              <a:rPr sz="400" spc="5" dirty="0">
                <a:latin typeface="Arial MT"/>
                <a:cs typeface="Arial MT"/>
              </a:rPr>
              <a:t>ir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25" dirty="0">
                <a:latin typeface="Arial MT"/>
                <a:cs typeface="Arial MT"/>
              </a:rPr>
              <a:t>m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n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spc="10" dirty="0">
                <a:latin typeface="Arial MT"/>
                <a:cs typeface="Arial MT"/>
              </a:rPr>
              <a:t>s</a:t>
            </a:r>
            <a:endParaRPr sz="400">
              <a:latin typeface="Arial MT"/>
              <a:cs typeface="Arial MT"/>
            </a:endParaRPr>
          </a:p>
          <a:p>
            <a:pPr marL="379095" marR="22860" indent="635" algn="ctr">
              <a:lnSpc>
                <a:spcPct val="105000"/>
              </a:lnSpc>
              <a:spcBef>
                <a:spcPts val="5"/>
              </a:spcBef>
            </a:pPr>
            <a:r>
              <a:rPr sz="400" spc="10" dirty="0">
                <a:latin typeface="Arial MT"/>
                <a:cs typeface="Arial MT"/>
              </a:rPr>
              <a:t>&amp; </a:t>
            </a:r>
            <a:r>
              <a:rPr sz="400" spc="15" dirty="0">
                <a:latin typeface="Arial MT"/>
                <a:cs typeface="Arial MT"/>
              </a:rPr>
              <a:t> A</a:t>
            </a:r>
            <a:r>
              <a:rPr sz="400" spc="-5" dirty="0">
                <a:latin typeface="Arial MT"/>
                <a:cs typeface="Arial MT"/>
              </a:rPr>
              <a:t>r</a:t>
            </a:r>
            <a:r>
              <a:rPr sz="400" spc="15" dirty="0">
                <a:latin typeface="Arial MT"/>
                <a:cs typeface="Arial MT"/>
              </a:rPr>
              <a:t>c</a:t>
            </a:r>
            <a:r>
              <a:rPr sz="400" dirty="0">
                <a:latin typeface="Arial MT"/>
                <a:cs typeface="Arial MT"/>
              </a:rPr>
              <a:t>h</a:t>
            </a:r>
            <a:r>
              <a:rPr sz="400" spc="5" dirty="0">
                <a:latin typeface="Arial MT"/>
                <a:cs typeface="Arial MT"/>
              </a:rPr>
              <a:t>it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c</a:t>
            </a:r>
            <a:r>
              <a:rPr sz="400" spc="5" dirty="0">
                <a:latin typeface="Arial MT"/>
                <a:cs typeface="Arial MT"/>
              </a:rPr>
              <a:t>t</a:t>
            </a:r>
            <a:r>
              <a:rPr sz="400" dirty="0">
                <a:latin typeface="Arial MT"/>
                <a:cs typeface="Arial MT"/>
              </a:rPr>
              <a:t>u</a:t>
            </a:r>
            <a:r>
              <a:rPr sz="400" spc="5" dirty="0">
                <a:latin typeface="Arial MT"/>
                <a:cs typeface="Arial MT"/>
              </a:rPr>
              <a:t>r</a:t>
            </a:r>
            <a:r>
              <a:rPr sz="400" dirty="0">
                <a:latin typeface="Arial MT"/>
                <a:cs typeface="Arial MT"/>
              </a:rPr>
              <a:t>a</a:t>
            </a:r>
            <a:r>
              <a:rPr sz="400" spc="5" dirty="0">
                <a:latin typeface="Arial MT"/>
                <a:cs typeface="Arial MT"/>
              </a:rPr>
              <a:t>l  Models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661473" y="3775773"/>
            <a:ext cx="400685" cy="400685"/>
            <a:chOff x="3661473" y="3775773"/>
            <a:chExt cx="400685" cy="400685"/>
          </a:xfrm>
        </p:grpSpPr>
        <p:sp>
          <p:nvSpPr>
            <p:cNvPr id="69" name="object 69"/>
            <p:cNvSpPr/>
            <p:nvPr/>
          </p:nvSpPr>
          <p:spPr>
            <a:xfrm>
              <a:off x="3663695" y="3777996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8119" y="0"/>
                  </a:moveTo>
                  <a:lnTo>
                    <a:pt x="153075" y="5296"/>
                  </a:lnTo>
                  <a:lnTo>
                    <a:pt x="111523" y="20349"/>
                  </a:lnTo>
                  <a:lnTo>
                    <a:pt x="74715" y="43907"/>
                  </a:lnTo>
                  <a:lnTo>
                    <a:pt x="43907" y="74715"/>
                  </a:lnTo>
                  <a:lnTo>
                    <a:pt x="20349" y="111523"/>
                  </a:lnTo>
                  <a:lnTo>
                    <a:pt x="5296" y="153075"/>
                  </a:lnTo>
                  <a:lnTo>
                    <a:pt x="0" y="198119"/>
                  </a:lnTo>
                  <a:lnTo>
                    <a:pt x="5296" y="243644"/>
                  </a:lnTo>
                  <a:lnTo>
                    <a:pt x="20349" y="285383"/>
                  </a:lnTo>
                  <a:lnTo>
                    <a:pt x="43907" y="322163"/>
                  </a:lnTo>
                  <a:lnTo>
                    <a:pt x="74715" y="352812"/>
                  </a:lnTo>
                  <a:lnTo>
                    <a:pt x="111523" y="376156"/>
                  </a:lnTo>
                  <a:lnTo>
                    <a:pt x="153075" y="391023"/>
                  </a:lnTo>
                  <a:lnTo>
                    <a:pt x="198119" y="396239"/>
                  </a:lnTo>
                  <a:lnTo>
                    <a:pt x="243644" y="391023"/>
                  </a:lnTo>
                  <a:lnTo>
                    <a:pt x="285383" y="376156"/>
                  </a:lnTo>
                  <a:lnTo>
                    <a:pt x="322163" y="352812"/>
                  </a:lnTo>
                  <a:lnTo>
                    <a:pt x="352812" y="322163"/>
                  </a:lnTo>
                  <a:lnTo>
                    <a:pt x="376156" y="285383"/>
                  </a:lnTo>
                  <a:lnTo>
                    <a:pt x="391023" y="243644"/>
                  </a:lnTo>
                  <a:lnTo>
                    <a:pt x="396239" y="198119"/>
                  </a:lnTo>
                  <a:lnTo>
                    <a:pt x="391023" y="153075"/>
                  </a:lnTo>
                  <a:lnTo>
                    <a:pt x="376156" y="111523"/>
                  </a:lnTo>
                  <a:lnTo>
                    <a:pt x="352812" y="74715"/>
                  </a:lnTo>
                  <a:lnTo>
                    <a:pt x="322163" y="43907"/>
                  </a:lnTo>
                  <a:lnTo>
                    <a:pt x="285383" y="20349"/>
                  </a:lnTo>
                  <a:lnTo>
                    <a:pt x="243644" y="5296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63695" y="3777996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396239" y="198119"/>
                  </a:moveTo>
                  <a:lnTo>
                    <a:pt x="391023" y="153075"/>
                  </a:lnTo>
                  <a:lnTo>
                    <a:pt x="376156" y="111523"/>
                  </a:lnTo>
                  <a:lnTo>
                    <a:pt x="352812" y="74715"/>
                  </a:lnTo>
                  <a:lnTo>
                    <a:pt x="322163" y="43907"/>
                  </a:lnTo>
                  <a:lnTo>
                    <a:pt x="285383" y="20349"/>
                  </a:lnTo>
                  <a:lnTo>
                    <a:pt x="243644" y="5296"/>
                  </a:lnTo>
                  <a:lnTo>
                    <a:pt x="198119" y="0"/>
                  </a:lnTo>
                  <a:lnTo>
                    <a:pt x="153075" y="5296"/>
                  </a:lnTo>
                  <a:lnTo>
                    <a:pt x="111523" y="20349"/>
                  </a:lnTo>
                  <a:lnTo>
                    <a:pt x="74715" y="43907"/>
                  </a:lnTo>
                  <a:lnTo>
                    <a:pt x="43907" y="74715"/>
                  </a:lnTo>
                  <a:lnTo>
                    <a:pt x="20349" y="111523"/>
                  </a:lnTo>
                  <a:lnTo>
                    <a:pt x="5296" y="153075"/>
                  </a:lnTo>
                  <a:lnTo>
                    <a:pt x="0" y="198119"/>
                  </a:lnTo>
                  <a:lnTo>
                    <a:pt x="5296" y="243644"/>
                  </a:lnTo>
                  <a:lnTo>
                    <a:pt x="20349" y="285383"/>
                  </a:lnTo>
                  <a:lnTo>
                    <a:pt x="43907" y="322163"/>
                  </a:lnTo>
                  <a:lnTo>
                    <a:pt x="74715" y="352812"/>
                  </a:lnTo>
                  <a:lnTo>
                    <a:pt x="111523" y="376156"/>
                  </a:lnTo>
                  <a:lnTo>
                    <a:pt x="153075" y="391023"/>
                  </a:lnTo>
                  <a:lnTo>
                    <a:pt x="198119" y="396239"/>
                  </a:lnTo>
                  <a:lnTo>
                    <a:pt x="243644" y="391023"/>
                  </a:lnTo>
                  <a:lnTo>
                    <a:pt x="285383" y="376156"/>
                  </a:lnTo>
                  <a:lnTo>
                    <a:pt x="322163" y="352812"/>
                  </a:lnTo>
                  <a:lnTo>
                    <a:pt x="352812" y="322163"/>
                  </a:lnTo>
                  <a:lnTo>
                    <a:pt x="376156" y="285383"/>
                  </a:lnTo>
                  <a:lnTo>
                    <a:pt x="391023" y="243644"/>
                  </a:lnTo>
                  <a:lnTo>
                    <a:pt x="396239" y="198119"/>
                  </a:lnTo>
                  <a:close/>
                </a:path>
              </a:pathLst>
            </a:custGeom>
            <a:ln w="3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3695698" y="3797302"/>
            <a:ext cx="34417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1270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Project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R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q</a:t>
            </a:r>
            <a:r>
              <a:rPr sz="400" dirty="0">
                <a:latin typeface="Arial MT"/>
                <a:cs typeface="Arial MT"/>
              </a:rPr>
              <a:t>u</a:t>
            </a:r>
            <a:r>
              <a:rPr sz="400" spc="5" dirty="0">
                <a:latin typeface="Arial MT"/>
                <a:cs typeface="Arial MT"/>
              </a:rPr>
              <a:t>ir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25" dirty="0">
                <a:latin typeface="Arial MT"/>
                <a:cs typeface="Arial MT"/>
              </a:rPr>
              <a:t>m</a:t>
            </a:r>
            <a:r>
              <a:rPr sz="400" dirty="0">
                <a:latin typeface="Arial MT"/>
                <a:cs typeface="Arial MT"/>
              </a:rPr>
              <a:t>e</a:t>
            </a:r>
            <a:r>
              <a:rPr sz="400" spc="15" dirty="0">
                <a:latin typeface="Arial MT"/>
                <a:cs typeface="Arial MT"/>
              </a:rPr>
              <a:t>n</a:t>
            </a:r>
            <a:r>
              <a:rPr sz="400" spc="-5" dirty="0">
                <a:latin typeface="Arial MT"/>
                <a:cs typeface="Arial MT"/>
              </a:rPr>
              <a:t>t</a:t>
            </a:r>
            <a:r>
              <a:rPr sz="400" spc="5" dirty="0">
                <a:latin typeface="Arial MT"/>
                <a:cs typeface="Arial MT"/>
              </a:rPr>
              <a:t>s  </a:t>
            </a:r>
            <a:r>
              <a:rPr sz="400" spc="10" dirty="0">
                <a:latin typeface="Arial MT"/>
                <a:cs typeface="Arial MT"/>
              </a:rPr>
              <a:t>&amp; </a:t>
            </a:r>
            <a:r>
              <a:rPr sz="400" spc="1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Architectural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Models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329495" y="2034540"/>
            <a:ext cx="552450" cy="1961514"/>
            <a:chOff x="3329495" y="2034540"/>
            <a:chExt cx="552450" cy="1961514"/>
          </a:xfrm>
        </p:grpSpPr>
        <p:sp>
          <p:nvSpPr>
            <p:cNvPr id="73" name="object 73"/>
            <p:cNvSpPr/>
            <p:nvPr/>
          </p:nvSpPr>
          <p:spPr>
            <a:xfrm>
              <a:off x="3861816" y="2325624"/>
              <a:ext cx="0" cy="467995"/>
            </a:xfrm>
            <a:custGeom>
              <a:avLst/>
              <a:gdLst/>
              <a:ahLst/>
              <a:cxnLst/>
              <a:rect l="l" t="t" r="r" b="b"/>
              <a:pathLst>
                <a:path h="467994">
                  <a:moveTo>
                    <a:pt x="0" y="467867"/>
                  </a:moveTo>
                  <a:lnTo>
                    <a:pt x="0" y="0"/>
                  </a:lnTo>
                </a:path>
              </a:pathLst>
            </a:custGeom>
            <a:ln w="640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42004" y="2270760"/>
              <a:ext cx="40005" cy="59690"/>
            </a:xfrm>
            <a:custGeom>
              <a:avLst/>
              <a:gdLst/>
              <a:ahLst/>
              <a:cxnLst/>
              <a:rect l="l" t="t" r="r" b="b"/>
              <a:pathLst>
                <a:path w="40004" h="59689">
                  <a:moveTo>
                    <a:pt x="19811" y="0"/>
                  </a:moveTo>
                  <a:lnTo>
                    <a:pt x="0" y="59435"/>
                  </a:lnTo>
                  <a:lnTo>
                    <a:pt x="39623" y="59435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61816" y="3291840"/>
              <a:ext cx="0" cy="480059"/>
            </a:xfrm>
            <a:custGeom>
              <a:avLst/>
              <a:gdLst/>
              <a:ahLst/>
              <a:cxnLst/>
              <a:rect l="l" t="t" r="r" b="b"/>
              <a:pathLst>
                <a:path h="480060">
                  <a:moveTo>
                    <a:pt x="0" y="480059"/>
                  </a:moveTo>
                  <a:lnTo>
                    <a:pt x="0" y="0"/>
                  </a:lnTo>
                </a:path>
              </a:pathLst>
            </a:custGeom>
            <a:ln w="640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42004" y="3236976"/>
              <a:ext cx="40005" cy="59690"/>
            </a:xfrm>
            <a:custGeom>
              <a:avLst/>
              <a:gdLst/>
              <a:ahLst/>
              <a:cxnLst/>
              <a:rect l="l" t="t" r="r" b="b"/>
              <a:pathLst>
                <a:path w="40004" h="59689">
                  <a:moveTo>
                    <a:pt x="19811" y="0"/>
                  </a:moveTo>
                  <a:lnTo>
                    <a:pt x="0" y="59435"/>
                  </a:lnTo>
                  <a:lnTo>
                    <a:pt x="39623" y="59435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85972" y="2034540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89" h="40005">
                  <a:moveTo>
                    <a:pt x="0" y="0"/>
                  </a:moveTo>
                  <a:lnTo>
                    <a:pt x="0" y="39623"/>
                  </a:lnTo>
                  <a:lnTo>
                    <a:pt x="59435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32988" y="2054352"/>
              <a:ext cx="277495" cy="1922145"/>
            </a:xfrm>
            <a:custGeom>
              <a:avLst/>
              <a:gdLst/>
              <a:ahLst/>
              <a:cxnLst/>
              <a:rect l="l" t="t" r="r" b="b"/>
              <a:pathLst>
                <a:path w="277495" h="1922145">
                  <a:moveTo>
                    <a:pt x="0" y="0"/>
                  </a:moveTo>
                  <a:lnTo>
                    <a:pt x="0" y="1466087"/>
                  </a:lnTo>
                </a:path>
                <a:path w="277495" h="1922145">
                  <a:moveTo>
                    <a:pt x="0" y="1466087"/>
                  </a:moveTo>
                  <a:lnTo>
                    <a:pt x="120395" y="1466087"/>
                  </a:lnTo>
                </a:path>
                <a:path w="277495" h="1922145">
                  <a:moveTo>
                    <a:pt x="120395" y="1466087"/>
                  </a:moveTo>
                  <a:lnTo>
                    <a:pt x="120395" y="1921763"/>
                  </a:lnTo>
                  <a:lnTo>
                    <a:pt x="277367" y="1921763"/>
                  </a:lnTo>
                </a:path>
              </a:pathLst>
            </a:custGeom>
            <a:ln w="6407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04260" y="3956304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89" h="40004">
                  <a:moveTo>
                    <a:pt x="0" y="0"/>
                  </a:moveTo>
                  <a:lnTo>
                    <a:pt x="0" y="39623"/>
                  </a:lnTo>
                  <a:lnTo>
                    <a:pt x="59435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32988" y="3015996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983" y="0"/>
                  </a:lnTo>
                </a:path>
              </a:pathLst>
            </a:custGeom>
            <a:ln w="6407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81400" y="2996184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89" h="40005">
                  <a:moveTo>
                    <a:pt x="0" y="0"/>
                  </a:moveTo>
                  <a:lnTo>
                    <a:pt x="0" y="39623"/>
                  </a:lnTo>
                  <a:lnTo>
                    <a:pt x="59435" y="1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986781" y="3266950"/>
            <a:ext cx="337185" cy="217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635" algn="ctr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Architecture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Integration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(S</a:t>
            </a:r>
            <a:r>
              <a:rPr sz="400" spc="15" dirty="0">
                <a:latin typeface="Arial MT"/>
                <a:cs typeface="Arial MT"/>
              </a:rPr>
              <a:t>PO</a:t>
            </a:r>
            <a:r>
              <a:rPr sz="400" spc="5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&amp;</a:t>
            </a:r>
            <a:r>
              <a:rPr sz="400" spc="5" dirty="0">
                <a:latin typeface="Arial MT"/>
                <a:cs typeface="Arial MT"/>
              </a:rPr>
              <a:t> AR</a:t>
            </a:r>
            <a:r>
              <a:rPr sz="400" spc="15" dirty="0">
                <a:latin typeface="Arial MT"/>
                <a:cs typeface="Arial MT"/>
              </a:rPr>
              <a:t>B</a:t>
            </a:r>
            <a:r>
              <a:rPr sz="400" spc="5" dirty="0">
                <a:latin typeface="Arial MT"/>
                <a:cs typeface="Arial MT"/>
              </a:rPr>
              <a:t>)</a:t>
            </a:r>
            <a:endParaRPr sz="400">
              <a:latin typeface="Arial MT"/>
              <a:cs typeface="Arial MT"/>
            </a:endParaRPr>
          </a:p>
        </p:txBody>
      </p:sp>
      <p:pic>
        <p:nvPicPr>
          <p:cNvPr id="83" name="object 8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03989" y="1733913"/>
            <a:ext cx="128812" cy="130336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3159250" y="1762763"/>
            <a:ext cx="3111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1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85" name="object 8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14657" y="2148441"/>
            <a:ext cx="124240" cy="124240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3168394" y="2174243"/>
            <a:ext cx="3111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2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87" name="object 8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33501" y="1643997"/>
            <a:ext cx="124240" cy="124240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4585714" y="1669799"/>
            <a:ext cx="3111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3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89" name="object 8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33501" y="2028045"/>
            <a:ext cx="124240" cy="124240"/>
          </a:xfrm>
          <a:prstGeom prst="rect">
            <a:avLst/>
          </a:prstGeom>
        </p:spPr>
      </p:pic>
      <p:sp>
        <p:nvSpPr>
          <p:cNvPr id="90" name="object 90"/>
          <p:cNvSpPr txBox="1"/>
          <p:nvPr/>
        </p:nvSpPr>
        <p:spPr>
          <a:xfrm>
            <a:off x="4585714" y="2053846"/>
            <a:ext cx="3111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4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91" name="object 9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33501" y="2652885"/>
            <a:ext cx="124240" cy="124240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4585714" y="2678687"/>
            <a:ext cx="3111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5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93" name="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33501" y="3206097"/>
            <a:ext cx="124240" cy="124240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4585714" y="3231898"/>
            <a:ext cx="3111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6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95" name="object 9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14657" y="2497437"/>
            <a:ext cx="124240" cy="122716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3168394" y="2523239"/>
            <a:ext cx="3111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7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97" name="object 9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14657" y="3218289"/>
            <a:ext cx="124240" cy="122716"/>
          </a:xfrm>
          <a:prstGeom prst="rect">
            <a:avLst/>
          </a:prstGeom>
        </p:spPr>
      </p:pic>
      <p:sp>
        <p:nvSpPr>
          <p:cNvPr id="98" name="object 98"/>
          <p:cNvSpPr txBox="1"/>
          <p:nvPr/>
        </p:nvSpPr>
        <p:spPr>
          <a:xfrm>
            <a:off x="3168394" y="3244090"/>
            <a:ext cx="3111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8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99" name="object 9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14657" y="3998578"/>
            <a:ext cx="124240" cy="124240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3168394" y="4024378"/>
            <a:ext cx="3111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9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101" name="object 10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33501" y="3565761"/>
            <a:ext cx="124240" cy="124240"/>
          </a:xfrm>
          <a:prstGeom prst="rect">
            <a:avLst/>
          </a:prstGeom>
        </p:spPr>
      </p:pic>
      <p:sp>
        <p:nvSpPr>
          <p:cNvPr id="102" name="object 102"/>
          <p:cNvSpPr txBox="1"/>
          <p:nvPr/>
        </p:nvSpPr>
        <p:spPr>
          <a:xfrm>
            <a:off x="4576570" y="3591562"/>
            <a:ext cx="4889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dirty="0">
                <a:latin typeface="Arial MT"/>
                <a:cs typeface="Arial MT"/>
              </a:rPr>
              <a:t>10</a:t>
            </a:r>
            <a:endParaRPr sz="250">
              <a:latin typeface="Arial MT"/>
              <a:cs typeface="Arial MT"/>
            </a:endParaRPr>
          </a:p>
        </p:txBody>
      </p:sp>
      <p:pic>
        <p:nvPicPr>
          <p:cNvPr id="103" name="object 10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33501" y="4143357"/>
            <a:ext cx="124240" cy="122716"/>
          </a:xfrm>
          <a:prstGeom prst="rect">
            <a:avLst/>
          </a:prstGeom>
        </p:spPr>
      </p:pic>
      <p:sp>
        <p:nvSpPr>
          <p:cNvPr id="104" name="object 104"/>
          <p:cNvSpPr txBox="1"/>
          <p:nvPr/>
        </p:nvSpPr>
        <p:spPr>
          <a:xfrm>
            <a:off x="4551170" y="4053334"/>
            <a:ext cx="1235075" cy="53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065" marR="48260" indent="-85725">
              <a:lnSpc>
                <a:spcPct val="105000"/>
              </a:lnSpc>
              <a:spcBef>
                <a:spcPts val="95"/>
              </a:spcBef>
            </a:pPr>
            <a:r>
              <a:rPr sz="400" spc="5" dirty="0">
                <a:latin typeface="Arial MT"/>
                <a:cs typeface="Arial MT"/>
              </a:rPr>
              <a:t>While the business/application/information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architectures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are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dirty="0">
                <a:latin typeface="Arial MT"/>
                <a:cs typeface="Arial MT"/>
              </a:rPr>
              <a:t>still</a:t>
            </a:r>
            <a:r>
              <a:rPr sz="400" spc="5" dirty="0">
                <a:latin typeface="Arial MT"/>
                <a:cs typeface="Arial MT"/>
              </a:rPr>
              <a:t> being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refined,</a:t>
            </a:r>
            <a:endParaRPr sz="400">
              <a:latin typeface="Arial MT"/>
              <a:cs typeface="Arial MT"/>
            </a:endParaRPr>
          </a:p>
          <a:p>
            <a:pPr marL="282575" marR="33020" indent="-257810">
              <a:lnSpc>
                <a:spcPct val="105000"/>
              </a:lnSpc>
            </a:pPr>
            <a:r>
              <a:rPr sz="375" baseline="55555" dirty="0">
                <a:latin typeface="Arial MT"/>
                <a:cs typeface="Arial MT"/>
              </a:rPr>
              <a:t>11            </a:t>
            </a:r>
            <a:r>
              <a:rPr sz="400" spc="5" dirty="0">
                <a:latin typeface="Arial MT"/>
                <a:cs typeface="Arial MT"/>
              </a:rPr>
              <a:t>Alignment Execution Methodology activities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are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conducted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10" dirty="0">
                <a:latin typeface="Arial MT"/>
                <a:cs typeface="Arial MT"/>
              </a:rPr>
              <a:t>on</a:t>
            </a:r>
            <a:r>
              <a:rPr sz="400" spc="-5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the</a:t>
            </a:r>
            <a:r>
              <a:rPr sz="4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Technology</a:t>
            </a:r>
            <a:endParaRPr sz="400">
              <a:latin typeface="Arial MT"/>
              <a:cs typeface="Arial MT"/>
            </a:endParaRPr>
          </a:p>
          <a:p>
            <a:pPr marL="163830" marR="30480" indent="-1905" algn="ctr">
              <a:lnSpc>
                <a:spcPct val="105000"/>
              </a:lnSpc>
            </a:pPr>
            <a:r>
              <a:rPr sz="400" spc="5" dirty="0">
                <a:latin typeface="Arial MT"/>
                <a:cs typeface="Arial MT"/>
              </a:rPr>
              <a:t>Architecture front (application/information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architecture is “deployed” incrementally and </a:t>
            </a:r>
            <a:r>
              <a:rPr sz="400" spc="-10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iteratively </a:t>
            </a:r>
            <a:r>
              <a:rPr sz="400" spc="10" dirty="0">
                <a:latin typeface="Arial MT"/>
                <a:cs typeface="Arial MT"/>
              </a:rPr>
              <a:t>on </a:t>
            </a:r>
            <a:r>
              <a:rPr sz="400" spc="5" dirty="0">
                <a:latin typeface="Arial MT"/>
                <a:cs typeface="Arial MT"/>
              </a:rPr>
              <a:t>top </a:t>
            </a:r>
            <a:r>
              <a:rPr sz="400" spc="10" dirty="0">
                <a:latin typeface="Arial MT"/>
                <a:cs typeface="Arial MT"/>
              </a:rPr>
              <a:t>of the </a:t>
            </a:r>
            <a:r>
              <a:rPr sz="400" spc="5" dirty="0">
                <a:latin typeface="Arial MT"/>
                <a:cs typeface="Arial MT"/>
              </a:rPr>
              <a:t>technology </a:t>
            </a:r>
            <a:r>
              <a:rPr sz="400" spc="10" dirty="0">
                <a:latin typeface="Arial MT"/>
                <a:cs typeface="Arial MT"/>
              </a:rPr>
              <a:t> </a:t>
            </a:r>
            <a:r>
              <a:rPr sz="400" spc="5" dirty="0">
                <a:latin typeface="Arial MT"/>
                <a:cs typeface="Arial MT"/>
              </a:rPr>
              <a:t>architecture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106" name="object 10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67400" y="1225296"/>
              <a:ext cx="304799" cy="30479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5973569" y="8725916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633219" y="5367021"/>
            <a:ext cx="3007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800" i="1" spc="-90" dirty="0">
                <a:solidFill>
                  <a:srgbClr val="FFFFFF"/>
                </a:solidFill>
                <a:latin typeface="Arial"/>
                <a:cs typeface="Arial"/>
              </a:rPr>
              <a:t>EAMF</a:t>
            </a:r>
            <a:r>
              <a:rPr sz="8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8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Integrate</a:t>
            </a:r>
            <a:r>
              <a:rPr sz="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Seamlessly</a:t>
            </a:r>
            <a:r>
              <a:rPr sz="8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3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60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8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9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35" dirty="0">
                <a:solidFill>
                  <a:srgbClr val="FFFFFF"/>
                </a:solidFill>
                <a:latin typeface="Arial"/>
                <a:cs typeface="Arial"/>
              </a:rPr>
              <a:t>Lifecycle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12" name="object 11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67400" y="5402579"/>
              <a:ext cx="304799" cy="30479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2569463" y="6128003"/>
              <a:ext cx="3197860" cy="2095500"/>
            </a:xfrm>
            <a:custGeom>
              <a:avLst/>
              <a:gdLst/>
              <a:ahLst/>
              <a:cxnLst/>
              <a:rect l="l" t="t" r="r" b="b"/>
              <a:pathLst>
                <a:path w="3197860" h="2095500">
                  <a:moveTo>
                    <a:pt x="3197351" y="0"/>
                  </a:moveTo>
                  <a:lnTo>
                    <a:pt x="0" y="0"/>
                  </a:lnTo>
                  <a:lnTo>
                    <a:pt x="0" y="2095499"/>
                  </a:lnTo>
                  <a:lnTo>
                    <a:pt x="3197351" y="2095499"/>
                  </a:lnTo>
                  <a:lnTo>
                    <a:pt x="319735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69463" y="5859779"/>
              <a:ext cx="0" cy="2364105"/>
            </a:xfrm>
            <a:custGeom>
              <a:avLst/>
              <a:gdLst/>
              <a:ahLst/>
              <a:cxnLst/>
              <a:rect l="l" t="t" r="r" b="b"/>
              <a:pathLst>
                <a:path h="2364104">
                  <a:moveTo>
                    <a:pt x="0" y="0"/>
                  </a:moveTo>
                  <a:lnTo>
                    <a:pt x="0" y="2363723"/>
                  </a:lnTo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52700" y="5815583"/>
              <a:ext cx="32384" cy="47625"/>
            </a:xfrm>
            <a:custGeom>
              <a:avLst/>
              <a:gdLst/>
              <a:ahLst/>
              <a:cxnLst/>
              <a:rect l="l" t="t" r="r" b="b"/>
              <a:pathLst>
                <a:path w="32385" h="47625">
                  <a:moveTo>
                    <a:pt x="16763" y="0"/>
                  </a:moveTo>
                  <a:lnTo>
                    <a:pt x="0" y="47243"/>
                  </a:lnTo>
                  <a:lnTo>
                    <a:pt x="32003" y="47243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99487" y="5903975"/>
              <a:ext cx="570230" cy="224154"/>
            </a:xfrm>
            <a:custGeom>
              <a:avLst/>
              <a:gdLst/>
              <a:ahLst/>
              <a:cxnLst/>
              <a:rect l="l" t="t" r="r" b="b"/>
              <a:pathLst>
                <a:path w="570230" h="224154">
                  <a:moveTo>
                    <a:pt x="569975" y="0"/>
                  </a:moveTo>
                  <a:lnTo>
                    <a:pt x="0" y="0"/>
                  </a:lnTo>
                  <a:lnTo>
                    <a:pt x="0" y="224027"/>
                  </a:lnTo>
                  <a:lnTo>
                    <a:pt x="569975" y="224027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99487" y="5903975"/>
              <a:ext cx="570230" cy="224154"/>
            </a:xfrm>
            <a:custGeom>
              <a:avLst/>
              <a:gdLst/>
              <a:ahLst/>
              <a:cxnLst/>
              <a:rect l="l" t="t" r="r" b="b"/>
              <a:pathLst>
                <a:path w="570230" h="224154">
                  <a:moveTo>
                    <a:pt x="0" y="224027"/>
                  </a:moveTo>
                  <a:lnTo>
                    <a:pt x="569975" y="224027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22402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48840" y="5919215"/>
              <a:ext cx="280415" cy="19964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39112" y="6062471"/>
              <a:ext cx="499872" cy="128015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999487" y="7642859"/>
              <a:ext cx="570230" cy="178435"/>
            </a:xfrm>
            <a:custGeom>
              <a:avLst/>
              <a:gdLst/>
              <a:ahLst/>
              <a:cxnLst/>
              <a:rect l="l" t="t" r="r" b="b"/>
              <a:pathLst>
                <a:path w="570230" h="178434">
                  <a:moveTo>
                    <a:pt x="569975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569975" y="178307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999487" y="7642859"/>
              <a:ext cx="570230" cy="178435"/>
            </a:xfrm>
            <a:custGeom>
              <a:avLst/>
              <a:gdLst/>
              <a:ahLst/>
              <a:cxnLst/>
              <a:rect l="l" t="t" r="r" b="b"/>
              <a:pathLst>
                <a:path w="570230" h="178434">
                  <a:moveTo>
                    <a:pt x="0" y="178307"/>
                  </a:moveTo>
                  <a:lnTo>
                    <a:pt x="569975" y="178307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45792" y="7671815"/>
              <a:ext cx="280415" cy="164592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48840" y="7741919"/>
              <a:ext cx="268224" cy="12801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2569463" y="8223503"/>
              <a:ext cx="481965" cy="311150"/>
            </a:xfrm>
            <a:custGeom>
              <a:avLst/>
              <a:gdLst/>
              <a:ahLst/>
              <a:cxnLst/>
              <a:rect l="l" t="t" r="r" b="b"/>
              <a:pathLst>
                <a:path w="481964" h="311150">
                  <a:moveTo>
                    <a:pt x="481583" y="0"/>
                  </a:moveTo>
                  <a:lnTo>
                    <a:pt x="0" y="0"/>
                  </a:lnTo>
                  <a:lnTo>
                    <a:pt x="0" y="310895"/>
                  </a:lnTo>
                  <a:lnTo>
                    <a:pt x="481583" y="310895"/>
                  </a:lnTo>
                  <a:lnTo>
                    <a:pt x="481583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69463" y="8223503"/>
              <a:ext cx="481965" cy="311150"/>
            </a:xfrm>
            <a:custGeom>
              <a:avLst/>
              <a:gdLst/>
              <a:ahLst/>
              <a:cxnLst/>
              <a:rect l="l" t="t" r="r" b="b"/>
              <a:pathLst>
                <a:path w="481964" h="311150">
                  <a:moveTo>
                    <a:pt x="0" y="310895"/>
                  </a:moveTo>
                  <a:lnTo>
                    <a:pt x="481583" y="310895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310895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21280" y="8353043"/>
              <a:ext cx="390144" cy="164591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2569463" y="8223503"/>
              <a:ext cx="3198495" cy="1905"/>
            </a:xfrm>
            <a:custGeom>
              <a:avLst/>
              <a:gdLst/>
              <a:ahLst/>
              <a:cxnLst/>
              <a:rect l="l" t="t" r="r" b="b"/>
              <a:pathLst>
                <a:path w="3198495" h="1904">
                  <a:moveTo>
                    <a:pt x="0" y="876"/>
                  </a:moveTo>
                  <a:lnTo>
                    <a:pt x="832103" y="876"/>
                  </a:lnTo>
                </a:path>
                <a:path w="3198495" h="1904">
                  <a:moveTo>
                    <a:pt x="3198113" y="0"/>
                  </a:moveTo>
                  <a:lnTo>
                    <a:pt x="3198113" y="17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69463" y="8222627"/>
              <a:ext cx="3199130" cy="0"/>
            </a:xfrm>
            <a:custGeom>
              <a:avLst/>
              <a:gdLst/>
              <a:ahLst/>
              <a:cxnLst/>
              <a:rect l="l" t="t" r="r" b="b"/>
              <a:pathLst>
                <a:path w="3199129">
                  <a:moveTo>
                    <a:pt x="0" y="0"/>
                  </a:moveTo>
                  <a:lnTo>
                    <a:pt x="31988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63767" y="8206739"/>
              <a:ext cx="47625" cy="32384"/>
            </a:xfrm>
            <a:custGeom>
              <a:avLst/>
              <a:gdLst/>
              <a:ahLst/>
              <a:cxnLst/>
              <a:rect l="l" t="t" r="r" b="b"/>
              <a:pathLst>
                <a:path w="47625" h="32384">
                  <a:moveTo>
                    <a:pt x="0" y="0"/>
                  </a:moveTo>
                  <a:lnTo>
                    <a:pt x="0" y="32003"/>
                  </a:lnTo>
                  <a:lnTo>
                    <a:pt x="47243" y="16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99487" y="7821167"/>
              <a:ext cx="570230" cy="402590"/>
            </a:xfrm>
            <a:custGeom>
              <a:avLst/>
              <a:gdLst/>
              <a:ahLst/>
              <a:cxnLst/>
              <a:rect l="l" t="t" r="r" b="b"/>
              <a:pathLst>
                <a:path w="570230" h="402590">
                  <a:moveTo>
                    <a:pt x="0" y="402335"/>
                  </a:moveTo>
                  <a:lnTo>
                    <a:pt x="569975" y="402335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51047" y="8223503"/>
              <a:ext cx="350520" cy="311150"/>
            </a:xfrm>
            <a:custGeom>
              <a:avLst/>
              <a:gdLst/>
              <a:ahLst/>
              <a:cxnLst/>
              <a:rect l="l" t="t" r="r" b="b"/>
              <a:pathLst>
                <a:path w="350520" h="311150">
                  <a:moveTo>
                    <a:pt x="350519" y="0"/>
                  </a:moveTo>
                  <a:lnTo>
                    <a:pt x="0" y="0"/>
                  </a:lnTo>
                  <a:lnTo>
                    <a:pt x="0" y="310895"/>
                  </a:lnTo>
                  <a:lnTo>
                    <a:pt x="350519" y="31089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051047" y="8223503"/>
              <a:ext cx="350520" cy="311150"/>
            </a:xfrm>
            <a:custGeom>
              <a:avLst/>
              <a:gdLst/>
              <a:ahLst/>
              <a:cxnLst/>
              <a:rect l="l" t="t" r="r" b="b"/>
              <a:pathLst>
                <a:path w="350520" h="311150">
                  <a:moveTo>
                    <a:pt x="0" y="310895"/>
                  </a:moveTo>
                  <a:lnTo>
                    <a:pt x="350519" y="310895"/>
                  </a:lnTo>
                  <a:lnTo>
                    <a:pt x="350519" y="0"/>
                  </a:lnTo>
                  <a:lnTo>
                    <a:pt x="0" y="0"/>
                  </a:lnTo>
                  <a:lnTo>
                    <a:pt x="0" y="310895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16580" y="8317991"/>
              <a:ext cx="219455" cy="164591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51632" y="8389619"/>
              <a:ext cx="158495" cy="16459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401567" y="8356091"/>
              <a:ext cx="876300" cy="178435"/>
            </a:xfrm>
            <a:custGeom>
              <a:avLst/>
              <a:gdLst/>
              <a:ahLst/>
              <a:cxnLst/>
              <a:rect l="l" t="t" r="r" b="b"/>
              <a:pathLst>
                <a:path w="876300" h="178434">
                  <a:moveTo>
                    <a:pt x="876299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876299" y="178307"/>
                  </a:lnTo>
                  <a:lnTo>
                    <a:pt x="87629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401567" y="8356091"/>
              <a:ext cx="876300" cy="178435"/>
            </a:xfrm>
            <a:custGeom>
              <a:avLst/>
              <a:gdLst/>
              <a:ahLst/>
              <a:cxnLst/>
              <a:rect l="l" t="t" r="r" b="b"/>
              <a:pathLst>
                <a:path w="876300" h="178434">
                  <a:moveTo>
                    <a:pt x="0" y="178307"/>
                  </a:moveTo>
                  <a:lnTo>
                    <a:pt x="876299" y="178307"/>
                  </a:lnTo>
                  <a:lnTo>
                    <a:pt x="876299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68267" y="8420099"/>
              <a:ext cx="353567" cy="164591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2569463" y="8534399"/>
              <a:ext cx="481965" cy="178435"/>
            </a:xfrm>
            <a:custGeom>
              <a:avLst/>
              <a:gdLst/>
              <a:ahLst/>
              <a:cxnLst/>
              <a:rect l="l" t="t" r="r" b="b"/>
              <a:pathLst>
                <a:path w="481964" h="178434">
                  <a:moveTo>
                    <a:pt x="481583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481583" y="178307"/>
                  </a:lnTo>
                  <a:lnTo>
                    <a:pt x="481583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69463" y="8534399"/>
              <a:ext cx="481965" cy="178435"/>
            </a:xfrm>
            <a:custGeom>
              <a:avLst/>
              <a:gdLst/>
              <a:ahLst/>
              <a:cxnLst/>
              <a:rect l="l" t="t" r="r" b="b"/>
              <a:pathLst>
                <a:path w="481964" h="178434">
                  <a:moveTo>
                    <a:pt x="0" y="178307"/>
                  </a:moveTo>
                  <a:lnTo>
                    <a:pt x="481583" y="178307"/>
                  </a:lnTo>
                  <a:lnTo>
                    <a:pt x="481583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12136" y="8598413"/>
              <a:ext cx="402336" cy="164591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3051047" y="8534399"/>
              <a:ext cx="1226820" cy="178435"/>
            </a:xfrm>
            <a:custGeom>
              <a:avLst/>
              <a:gdLst/>
              <a:ahLst/>
              <a:cxnLst/>
              <a:rect l="l" t="t" r="r" b="b"/>
              <a:pathLst>
                <a:path w="1226820" h="178434">
                  <a:moveTo>
                    <a:pt x="1226819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1226819" y="178307"/>
                  </a:lnTo>
                  <a:lnTo>
                    <a:pt x="122681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051047" y="8534399"/>
              <a:ext cx="1226820" cy="178435"/>
            </a:xfrm>
            <a:custGeom>
              <a:avLst/>
              <a:gdLst/>
              <a:ahLst/>
              <a:cxnLst/>
              <a:rect l="l" t="t" r="r" b="b"/>
              <a:pathLst>
                <a:path w="1226820" h="178434">
                  <a:moveTo>
                    <a:pt x="0" y="178307"/>
                  </a:moveTo>
                  <a:lnTo>
                    <a:pt x="1226819" y="178307"/>
                  </a:lnTo>
                  <a:lnTo>
                    <a:pt x="1226819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29000" y="8598413"/>
              <a:ext cx="475488" cy="128015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4277867" y="8356091"/>
              <a:ext cx="657225" cy="178435"/>
            </a:xfrm>
            <a:custGeom>
              <a:avLst/>
              <a:gdLst/>
              <a:ahLst/>
              <a:cxnLst/>
              <a:rect l="l" t="t" r="r" b="b"/>
              <a:pathLst>
                <a:path w="657225" h="178434">
                  <a:moveTo>
                    <a:pt x="656843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656843" y="178307"/>
                  </a:lnTo>
                  <a:lnTo>
                    <a:pt x="656843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277867" y="8356091"/>
              <a:ext cx="657225" cy="178435"/>
            </a:xfrm>
            <a:custGeom>
              <a:avLst/>
              <a:gdLst/>
              <a:ahLst/>
              <a:cxnLst/>
              <a:rect l="l" t="t" r="r" b="b"/>
              <a:pathLst>
                <a:path w="657225" h="178434">
                  <a:moveTo>
                    <a:pt x="0" y="178307"/>
                  </a:moveTo>
                  <a:lnTo>
                    <a:pt x="656843" y="178307"/>
                  </a:lnTo>
                  <a:lnTo>
                    <a:pt x="656843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95216" y="8420099"/>
              <a:ext cx="150875" cy="12801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38472" y="8420099"/>
              <a:ext cx="280415" cy="16459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76115" y="8532647"/>
              <a:ext cx="398221" cy="18181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95216" y="8633465"/>
              <a:ext cx="170687" cy="128015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70831" y="8532647"/>
              <a:ext cx="265633" cy="195306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24400" y="8633465"/>
              <a:ext cx="158496" cy="12801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934711" y="8356091"/>
              <a:ext cx="439420" cy="178435"/>
            </a:xfrm>
            <a:custGeom>
              <a:avLst/>
              <a:gdLst/>
              <a:ahLst/>
              <a:cxnLst/>
              <a:rect l="l" t="t" r="r" b="b"/>
              <a:pathLst>
                <a:path w="439420" h="178434">
                  <a:moveTo>
                    <a:pt x="438911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438911" y="178307"/>
                  </a:lnTo>
                  <a:lnTo>
                    <a:pt x="438911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934711" y="8356091"/>
              <a:ext cx="439420" cy="178435"/>
            </a:xfrm>
            <a:custGeom>
              <a:avLst/>
              <a:gdLst/>
              <a:ahLst/>
              <a:cxnLst/>
              <a:rect l="l" t="t" r="r" b="b"/>
              <a:pathLst>
                <a:path w="439420" h="178434">
                  <a:moveTo>
                    <a:pt x="0" y="178307"/>
                  </a:moveTo>
                  <a:lnTo>
                    <a:pt x="438911" y="178307"/>
                  </a:lnTo>
                  <a:lnTo>
                    <a:pt x="438911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00244" y="8385047"/>
              <a:ext cx="312420" cy="128015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5373623" y="8223503"/>
              <a:ext cx="393700" cy="311150"/>
            </a:xfrm>
            <a:custGeom>
              <a:avLst/>
              <a:gdLst/>
              <a:ahLst/>
              <a:cxnLst/>
              <a:rect l="l" t="t" r="r" b="b"/>
              <a:pathLst>
                <a:path w="393700" h="311150">
                  <a:moveTo>
                    <a:pt x="393191" y="0"/>
                  </a:moveTo>
                  <a:lnTo>
                    <a:pt x="0" y="0"/>
                  </a:lnTo>
                  <a:lnTo>
                    <a:pt x="0" y="310895"/>
                  </a:lnTo>
                  <a:lnTo>
                    <a:pt x="393191" y="310895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73623" y="8223503"/>
              <a:ext cx="393700" cy="311150"/>
            </a:xfrm>
            <a:custGeom>
              <a:avLst/>
              <a:gdLst/>
              <a:ahLst/>
              <a:cxnLst/>
              <a:rect l="l" t="t" r="r" b="b"/>
              <a:pathLst>
                <a:path w="393700" h="311150">
                  <a:moveTo>
                    <a:pt x="0" y="310895"/>
                  </a:moveTo>
                  <a:lnTo>
                    <a:pt x="393191" y="310895"/>
                  </a:lnTo>
                  <a:lnTo>
                    <a:pt x="393191" y="0"/>
                  </a:lnTo>
                  <a:lnTo>
                    <a:pt x="0" y="0"/>
                  </a:lnTo>
                  <a:lnTo>
                    <a:pt x="0" y="310895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08676" y="8317991"/>
              <a:ext cx="327659" cy="128015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95544" y="8389619"/>
              <a:ext cx="158496" cy="164591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3401567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2194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9455" y="132587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401567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0" y="132587"/>
                  </a:moveTo>
                  <a:lnTo>
                    <a:pt x="219455" y="132587"/>
                  </a:lnTo>
                  <a:lnTo>
                    <a:pt x="2194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65576" y="8228075"/>
              <a:ext cx="96011" cy="19964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3838955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2194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9455" y="132587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838955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0" y="132587"/>
                  </a:moveTo>
                  <a:lnTo>
                    <a:pt x="219455" y="132587"/>
                  </a:lnTo>
                  <a:lnTo>
                    <a:pt x="2194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28872" y="8302751"/>
              <a:ext cx="36575" cy="13716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621023" y="8223503"/>
              <a:ext cx="218440" cy="132715"/>
            </a:xfrm>
            <a:custGeom>
              <a:avLst/>
              <a:gdLst/>
              <a:ahLst/>
              <a:cxnLst/>
              <a:rect l="l" t="t" r="r" b="b"/>
              <a:pathLst>
                <a:path w="218439" h="132715">
                  <a:moveTo>
                    <a:pt x="217931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7931" y="132587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621023" y="8223503"/>
              <a:ext cx="218440" cy="132715"/>
            </a:xfrm>
            <a:custGeom>
              <a:avLst/>
              <a:gdLst/>
              <a:ahLst/>
              <a:cxnLst/>
              <a:rect l="l" t="t" r="r" b="b"/>
              <a:pathLst>
                <a:path w="218439" h="132715">
                  <a:moveTo>
                    <a:pt x="0" y="132587"/>
                  </a:moveTo>
                  <a:lnTo>
                    <a:pt x="217931" y="132587"/>
                  </a:lnTo>
                  <a:lnTo>
                    <a:pt x="217931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85032" y="8228075"/>
              <a:ext cx="94487" cy="199644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058411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2194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9455" y="132587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58411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0" y="132587"/>
                  </a:moveTo>
                  <a:lnTo>
                    <a:pt x="219455" y="132587"/>
                  </a:lnTo>
                  <a:lnTo>
                    <a:pt x="2194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23944" y="8228075"/>
              <a:ext cx="94487" cy="199644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69764" y="8228075"/>
              <a:ext cx="268224" cy="391668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4277867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2194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9455" y="132587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277867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0" y="132587"/>
                  </a:moveTo>
                  <a:lnTo>
                    <a:pt x="219455" y="132587"/>
                  </a:lnTo>
                  <a:lnTo>
                    <a:pt x="2194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20539" y="8228075"/>
              <a:ext cx="129539" cy="199644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4497323" y="8223503"/>
              <a:ext cx="218440" cy="132715"/>
            </a:xfrm>
            <a:custGeom>
              <a:avLst/>
              <a:gdLst/>
              <a:ahLst/>
              <a:cxnLst/>
              <a:rect l="l" t="t" r="r" b="b"/>
              <a:pathLst>
                <a:path w="218439" h="132715">
                  <a:moveTo>
                    <a:pt x="217931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7931" y="132587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497323" y="8223503"/>
              <a:ext cx="218440" cy="132715"/>
            </a:xfrm>
            <a:custGeom>
              <a:avLst/>
              <a:gdLst/>
              <a:ahLst/>
              <a:cxnLst/>
              <a:rect l="l" t="t" r="r" b="b"/>
              <a:pathLst>
                <a:path w="218439" h="132715">
                  <a:moveTo>
                    <a:pt x="0" y="132587"/>
                  </a:moveTo>
                  <a:lnTo>
                    <a:pt x="217931" y="132587"/>
                  </a:lnTo>
                  <a:lnTo>
                    <a:pt x="217931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85716" y="8302751"/>
              <a:ext cx="36575" cy="1371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4715255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2194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9455" y="132587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715255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0" y="132587"/>
                  </a:moveTo>
                  <a:lnTo>
                    <a:pt x="219455" y="132587"/>
                  </a:lnTo>
                  <a:lnTo>
                    <a:pt x="2194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780788" y="8228075"/>
              <a:ext cx="94487" cy="199644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934711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2194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9455" y="132587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34711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0" y="132587"/>
                  </a:moveTo>
                  <a:lnTo>
                    <a:pt x="219455" y="132587"/>
                  </a:lnTo>
                  <a:lnTo>
                    <a:pt x="2194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154167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21945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9455" y="132587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154167" y="8223503"/>
              <a:ext cx="219710" cy="132715"/>
            </a:xfrm>
            <a:custGeom>
              <a:avLst/>
              <a:gdLst/>
              <a:ahLst/>
              <a:cxnLst/>
              <a:rect l="l" t="t" r="r" b="b"/>
              <a:pathLst>
                <a:path w="219710" h="132715">
                  <a:moveTo>
                    <a:pt x="0" y="132587"/>
                  </a:moveTo>
                  <a:lnTo>
                    <a:pt x="219455" y="132587"/>
                  </a:lnTo>
                  <a:lnTo>
                    <a:pt x="219455" y="0"/>
                  </a:lnTo>
                  <a:lnTo>
                    <a:pt x="0" y="0"/>
                  </a:lnTo>
                  <a:lnTo>
                    <a:pt x="0" y="13258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89220" y="8228075"/>
              <a:ext cx="152400" cy="199644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999487" y="7821167"/>
              <a:ext cx="570230" cy="134620"/>
            </a:xfrm>
            <a:custGeom>
              <a:avLst/>
              <a:gdLst/>
              <a:ahLst/>
              <a:cxnLst/>
              <a:rect l="l" t="t" r="r" b="b"/>
              <a:pathLst>
                <a:path w="570230" h="134620">
                  <a:moveTo>
                    <a:pt x="569975" y="0"/>
                  </a:moveTo>
                  <a:lnTo>
                    <a:pt x="0" y="0"/>
                  </a:lnTo>
                  <a:lnTo>
                    <a:pt x="0" y="134111"/>
                  </a:lnTo>
                  <a:lnTo>
                    <a:pt x="569975" y="134111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999487" y="7821167"/>
              <a:ext cx="570230" cy="134620"/>
            </a:xfrm>
            <a:custGeom>
              <a:avLst/>
              <a:gdLst/>
              <a:ahLst/>
              <a:cxnLst/>
              <a:rect l="l" t="t" r="r" b="b"/>
              <a:pathLst>
                <a:path w="570230" h="134620">
                  <a:moveTo>
                    <a:pt x="0" y="134111"/>
                  </a:moveTo>
                  <a:lnTo>
                    <a:pt x="569975" y="134111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134111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00072" y="7862315"/>
              <a:ext cx="365759" cy="12801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999487" y="7955279"/>
              <a:ext cx="570230" cy="134620"/>
            </a:xfrm>
            <a:custGeom>
              <a:avLst/>
              <a:gdLst/>
              <a:ahLst/>
              <a:cxnLst/>
              <a:rect l="l" t="t" r="r" b="b"/>
              <a:pathLst>
                <a:path w="570230" h="134620">
                  <a:moveTo>
                    <a:pt x="569975" y="0"/>
                  </a:moveTo>
                  <a:lnTo>
                    <a:pt x="0" y="0"/>
                  </a:lnTo>
                  <a:lnTo>
                    <a:pt x="0" y="134111"/>
                  </a:lnTo>
                  <a:lnTo>
                    <a:pt x="569975" y="134111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999487" y="7955279"/>
              <a:ext cx="570230" cy="134620"/>
            </a:xfrm>
            <a:custGeom>
              <a:avLst/>
              <a:gdLst/>
              <a:ahLst/>
              <a:cxnLst/>
              <a:rect l="l" t="t" r="r" b="b"/>
              <a:pathLst>
                <a:path w="570230" h="134620">
                  <a:moveTo>
                    <a:pt x="0" y="134111"/>
                  </a:moveTo>
                  <a:lnTo>
                    <a:pt x="569975" y="134111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134111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18360" y="7996427"/>
              <a:ext cx="341375" cy="164592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999487" y="8089391"/>
              <a:ext cx="570230" cy="134620"/>
            </a:xfrm>
            <a:custGeom>
              <a:avLst/>
              <a:gdLst/>
              <a:ahLst/>
              <a:cxnLst/>
              <a:rect l="l" t="t" r="r" b="b"/>
              <a:pathLst>
                <a:path w="570230" h="134620">
                  <a:moveTo>
                    <a:pt x="569975" y="0"/>
                  </a:moveTo>
                  <a:lnTo>
                    <a:pt x="0" y="0"/>
                  </a:lnTo>
                  <a:lnTo>
                    <a:pt x="0" y="134111"/>
                  </a:lnTo>
                  <a:lnTo>
                    <a:pt x="569975" y="134111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999487" y="8089391"/>
              <a:ext cx="570230" cy="134620"/>
            </a:xfrm>
            <a:custGeom>
              <a:avLst/>
              <a:gdLst/>
              <a:ahLst/>
              <a:cxnLst/>
              <a:rect l="l" t="t" r="r" b="b"/>
              <a:pathLst>
                <a:path w="570230" h="134620">
                  <a:moveTo>
                    <a:pt x="0" y="134111"/>
                  </a:moveTo>
                  <a:lnTo>
                    <a:pt x="569975" y="134111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134111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24456" y="8130539"/>
              <a:ext cx="329183" cy="128016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999487" y="6306311"/>
              <a:ext cx="86995" cy="802005"/>
            </a:xfrm>
            <a:custGeom>
              <a:avLst/>
              <a:gdLst/>
              <a:ahLst/>
              <a:cxnLst/>
              <a:rect l="l" t="t" r="r" b="b"/>
              <a:pathLst>
                <a:path w="86994" h="802004">
                  <a:moveTo>
                    <a:pt x="0" y="801623"/>
                  </a:moveTo>
                  <a:lnTo>
                    <a:pt x="86867" y="801623"/>
                  </a:lnTo>
                  <a:lnTo>
                    <a:pt x="86867" y="0"/>
                  </a:lnTo>
                  <a:lnTo>
                    <a:pt x="0" y="0"/>
                  </a:lnTo>
                  <a:lnTo>
                    <a:pt x="0" y="801623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999487" y="6252971"/>
              <a:ext cx="86995" cy="855344"/>
            </a:xfrm>
            <a:custGeom>
              <a:avLst/>
              <a:gdLst/>
              <a:ahLst/>
              <a:cxnLst/>
              <a:rect l="l" t="t" r="r" b="b"/>
              <a:pathLst>
                <a:path w="86994" h="855345">
                  <a:moveTo>
                    <a:pt x="0" y="854963"/>
                  </a:moveTo>
                  <a:lnTo>
                    <a:pt x="86867" y="854963"/>
                  </a:lnTo>
                  <a:lnTo>
                    <a:pt x="86867" y="0"/>
                  </a:lnTo>
                  <a:lnTo>
                    <a:pt x="0" y="0"/>
                  </a:lnTo>
                  <a:lnTo>
                    <a:pt x="0" y="854963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23872" y="6547103"/>
              <a:ext cx="48768" cy="342900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999487" y="6128003"/>
              <a:ext cx="570230" cy="88900"/>
            </a:xfrm>
            <a:custGeom>
              <a:avLst/>
              <a:gdLst/>
              <a:ahLst/>
              <a:cxnLst/>
              <a:rect l="l" t="t" r="r" b="b"/>
              <a:pathLst>
                <a:path w="570230" h="88900">
                  <a:moveTo>
                    <a:pt x="569975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569975" y="88391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999487" y="6128003"/>
              <a:ext cx="570230" cy="88900"/>
            </a:xfrm>
            <a:custGeom>
              <a:avLst/>
              <a:gdLst/>
              <a:ahLst/>
              <a:cxnLst/>
              <a:rect l="l" t="t" r="r" b="b"/>
              <a:pathLst>
                <a:path w="570230" h="88900">
                  <a:moveTo>
                    <a:pt x="0" y="88391"/>
                  </a:moveTo>
                  <a:lnTo>
                    <a:pt x="569975" y="88391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74748" y="6146291"/>
              <a:ext cx="219456" cy="164591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1999487" y="6216395"/>
              <a:ext cx="570230" cy="90170"/>
            </a:xfrm>
            <a:custGeom>
              <a:avLst/>
              <a:gdLst/>
              <a:ahLst/>
              <a:cxnLst/>
              <a:rect l="l" t="t" r="r" b="b"/>
              <a:pathLst>
                <a:path w="570230" h="90170">
                  <a:moveTo>
                    <a:pt x="569975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569975" y="89915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999487" y="6216395"/>
              <a:ext cx="570230" cy="90170"/>
            </a:xfrm>
            <a:custGeom>
              <a:avLst/>
              <a:gdLst/>
              <a:ahLst/>
              <a:cxnLst/>
              <a:rect l="l" t="t" r="r" b="b"/>
              <a:pathLst>
                <a:path w="570230" h="90170">
                  <a:moveTo>
                    <a:pt x="0" y="89915"/>
                  </a:moveTo>
                  <a:lnTo>
                    <a:pt x="569975" y="89915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89915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61972" y="6236207"/>
              <a:ext cx="118872" cy="164591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02180" y="6236207"/>
              <a:ext cx="304800" cy="164591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086355" y="6306311"/>
              <a:ext cx="483234" cy="88900"/>
            </a:xfrm>
            <a:custGeom>
              <a:avLst/>
              <a:gdLst/>
              <a:ahLst/>
              <a:cxnLst/>
              <a:rect l="l" t="t" r="r" b="b"/>
              <a:pathLst>
                <a:path w="483235" h="88900">
                  <a:moveTo>
                    <a:pt x="483107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483107" y="88391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086355" y="6306311"/>
              <a:ext cx="483234" cy="88900"/>
            </a:xfrm>
            <a:custGeom>
              <a:avLst/>
              <a:gdLst/>
              <a:ahLst/>
              <a:cxnLst/>
              <a:rect l="l" t="t" r="r" b="b"/>
              <a:pathLst>
                <a:path w="483235" h="88900">
                  <a:moveTo>
                    <a:pt x="0" y="88391"/>
                  </a:moveTo>
                  <a:lnTo>
                    <a:pt x="483107" y="88391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177796" y="6324599"/>
              <a:ext cx="304800" cy="164591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2086355" y="6394703"/>
              <a:ext cx="483234" cy="90170"/>
            </a:xfrm>
            <a:custGeom>
              <a:avLst/>
              <a:gdLst/>
              <a:ahLst/>
              <a:cxnLst/>
              <a:rect l="l" t="t" r="r" b="b"/>
              <a:pathLst>
                <a:path w="483235" h="90170">
                  <a:moveTo>
                    <a:pt x="483107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83107" y="89915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086355" y="6394703"/>
              <a:ext cx="483234" cy="90170"/>
            </a:xfrm>
            <a:custGeom>
              <a:avLst/>
              <a:gdLst/>
              <a:ahLst/>
              <a:cxnLst/>
              <a:rect l="l" t="t" r="r" b="b"/>
              <a:pathLst>
                <a:path w="483235" h="90170">
                  <a:moveTo>
                    <a:pt x="0" y="89915"/>
                  </a:moveTo>
                  <a:lnTo>
                    <a:pt x="483107" y="89915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89915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194560" y="6414515"/>
              <a:ext cx="268224" cy="164591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2086355" y="6484619"/>
              <a:ext cx="483234" cy="88900"/>
            </a:xfrm>
            <a:custGeom>
              <a:avLst/>
              <a:gdLst/>
              <a:ahLst/>
              <a:cxnLst/>
              <a:rect l="l" t="t" r="r" b="b"/>
              <a:pathLst>
                <a:path w="483235" h="88900">
                  <a:moveTo>
                    <a:pt x="483107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483107" y="88391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086355" y="6484619"/>
              <a:ext cx="483234" cy="88900"/>
            </a:xfrm>
            <a:custGeom>
              <a:avLst/>
              <a:gdLst/>
              <a:ahLst/>
              <a:cxnLst/>
              <a:rect l="l" t="t" r="r" b="b"/>
              <a:pathLst>
                <a:path w="483235" h="88900">
                  <a:moveTo>
                    <a:pt x="0" y="88391"/>
                  </a:moveTo>
                  <a:lnTo>
                    <a:pt x="483107" y="88391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161032" y="6502907"/>
              <a:ext cx="103631" cy="128015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81428" y="6502907"/>
              <a:ext cx="219456" cy="164591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2086355" y="6573011"/>
              <a:ext cx="483234" cy="90170"/>
            </a:xfrm>
            <a:custGeom>
              <a:avLst/>
              <a:gdLst/>
              <a:ahLst/>
              <a:cxnLst/>
              <a:rect l="l" t="t" r="r" b="b"/>
              <a:pathLst>
                <a:path w="483235" h="90170">
                  <a:moveTo>
                    <a:pt x="483107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483107" y="89915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086355" y="6573011"/>
              <a:ext cx="483234" cy="90170"/>
            </a:xfrm>
            <a:custGeom>
              <a:avLst/>
              <a:gdLst/>
              <a:ahLst/>
              <a:cxnLst/>
              <a:rect l="l" t="t" r="r" b="b"/>
              <a:pathLst>
                <a:path w="483235" h="90170">
                  <a:moveTo>
                    <a:pt x="0" y="89915"/>
                  </a:moveTo>
                  <a:lnTo>
                    <a:pt x="483107" y="89915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89915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179320" y="6592823"/>
              <a:ext cx="103631" cy="12801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302764" y="6592823"/>
              <a:ext cx="182880" cy="164591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2086355" y="6662927"/>
              <a:ext cx="483234" cy="178435"/>
            </a:xfrm>
            <a:custGeom>
              <a:avLst/>
              <a:gdLst/>
              <a:ahLst/>
              <a:cxnLst/>
              <a:rect l="l" t="t" r="r" b="b"/>
              <a:pathLst>
                <a:path w="483235" h="178434">
                  <a:moveTo>
                    <a:pt x="483107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483107" y="178307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086355" y="6662927"/>
              <a:ext cx="483234" cy="178435"/>
            </a:xfrm>
            <a:custGeom>
              <a:avLst/>
              <a:gdLst/>
              <a:ahLst/>
              <a:cxnLst/>
              <a:rect l="l" t="t" r="r" b="b"/>
              <a:pathLst>
                <a:path w="483235" h="178434">
                  <a:moveTo>
                    <a:pt x="0" y="178307"/>
                  </a:moveTo>
                  <a:lnTo>
                    <a:pt x="483107" y="178307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173224" y="6690359"/>
              <a:ext cx="316992" cy="128016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133600" y="6761987"/>
              <a:ext cx="390144" cy="164592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084603" y="6839483"/>
              <a:ext cx="486613" cy="184632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2086355" y="6929627"/>
              <a:ext cx="483234" cy="178435"/>
            </a:xfrm>
            <a:custGeom>
              <a:avLst/>
              <a:gdLst/>
              <a:ahLst/>
              <a:cxnLst/>
              <a:rect l="l" t="t" r="r" b="b"/>
              <a:pathLst>
                <a:path w="483235" h="178434">
                  <a:moveTo>
                    <a:pt x="483107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483107" y="178307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086355" y="6929627"/>
              <a:ext cx="483234" cy="178435"/>
            </a:xfrm>
            <a:custGeom>
              <a:avLst/>
              <a:gdLst/>
              <a:ahLst/>
              <a:cxnLst/>
              <a:rect l="l" t="t" r="r" b="b"/>
              <a:pathLst>
                <a:path w="483235" h="178434">
                  <a:moveTo>
                    <a:pt x="0" y="178307"/>
                  </a:moveTo>
                  <a:lnTo>
                    <a:pt x="483107" y="178307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173224" y="6958583"/>
              <a:ext cx="316992" cy="128016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176272" y="7028687"/>
              <a:ext cx="316992" cy="164592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999487" y="7107935"/>
              <a:ext cx="570230" cy="178435"/>
            </a:xfrm>
            <a:custGeom>
              <a:avLst/>
              <a:gdLst/>
              <a:ahLst/>
              <a:cxnLst/>
              <a:rect l="l" t="t" r="r" b="b"/>
              <a:pathLst>
                <a:path w="570230" h="178434">
                  <a:moveTo>
                    <a:pt x="569975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569975" y="178307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999487" y="7107935"/>
              <a:ext cx="570230" cy="178435"/>
            </a:xfrm>
            <a:custGeom>
              <a:avLst/>
              <a:gdLst/>
              <a:ahLst/>
              <a:cxnLst/>
              <a:rect l="l" t="t" r="r" b="b"/>
              <a:pathLst>
                <a:path w="570230" h="178434">
                  <a:moveTo>
                    <a:pt x="0" y="178307"/>
                  </a:moveTo>
                  <a:lnTo>
                    <a:pt x="569975" y="178307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061972" y="7136891"/>
              <a:ext cx="309371" cy="164592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363724" y="7136891"/>
              <a:ext cx="146304" cy="128016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197608" y="7206995"/>
              <a:ext cx="182880" cy="164592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999487" y="7464551"/>
              <a:ext cx="570230" cy="178435"/>
            </a:xfrm>
            <a:custGeom>
              <a:avLst/>
              <a:gdLst/>
              <a:ahLst/>
              <a:cxnLst/>
              <a:rect l="l" t="t" r="r" b="b"/>
              <a:pathLst>
                <a:path w="570230" h="178434">
                  <a:moveTo>
                    <a:pt x="569975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569975" y="178307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999487" y="7464551"/>
              <a:ext cx="570230" cy="178435"/>
            </a:xfrm>
            <a:custGeom>
              <a:avLst/>
              <a:gdLst/>
              <a:ahLst/>
              <a:cxnLst/>
              <a:rect l="l" t="t" r="r" b="b"/>
              <a:pathLst>
                <a:path w="570230" h="178434">
                  <a:moveTo>
                    <a:pt x="0" y="178307"/>
                  </a:moveTo>
                  <a:lnTo>
                    <a:pt x="569975" y="178307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066544" y="7528559"/>
              <a:ext cx="332231" cy="164592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392680" y="7528559"/>
              <a:ext cx="109728" cy="128016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1999487" y="7286243"/>
              <a:ext cx="570230" cy="178435"/>
            </a:xfrm>
            <a:custGeom>
              <a:avLst/>
              <a:gdLst/>
              <a:ahLst/>
              <a:cxnLst/>
              <a:rect l="l" t="t" r="r" b="b"/>
              <a:pathLst>
                <a:path w="570230" h="178434">
                  <a:moveTo>
                    <a:pt x="569975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569975" y="178307"/>
                  </a:lnTo>
                  <a:lnTo>
                    <a:pt x="56997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999487" y="7286243"/>
              <a:ext cx="570230" cy="178435"/>
            </a:xfrm>
            <a:custGeom>
              <a:avLst/>
              <a:gdLst/>
              <a:ahLst/>
              <a:cxnLst/>
              <a:rect l="l" t="t" r="r" b="b"/>
              <a:pathLst>
                <a:path w="570230" h="178434">
                  <a:moveTo>
                    <a:pt x="0" y="178307"/>
                  </a:moveTo>
                  <a:lnTo>
                    <a:pt x="569975" y="178307"/>
                  </a:lnTo>
                  <a:lnTo>
                    <a:pt x="569975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025396" y="7350251"/>
              <a:ext cx="417575" cy="164592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435352" y="7350251"/>
              <a:ext cx="121919" cy="128016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2569463" y="6216395"/>
              <a:ext cx="3197860" cy="1873250"/>
            </a:xfrm>
            <a:custGeom>
              <a:avLst/>
              <a:gdLst/>
              <a:ahLst/>
              <a:cxnLst/>
              <a:rect l="l" t="t" r="r" b="b"/>
              <a:pathLst>
                <a:path w="3197860" h="1873250">
                  <a:moveTo>
                    <a:pt x="0" y="0"/>
                  </a:moveTo>
                  <a:lnTo>
                    <a:pt x="3197351" y="0"/>
                  </a:lnTo>
                </a:path>
                <a:path w="3197860" h="1873250">
                  <a:moveTo>
                    <a:pt x="0" y="89915"/>
                  </a:moveTo>
                  <a:lnTo>
                    <a:pt x="3197351" y="89915"/>
                  </a:lnTo>
                </a:path>
                <a:path w="3197860" h="1873250">
                  <a:moveTo>
                    <a:pt x="0" y="178307"/>
                  </a:moveTo>
                  <a:lnTo>
                    <a:pt x="3197351" y="178307"/>
                  </a:lnTo>
                </a:path>
                <a:path w="3197860" h="1873250">
                  <a:moveTo>
                    <a:pt x="0" y="268223"/>
                  </a:moveTo>
                  <a:lnTo>
                    <a:pt x="3197351" y="268223"/>
                  </a:lnTo>
                </a:path>
                <a:path w="3197860" h="1873250">
                  <a:moveTo>
                    <a:pt x="0" y="356615"/>
                  </a:moveTo>
                  <a:lnTo>
                    <a:pt x="3197351" y="356615"/>
                  </a:lnTo>
                </a:path>
                <a:path w="3197860" h="1873250">
                  <a:moveTo>
                    <a:pt x="0" y="446531"/>
                  </a:moveTo>
                  <a:lnTo>
                    <a:pt x="3197351" y="446531"/>
                  </a:lnTo>
                </a:path>
                <a:path w="3197860" h="1873250">
                  <a:moveTo>
                    <a:pt x="0" y="624839"/>
                  </a:moveTo>
                  <a:lnTo>
                    <a:pt x="3197351" y="624839"/>
                  </a:lnTo>
                </a:path>
                <a:path w="3197860" h="1873250">
                  <a:moveTo>
                    <a:pt x="0" y="713231"/>
                  </a:moveTo>
                  <a:lnTo>
                    <a:pt x="3197351" y="713231"/>
                  </a:lnTo>
                </a:path>
                <a:path w="3197860" h="1873250">
                  <a:moveTo>
                    <a:pt x="0" y="891539"/>
                  </a:moveTo>
                  <a:lnTo>
                    <a:pt x="3197351" y="891539"/>
                  </a:lnTo>
                </a:path>
                <a:path w="3197860" h="1873250">
                  <a:moveTo>
                    <a:pt x="0" y="1069847"/>
                  </a:moveTo>
                  <a:lnTo>
                    <a:pt x="3197351" y="1069847"/>
                  </a:lnTo>
                </a:path>
                <a:path w="3197860" h="1873250">
                  <a:moveTo>
                    <a:pt x="0" y="1248155"/>
                  </a:moveTo>
                  <a:lnTo>
                    <a:pt x="3197351" y="1248155"/>
                  </a:lnTo>
                </a:path>
                <a:path w="3197860" h="1873250">
                  <a:moveTo>
                    <a:pt x="0" y="1426463"/>
                  </a:moveTo>
                  <a:lnTo>
                    <a:pt x="3197351" y="1426463"/>
                  </a:lnTo>
                </a:path>
                <a:path w="3197860" h="1873250">
                  <a:moveTo>
                    <a:pt x="0" y="1738883"/>
                  </a:moveTo>
                  <a:lnTo>
                    <a:pt x="3197351" y="1738883"/>
                  </a:lnTo>
                </a:path>
                <a:path w="3197860" h="1873250">
                  <a:moveTo>
                    <a:pt x="0" y="1872995"/>
                  </a:moveTo>
                  <a:lnTo>
                    <a:pt x="3197351" y="18729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01567" y="6128003"/>
              <a:ext cx="1972310" cy="2095500"/>
            </a:xfrm>
            <a:custGeom>
              <a:avLst/>
              <a:gdLst/>
              <a:ahLst/>
              <a:cxnLst/>
              <a:rect l="l" t="t" r="r" b="b"/>
              <a:pathLst>
                <a:path w="1972310" h="2095500">
                  <a:moveTo>
                    <a:pt x="0" y="2095499"/>
                  </a:moveTo>
                  <a:lnTo>
                    <a:pt x="0" y="0"/>
                  </a:lnTo>
                </a:path>
                <a:path w="1972310" h="2095500">
                  <a:moveTo>
                    <a:pt x="219455" y="2095499"/>
                  </a:moveTo>
                  <a:lnTo>
                    <a:pt x="219455" y="0"/>
                  </a:lnTo>
                </a:path>
                <a:path w="1972310" h="2095500">
                  <a:moveTo>
                    <a:pt x="437387" y="2095499"/>
                  </a:moveTo>
                  <a:lnTo>
                    <a:pt x="437387" y="0"/>
                  </a:lnTo>
                </a:path>
                <a:path w="1972310" h="2095500">
                  <a:moveTo>
                    <a:pt x="656843" y="2095499"/>
                  </a:moveTo>
                  <a:lnTo>
                    <a:pt x="656843" y="0"/>
                  </a:lnTo>
                </a:path>
                <a:path w="1972310" h="2095500">
                  <a:moveTo>
                    <a:pt x="876299" y="2095499"/>
                  </a:moveTo>
                  <a:lnTo>
                    <a:pt x="876299" y="0"/>
                  </a:lnTo>
                </a:path>
                <a:path w="1972310" h="2095500">
                  <a:moveTo>
                    <a:pt x="1095755" y="2095499"/>
                  </a:moveTo>
                  <a:lnTo>
                    <a:pt x="1095755" y="0"/>
                  </a:lnTo>
                </a:path>
                <a:path w="1972310" h="2095500">
                  <a:moveTo>
                    <a:pt x="1313687" y="2095499"/>
                  </a:moveTo>
                  <a:lnTo>
                    <a:pt x="1313687" y="0"/>
                  </a:lnTo>
                </a:path>
                <a:path w="1972310" h="2095500">
                  <a:moveTo>
                    <a:pt x="1533143" y="2095499"/>
                  </a:moveTo>
                  <a:lnTo>
                    <a:pt x="1533143" y="0"/>
                  </a:lnTo>
                </a:path>
                <a:path w="1972310" h="2095500">
                  <a:moveTo>
                    <a:pt x="1752599" y="2095499"/>
                  </a:moveTo>
                  <a:lnTo>
                    <a:pt x="1752599" y="0"/>
                  </a:lnTo>
                </a:path>
                <a:path w="1972310" h="2095500">
                  <a:moveTo>
                    <a:pt x="1972055" y="2095499"/>
                  </a:moveTo>
                  <a:lnTo>
                    <a:pt x="1972055" y="0"/>
                  </a:lnTo>
                </a:path>
              </a:pathLst>
            </a:custGeom>
            <a:ln w="31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569463" y="6128003"/>
              <a:ext cx="3197860" cy="1693545"/>
            </a:xfrm>
            <a:custGeom>
              <a:avLst/>
              <a:gdLst/>
              <a:ahLst/>
              <a:cxnLst/>
              <a:rect l="l" t="t" r="r" b="b"/>
              <a:pathLst>
                <a:path w="3197860" h="1693545">
                  <a:moveTo>
                    <a:pt x="0" y="0"/>
                  </a:moveTo>
                  <a:lnTo>
                    <a:pt x="3197351" y="0"/>
                  </a:lnTo>
                </a:path>
                <a:path w="3197860" h="1693545">
                  <a:moveTo>
                    <a:pt x="0" y="1693163"/>
                  </a:moveTo>
                  <a:lnTo>
                    <a:pt x="3197351" y="16931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19983" y="6171818"/>
              <a:ext cx="481965" cy="45085"/>
            </a:xfrm>
            <a:custGeom>
              <a:avLst/>
              <a:gdLst/>
              <a:ahLst/>
              <a:cxnLst/>
              <a:rect l="l" t="t" r="r" b="b"/>
              <a:pathLst>
                <a:path w="481964" h="45085">
                  <a:moveTo>
                    <a:pt x="0" y="44576"/>
                  </a:moveTo>
                  <a:lnTo>
                    <a:pt x="15084" y="16848"/>
                  </a:lnTo>
                  <a:lnTo>
                    <a:pt x="53114" y="2582"/>
                  </a:lnTo>
                  <a:lnTo>
                    <a:pt x="103250" y="0"/>
                  </a:lnTo>
                  <a:lnTo>
                    <a:pt x="154657" y="7323"/>
                  </a:lnTo>
                  <a:lnTo>
                    <a:pt x="196497" y="22775"/>
                  </a:lnTo>
                  <a:lnTo>
                    <a:pt x="217931" y="44576"/>
                  </a:lnTo>
                </a:path>
                <a:path w="481964" h="45085">
                  <a:moveTo>
                    <a:pt x="217931" y="44576"/>
                  </a:moveTo>
                  <a:lnTo>
                    <a:pt x="249103" y="14943"/>
                  </a:lnTo>
                  <a:lnTo>
                    <a:pt x="294075" y="1566"/>
                  </a:lnTo>
                  <a:lnTo>
                    <a:pt x="346328" y="1142"/>
                  </a:lnTo>
                  <a:lnTo>
                    <a:pt x="399344" y="10371"/>
                  </a:lnTo>
                  <a:lnTo>
                    <a:pt x="446602" y="25950"/>
                  </a:lnTo>
                  <a:lnTo>
                    <a:pt x="481583" y="445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51047" y="6128003"/>
              <a:ext cx="0" cy="2228215"/>
            </a:xfrm>
            <a:custGeom>
              <a:avLst/>
              <a:gdLst/>
              <a:ahLst/>
              <a:cxnLst/>
              <a:rect l="l" t="t" r="r" b="b"/>
              <a:pathLst>
                <a:path h="2228215">
                  <a:moveTo>
                    <a:pt x="0" y="22280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569463" y="6172118"/>
              <a:ext cx="3197860" cy="2056764"/>
            </a:xfrm>
            <a:custGeom>
              <a:avLst/>
              <a:gdLst/>
              <a:ahLst/>
              <a:cxnLst/>
              <a:rect l="l" t="t" r="r" b="b"/>
              <a:pathLst>
                <a:path w="3197860" h="2056765">
                  <a:moveTo>
                    <a:pt x="350519" y="44277"/>
                  </a:moveTo>
                  <a:lnTo>
                    <a:pt x="314416" y="29175"/>
                  </a:lnTo>
                  <a:lnTo>
                    <a:pt x="267826" y="16707"/>
                  </a:lnTo>
                  <a:lnTo>
                    <a:pt x="214940" y="7362"/>
                  </a:lnTo>
                  <a:lnTo>
                    <a:pt x="159946" y="1630"/>
                  </a:lnTo>
                  <a:lnTo>
                    <a:pt x="107035" y="0"/>
                  </a:lnTo>
                  <a:lnTo>
                    <a:pt x="60395" y="2960"/>
                  </a:lnTo>
                  <a:lnTo>
                    <a:pt x="24216" y="11000"/>
                  </a:lnTo>
                  <a:lnTo>
                    <a:pt x="2688" y="24609"/>
                  </a:lnTo>
                  <a:lnTo>
                    <a:pt x="0" y="44277"/>
                  </a:lnTo>
                </a:path>
                <a:path w="3197860" h="2056765">
                  <a:moveTo>
                    <a:pt x="1488947" y="669117"/>
                  </a:moveTo>
                  <a:lnTo>
                    <a:pt x="1453295" y="653965"/>
                  </a:lnTo>
                  <a:lnTo>
                    <a:pt x="1407044" y="641371"/>
                  </a:lnTo>
                  <a:lnTo>
                    <a:pt x="1354384" y="631864"/>
                  </a:lnTo>
                  <a:lnTo>
                    <a:pt x="1299503" y="625968"/>
                  </a:lnTo>
                  <a:lnTo>
                    <a:pt x="1246592" y="624212"/>
                  </a:lnTo>
                  <a:lnTo>
                    <a:pt x="1199839" y="627122"/>
                  </a:lnTo>
                  <a:lnTo>
                    <a:pt x="1163434" y="635225"/>
                  </a:lnTo>
                  <a:lnTo>
                    <a:pt x="1141567" y="649048"/>
                  </a:lnTo>
                  <a:lnTo>
                    <a:pt x="1138427" y="669117"/>
                  </a:lnTo>
                </a:path>
                <a:path w="3197860" h="2056765">
                  <a:moveTo>
                    <a:pt x="1708403" y="669117"/>
                  </a:moveTo>
                  <a:lnTo>
                    <a:pt x="1672039" y="647315"/>
                  </a:lnTo>
                  <a:lnTo>
                    <a:pt x="1623737" y="631864"/>
                  </a:lnTo>
                  <a:lnTo>
                    <a:pt x="1572386" y="624540"/>
                  </a:lnTo>
                  <a:lnTo>
                    <a:pt x="1526878" y="627122"/>
                  </a:lnTo>
                  <a:lnTo>
                    <a:pt x="1496102" y="641389"/>
                  </a:lnTo>
                  <a:lnTo>
                    <a:pt x="1488947" y="669117"/>
                  </a:lnTo>
                </a:path>
                <a:path w="3197860" h="2056765">
                  <a:moveTo>
                    <a:pt x="2365247" y="669117"/>
                  </a:moveTo>
                  <a:lnTo>
                    <a:pt x="2287955" y="652240"/>
                  </a:lnTo>
                  <a:lnTo>
                    <a:pt x="2239724" y="645000"/>
                  </a:lnTo>
                  <a:lnTo>
                    <a:pt x="2186963" y="638685"/>
                  </a:lnTo>
                  <a:lnTo>
                    <a:pt x="2131068" y="633387"/>
                  </a:lnTo>
                  <a:lnTo>
                    <a:pt x="2073434" y="629201"/>
                  </a:lnTo>
                  <a:lnTo>
                    <a:pt x="2015456" y="626221"/>
                  </a:lnTo>
                  <a:lnTo>
                    <a:pt x="1958530" y="624540"/>
                  </a:lnTo>
                  <a:lnTo>
                    <a:pt x="1904050" y="624252"/>
                  </a:lnTo>
                  <a:lnTo>
                    <a:pt x="1853413" y="625451"/>
                  </a:lnTo>
                  <a:lnTo>
                    <a:pt x="1808012" y="628230"/>
                  </a:lnTo>
                  <a:lnTo>
                    <a:pt x="1769244" y="632684"/>
                  </a:lnTo>
                  <a:lnTo>
                    <a:pt x="1717187" y="646989"/>
                  </a:lnTo>
                  <a:lnTo>
                    <a:pt x="1706689" y="657028"/>
                  </a:lnTo>
                  <a:lnTo>
                    <a:pt x="1708403" y="669117"/>
                  </a:lnTo>
                </a:path>
                <a:path w="3197860" h="2056765">
                  <a:moveTo>
                    <a:pt x="1708403" y="757509"/>
                  </a:moveTo>
                  <a:lnTo>
                    <a:pt x="1672300" y="742407"/>
                  </a:lnTo>
                  <a:lnTo>
                    <a:pt x="1625710" y="729939"/>
                  </a:lnTo>
                  <a:lnTo>
                    <a:pt x="1572824" y="720594"/>
                  </a:lnTo>
                  <a:lnTo>
                    <a:pt x="1517830" y="714862"/>
                  </a:lnTo>
                  <a:lnTo>
                    <a:pt x="1464919" y="713231"/>
                  </a:lnTo>
                  <a:lnTo>
                    <a:pt x="1418279" y="716192"/>
                  </a:lnTo>
                  <a:lnTo>
                    <a:pt x="1382100" y="724232"/>
                  </a:lnTo>
                  <a:lnTo>
                    <a:pt x="1360572" y="737841"/>
                  </a:lnTo>
                  <a:lnTo>
                    <a:pt x="1357883" y="757509"/>
                  </a:lnTo>
                </a:path>
                <a:path w="3197860" h="2056765">
                  <a:moveTo>
                    <a:pt x="1708403" y="757509"/>
                  </a:moveTo>
                  <a:lnTo>
                    <a:pt x="1738008" y="731037"/>
                  </a:lnTo>
                  <a:lnTo>
                    <a:pt x="1780462" y="716854"/>
                  </a:lnTo>
                  <a:lnTo>
                    <a:pt x="1830888" y="712882"/>
                  </a:lnTo>
                  <a:lnTo>
                    <a:pt x="1884405" y="717041"/>
                  </a:lnTo>
                  <a:lnTo>
                    <a:pt x="1936137" y="727251"/>
                  </a:lnTo>
                  <a:lnTo>
                    <a:pt x="1981204" y="741434"/>
                  </a:lnTo>
                  <a:lnTo>
                    <a:pt x="2014727" y="757509"/>
                  </a:lnTo>
                </a:path>
                <a:path w="3197860" h="2056765">
                  <a:moveTo>
                    <a:pt x="2014727" y="757509"/>
                  </a:moveTo>
                  <a:lnTo>
                    <a:pt x="2043541" y="733631"/>
                  </a:lnTo>
                  <a:lnTo>
                    <a:pt x="2084069" y="719361"/>
                  </a:lnTo>
                  <a:lnTo>
                    <a:pt x="2132599" y="713307"/>
                  </a:lnTo>
                  <a:lnTo>
                    <a:pt x="2185415" y="714075"/>
                  </a:lnTo>
                  <a:lnTo>
                    <a:pt x="2238803" y="720272"/>
                  </a:lnTo>
                  <a:lnTo>
                    <a:pt x="2289047" y="730506"/>
                  </a:lnTo>
                  <a:lnTo>
                    <a:pt x="2332434" y="743382"/>
                  </a:lnTo>
                  <a:lnTo>
                    <a:pt x="2365247" y="757509"/>
                  </a:lnTo>
                </a:path>
                <a:path w="3197860" h="2056765">
                  <a:moveTo>
                    <a:pt x="2365247" y="931245"/>
                  </a:moveTo>
                  <a:lnTo>
                    <a:pt x="2287955" y="914430"/>
                  </a:lnTo>
                  <a:lnTo>
                    <a:pt x="2239724" y="907259"/>
                  </a:lnTo>
                  <a:lnTo>
                    <a:pt x="2186963" y="901027"/>
                  </a:lnTo>
                  <a:lnTo>
                    <a:pt x="2131068" y="895822"/>
                  </a:lnTo>
                  <a:lnTo>
                    <a:pt x="2073434" y="891731"/>
                  </a:lnTo>
                  <a:lnTo>
                    <a:pt x="2015456" y="888841"/>
                  </a:lnTo>
                  <a:lnTo>
                    <a:pt x="1958530" y="887240"/>
                  </a:lnTo>
                  <a:lnTo>
                    <a:pt x="1904050" y="887013"/>
                  </a:lnTo>
                  <a:lnTo>
                    <a:pt x="1853413" y="888249"/>
                  </a:lnTo>
                  <a:lnTo>
                    <a:pt x="1808012" y="891034"/>
                  </a:lnTo>
                  <a:lnTo>
                    <a:pt x="1769244" y="895455"/>
                  </a:lnTo>
                  <a:lnTo>
                    <a:pt x="1717187" y="909555"/>
                  </a:lnTo>
                  <a:lnTo>
                    <a:pt x="1706689" y="919408"/>
                  </a:lnTo>
                  <a:lnTo>
                    <a:pt x="1708403" y="931245"/>
                  </a:lnTo>
                </a:path>
                <a:path w="3197860" h="2056765">
                  <a:moveTo>
                    <a:pt x="1708403" y="1114125"/>
                  </a:moveTo>
                  <a:lnTo>
                    <a:pt x="1628598" y="1092429"/>
                  </a:lnTo>
                  <a:lnTo>
                    <a:pt x="1577649" y="1083907"/>
                  </a:lnTo>
                  <a:lnTo>
                    <a:pt x="1522588" y="1077210"/>
                  </a:lnTo>
                  <a:lnTo>
                    <a:pt x="1465856" y="1072546"/>
                  </a:lnTo>
                  <a:lnTo>
                    <a:pt x="1409890" y="1070120"/>
                  </a:lnTo>
                  <a:lnTo>
                    <a:pt x="1357131" y="1070138"/>
                  </a:lnTo>
                  <a:lnTo>
                    <a:pt x="1310019" y="1072808"/>
                  </a:lnTo>
                  <a:lnTo>
                    <a:pt x="1270992" y="1078335"/>
                  </a:lnTo>
                  <a:lnTo>
                    <a:pt x="1242490" y="1086926"/>
                  </a:lnTo>
                  <a:lnTo>
                    <a:pt x="1226953" y="1098787"/>
                  </a:lnTo>
                  <a:lnTo>
                    <a:pt x="1226819" y="1114125"/>
                  </a:lnTo>
                </a:path>
                <a:path w="3197860" h="2056765">
                  <a:moveTo>
                    <a:pt x="2189987" y="1114125"/>
                  </a:moveTo>
                  <a:lnTo>
                    <a:pt x="2110288" y="1092429"/>
                  </a:lnTo>
                  <a:lnTo>
                    <a:pt x="2059447" y="1083907"/>
                  </a:lnTo>
                  <a:lnTo>
                    <a:pt x="2004511" y="1077210"/>
                  </a:lnTo>
                  <a:lnTo>
                    <a:pt x="1947903" y="1072546"/>
                  </a:lnTo>
                  <a:lnTo>
                    <a:pt x="1892045" y="1070120"/>
                  </a:lnTo>
                  <a:lnTo>
                    <a:pt x="1839363" y="1070138"/>
                  </a:lnTo>
                  <a:lnTo>
                    <a:pt x="1792280" y="1072808"/>
                  </a:lnTo>
                  <a:lnTo>
                    <a:pt x="1753219" y="1078335"/>
                  </a:lnTo>
                  <a:lnTo>
                    <a:pt x="1724603" y="1086926"/>
                  </a:lnTo>
                  <a:lnTo>
                    <a:pt x="1708857" y="1098787"/>
                  </a:lnTo>
                  <a:lnTo>
                    <a:pt x="1708403" y="1114125"/>
                  </a:lnTo>
                </a:path>
                <a:path w="3197860" h="2056765">
                  <a:moveTo>
                    <a:pt x="2365247" y="1292433"/>
                  </a:moveTo>
                  <a:lnTo>
                    <a:pt x="2287955" y="1275618"/>
                  </a:lnTo>
                  <a:lnTo>
                    <a:pt x="2239724" y="1268447"/>
                  </a:lnTo>
                  <a:lnTo>
                    <a:pt x="2186963" y="1262215"/>
                  </a:lnTo>
                  <a:lnTo>
                    <a:pt x="2131068" y="1257010"/>
                  </a:lnTo>
                  <a:lnTo>
                    <a:pt x="2073434" y="1252919"/>
                  </a:lnTo>
                  <a:lnTo>
                    <a:pt x="2015456" y="1250029"/>
                  </a:lnTo>
                  <a:lnTo>
                    <a:pt x="1958530" y="1248428"/>
                  </a:lnTo>
                  <a:lnTo>
                    <a:pt x="1904050" y="1248201"/>
                  </a:lnTo>
                  <a:lnTo>
                    <a:pt x="1853413" y="1249437"/>
                  </a:lnTo>
                  <a:lnTo>
                    <a:pt x="1808012" y="1252222"/>
                  </a:lnTo>
                  <a:lnTo>
                    <a:pt x="1769244" y="1256643"/>
                  </a:lnTo>
                  <a:lnTo>
                    <a:pt x="1717187" y="1270743"/>
                  </a:lnTo>
                  <a:lnTo>
                    <a:pt x="1706689" y="1280596"/>
                  </a:lnTo>
                  <a:lnTo>
                    <a:pt x="1708403" y="1292433"/>
                  </a:lnTo>
                </a:path>
                <a:path w="3197860" h="2056765">
                  <a:moveTo>
                    <a:pt x="2804159" y="1470741"/>
                  </a:moveTo>
                  <a:lnTo>
                    <a:pt x="2723492" y="1447369"/>
                  </a:lnTo>
                  <a:lnTo>
                    <a:pt x="2671843" y="1438507"/>
                  </a:lnTo>
                  <a:lnTo>
                    <a:pt x="2616470" y="1431884"/>
                  </a:lnTo>
                  <a:lnTo>
                    <a:pt x="2560239" y="1427769"/>
                  </a:lnTo>
                  <a:lnTo>
                    <a:pt x="2506014" y="1426429"/>
                  </a:lnTo>
                  <a:lnTo>
                    <a:pt x="2456660" y="1428133"/>
                  </a:lnTo>
                  <a:lnTo>
                    <a:pt x="2415041" y="1433148"/>
                  </a:lnTo>
                  <a:lnTo>
                    <a:pt x="2384023" y="1441743"/>
                  </a:lnTo>
                  <a:lnTo>
                    <a:pt x="2366470" y="1454184"/>
                  </a:lnTo>
                  <a:lnTo>
                    <a:pt x="2365247" y="1470741"/>
                  </a:lnTo>
                </a:path>
                <a:path w="3197860" h="2056765">
                  <a:moveTo>
                    <a:pt x="0" y="1783161"/>
                  </a:moveTo>
                  <a:lnTo>
                    <a:pt x="48778" y="1781794"/>
                  </a:lnTo>
                  <a:lnTo>
                    <a:pt x="98348" y="1780504"/>
                  </a:lnTo>
                  <a:lnTo>
                    <a:pt x="148638" y="1779285"/>
                  </a:lnTo>
                  <a:lnTo>
                    <a:pt x="199573" y="1778133"/>
                  </a:lnTo>
                  <a:lnTo>
                    <a:pt x="251081" y="1777044"/>
                  </a:lnTo>
                  <a:lnTo>
                    <a:pt x="303088" y="1776013"/>
                  </a:lnTo>
                  <a:lnTo>
                    <a:pt x="355520" y="1775034"/>
                  </a:lnTo>
                  <a:lnTo>
                    <a:pt x="408304" y="1774104"/>
                  </a:lnTo>
                  <a:lnTo>
                    <a:pt x="461367" y="1773218"/>
                  </a:lnTo>
                  <a:lnTo>
                    <a:pt x="514636" y="1772371"/>
                  </a:lnTo>
                  <a:lnTo>
                    <a:pt x="568036" y="1771558"/>
                  </a:lnTo>
                  <a:lnTo>
                    <a:pt x="621496" y="1770775"/>
                  </a:lnTo>
                  <a:lnTo>
                    <a:pt x="674941" y="1770016"/>
                  </a:lnTo>
                  <a:lnTo>
                    <a:pt x="728298" y="1769279"/>
                  </a:lnTo>
                  <a:lnTo>
                    <a:pt x="781494" y="1768556"/>
                  </a:lnTo>
                  <a:lnTo>
                    <a:pt x="834455" y="1767845"/>
                  </a:lnTo>
                  <a:lnTo>
                    <a:pt x="887108" y="1767139"/>
                  </a:lnTo>
                  <a:lnTo>
                    <a:pt x="939380" y="1766436"/>
                  </a:lnTo>
                  <a:lnTo>
                    <a:pt x="991197" y="1765729"/>
                  </a:lnTo>
                  <a:lnTo>
                    <a:pt x="1042486" y="1765015"/>
                  </a:lnTo>
                  <a:lnTo>
                    <a:pt x="1093174" y="1764287"/>
                  </a:lnTo>
                  <a:lnTo>
                    <a:pt x="1143187" y="1763543"/>
                  </a:lnTo>
                  <a:lnTo>
                    <a:pt x="1192452" y="1762777"/>
                  </a:lnTo>
                  <a:lnTo>
                    <a:pt x="1240895" y="1761985"/>
                  </a:lnTo>
                  <a:lnTo>
                    <a:pt x="1288443" y="1761161"/>
                  </a:lnTo>
                  <a:lnTo>
                    <a:pt x="1335023" y="1760301"/>
                  </a:lnTo>
                  <a:lnTo>
                    <a:pt x="1390316" y="1760015"/>
                  </a:lnTo>
                  <a:lnTo>
                    <a:pt x="1444751" y="1759158"/>
                  </a:lnTo>
                  <a:lnTo>
                    <a:pt x="1499187" y="1757729"/>
                  </a:lnTo>
                  <a:lnTo>
                    <a:pt x="1554479" y="1755729"/>
                  </a:lnTo>
                  <a:lnTo>
                    <a:pt x="1602880" y="1753691"/>
                  </a:lnTo>
                  <a:lnTo>
                    <a:pt x="1652289" y="1751293"/>
                  </a:lnTo>
                  <a:lnTo>
                    <a:pt x="1702576" y="1748621"/>
                  </a:lnTo>
                  <a:lnTo>
                    <a:pt x="1753610" y="1745762"/>
                  </a:lnTo>
                  <a:lnTo>
                    <a:pt x="1805262" y="1742803"/>
                  </a:lnTo>
                  <a:lnTo>
                    <a:pt x="1857402" y="1739831"/>
                  </a:lnTo>
                  <a:lnTo>
                    <a:pt x="1909899" y="1736931"/>
                  </a:lnTo>
                  <a:lnTo>
                    <a:pt x="1962624" y="1734192"/>
                  </a:lnTo>
                  <a:lnTo>
                    <a:pt x="2015447" y="1731699"/>
                  </a:lnTo>
                  <a:lnTo>
                    <a:pt x="2068237" y="1729539"/>
                  </a:lnTo>
                  <a:lnTo>
                    <a:pt x="2120864" y="1727799"/>
                  </a:lnTo>
                  <a:lnTo>
                    <a:pt x="2173199" y="1726566"/>
                  </a:lnTo>
                  <a:lnTo>
                    <a:pt x="2225111" y="1725926"/>
                  </a:lnTo>
                  <a:lnTo>
                    <a:pt x="2276471" y="1725966"/>
                  </a:lnTo>
                  <a:lnTo>
                    <a:pt x="2327147" y="1726773"/>
                  </a:lnTo>
                  <a:lnTo>
                    <a:pt x="2378246" y="1728830"/>
                  </a:lnTo>
                  <a:lnTo>
                    <a:pt x="2428755" y="1731512"/>
                  </a:lnTo>
                  <a:lnTo>
                    <a:pt x="2478800" y="1734729"/>
                  </a:lnTo>
                  <a:lnTo>
                    <a:pt x="2528506" y="1738393"/>
                  </a:lnTo>
                  <a:lnTo>
                    <a:pt x="2577997" y="1742415"/>
                  </a:lnTo>
                  <a:lnTo>
                    <a:pt x="2627399" y="1746704"/>
                  </a:lnTo>
                  <a:lnTo>
                    <a:pt x="2676837" y="1751172"/>
                  </a:lnTo>
                  <a:lnTo>
                    <a:pt x="2726435" y="1755729"/>
                  </a:lnTo>
                  <a:lnTo>
                    <a:pt x="2779462" y="1760182"/>
                  </a:lnTo>
                  <a:lnTo>
                    <a:pt x="2832752" y="1764371"/>
                  </a:lnTo>
                  <a:lnTo>
                    <a:pt x="2886117" y="1768260"/>
                  </a:lnTo>
                  <a:lnTo>
                    <a:pt x="2939369" y="1771809"/>
                  </a:lnTo>
                  <a:lnTo>
                    <a:pt x="2992320" y="1774983"/>
                  </a:lnTo>
                  <a:lnTo>
                    <a:pt x="3044782" y="1777742"/>
                  </a:lnTo>
                  <a:lnTo>
                    <a:pt x="3096567" y="1780050"/>
                  </a:lnTo>
                  <a:lnTo>
                    <a:pt x="3147486" y="1781869"/>
                  </a:lnTo>
                  <a:lnTo>
                    <a:pt x="3197351" y="1783161"/>
                  </a:lnTo>
                </a:path>
                <a:path w="3197860" h="2056765">
                  <a:moveTo>
                    <a:pt x="0" y="2051385"/>
                  </a:moveTo>
                  <a:lnTo>
                    <a:pt x="47846" y="2042374"/>
                  </a:lnTo>
                  <a:lnTo>
                    <a:pt x="96446" y="2036234"/>
                  </a:lnTo>
                  <a:lnTo>
                    <a:pt x="145699" y="2032586"/>
                  </a:lnTo>
                  <a:lnTo>
                    <a:pt x="195500" y="2031049"/>
                  </a:lnTo>
                  <a:lnTo>
                    <a:pt x="245748" y="2031245"/>
                  </a:lnTo>
                  <a:lnTo>
                    <a:pt x="296340" y="2032793"/>
                  </a:lnTo>
                  <a:lnTo>
                    <a:pt x="347173" y="2035315"/>
                  </a:lnTo>
                  <a:lnTo>
                    <a:pt x="398144" y="2038431"/>
                  </a:lnTo>
                  <a:lnTo>
                    <a:pt x="449152" y="2041761"/>
                  </a:lnTo>
                  <a:lnTo>
                    <a:pt x="500092" y="2044926"/>
                  </a:lnTo>
                  <a:lnTo>
                    <a:pt x="550862" y="2047546"/>
                  </a:lnTo>
                  <a:lnTo>
                    <a:pt x="601360" y="2049242"/>
                  </a:lnTo>
                  <a:lnTo>
                    <a:pt x="651483" y="2049634"/>
                  </a:lnTo>
                  <a:lnTo>
                    <a:pt x="701129" y="2048343"/>
                  </a:lnTo>
                  <a:lnTo>
                    <a:pt x="750194" y="2044989"/>
                  </a:lnTo>
                  <a:lnTo>
                    <a:pt x="798575" y="2039193"/>
                  </a:lnTo>
                  <a:lnTo>
                    <a:pt x="854525" y="2029561"/>
                  </a:lnTo>
                  <a:lnTo>
                    <a:pt x="908937" y="2018832"/>
                  </a:lnTo>
                  <a:lnTo>
                    <a:pt x="961741" y="2009566"/>
                  </a:lnTo>
                  <a:lnTo>
                    <a:pt x="1012862" y="2004324"/>
                  </a:lnTo>
                  <a:lnTo>
                    <a:pt x="1062227" y="2005665"/>
                  </a:lnTo>
                  <a:lnTo>
                    <a:pt x="1097232" y="2012404"/>
                  </a:lnTo>
                  <a:lnTo>
                    <a:pt x="1131950" y="2021857"/>
                  </a:lnTo>
                  <a:lnTo>
                    <a:pt x="1167241" y="2031597"/>
                  </a:lnTo>
                  <a:lnTo>
                    <a:pt x="1203959" y="2039193"/>
                  </a:lnTo>
                  <a:lnTo>
                    <a:pt x="1254849" y="2043948"/>
                  </a:lnTo>
                  <a:lnTo>
                    <a:pt x="1308225" y="2043216"/>
                  </a:lnTo>
                  <a:lnTo>
                    <a:pt x="1363285" y="2039193"/>
                  </a:lnTo>
                  <a:lnTo>
                    <a:pt x="1419221" y="2034072"/>
                  </a:lnTo>
                  <a:lnTo>
                    <a:pt x="1475231" y="2030049"/>
                  </a:lnTo>
                  <a:lnTo>
                    <a:pt x="1527203" y="2028514"/>
                  </a:lnTo>
                  <a:lnTo>
                    <a:pt x="1578447" y="2029328"/>
                  </a:lnTo>
                  <a:lnTo>
                    <a:pt x="1629065" y="2031894"/>
                  </a:lnTo>
                  <a:lnTo>
                    <a:pt x="1679161" y="2035614"/>
                  </a:lnTo>
                  <a:lnTo>
                    <a:pt x="1728838" y="2039890"/>
                  </a:lnTo>
                  <a:lnTo>
                    <a:pt x="1778199" y="2044126"/>
                  </a:lnTo>
                  <a:lnTo>
                    <a:pt x="1827348" y="2047722"/>
                  </a:lnTo>
                  <a:lnTo>
                    <a:pt x="1876386" y="2050082"/>
                  </a:lnTo>
                  <a:lnTo>
                    <a:pt x="1925417" y="2050608"/>
                  </a:lnTo>
                  <a:lnTo>
                    <a:pt x="1974545" y="2048701"/>
                  </a:lnTo>
                  <a:lnTo>
                    <a:pt x="2023871" y="2043765"/>
                  </a:lnTo>
                  <a:lnTo>
                    <a:pt x="2074346" y="2035011"/>
                  </a:lnTo>
                  <a:lnTo>
                    <a:pt x="2125187" y="2024209"/>
                  </a:lnTo>
                  <a:lnTo>
                    <a:pt x="2176393" y="2012602"/>
                  </a:lnTo>
                  <a:lnTo>
                    <a:pt x="2227966" y="2001434"/>
                  </a:lnTo>
                  <a:lnTo>
                    <a:pt x="2279903" y="1991949"/>
                  </a:lnTo>
                  <a:lnTo>
                    <a:pt x="2333166" y="1985509"/>
                  </a:lnTo>
                  <a:lnTo>
                    <a:pt x="2386696" y="1982197"/>
                  </a:lnTo>
                  <a:lnTo>
                    <a:pt x="2440368" y="1981641"/>
                  </a:lnTo>
                  <a:lnTo>
                    <a:pt x="2494054" y="1983470"/>
                  </a:lnTo>
                  <a:lnTo>
                    <a:pt x="2547626" y="1987312"/>
                  </a:lnTo>
                  <a:lnTo>
                    <a:pt x="2600959" y="1992796"/>
                  </a:lnTo>
                  <a:lnTo>
                    <a:pt x="2653925" y="1999549"/>
                  </a:lnTo>
                  <a:lnTo>
                    <a:pt x="2706398" y="2007202"/>
                  </a:lnTo>
                  <a:lnTo>
                    <a:pt x="2758249" y="2015380"/>
                  </a:lnTo>
                  <a:lnTo>
                    <a:pt x="2809352" y="2023715"/>
                  </a:lnTo>
                  <a:lnTo>
                    <a:pt x="2859581" y="2031832"/>
                  </a:lnTo>
                  <a:lnTo>
                    <a:pt x="2908807" y="2039362"/>
                  </a:lnTo>
                  <a:lnTo>
                    <a:pt x="2956905" y="2045933"/>
                  </a:lnTo>
                  <a:lnTo>
                    <a:pt x="3003747" y="2051172"/>
                  </a:lnTo>
                  <a:lnTo>
                    <a:pt x="3049206" y="2054708"/>
                  </a:lnTo>
                  <a:lnTo>
                    <a:pt x="3093155" y="2056170"/>
                  </a:lnTo>
                  <a:lnTo>
                    <a:pt x="3135467" y="2055186"/>
                  </a:lnTo>
                  <a:lnTo>
                    <a:pt x="3176015" y="2051385"/>
                  </a:lnTo>
                </a:path>
                <a:path w="3197860" h="2056765">
                  <a:moveTo>
                    <a:pt x="0" y="1917273"/>
                  </a:moveTo>
                  <a:lnTo>
                    <a:pt x="15073" y="1916487"/>
                  </a:lnTo>
                  <a:lnTo>
                    <a:pt x="26860" y="1910986"/>
                  </a:lnTo>
                  <a:lnTo>
                    <a:pt x="36647" y="1902914"/>
                  </a:lnTo>
                  <a:lnTo>
                    <a:pt x="45719" y="1894413"/>
                  </a:lnTo>
                  <a:lnTo>
                    <a:pt x="81913" y="1871722"/>
                  </a:lnTo>
                  <a:lnTo>
                    <a:pt x="126601" y="1859922"/>
                  </a:lnTo>
                  <a:lnTo>
                    <a:pt x="177215" y="1857009"/>
                  </a:lnTo>
                  <a:lnTo>
                    <a:pt x="231184" y="1860983"/>
                  </a:lnTo>
                  <a:lnTo>
                    <a:pt x="285940" y="1869838"/>
                  </a:lnTo>
                  <a:lnTo>
                    <a:pt x="338913" y="1881575"/>
                  </a:lnTo>
                  <a:lnTo>
                    <a:pt x="387533" y="1894189"/>
                  </a:lnTo>
                  <a:lnTo>
                    <a:pt x="429231" y="1905678"/>
                  </a:lnTo>
                  <a:lnTo>
                    <a:pt x="461438" y="1914041"/>
                  </a:lnTo>
                  <a:lnTo>
                    <a:pt x="481583" y="1917273"/>
                  </a:lnTo>
                </a:path>
                <a:path w="3197860" h="2056765">
                  <a:moveTo>
                    <a:pt x="481583" y="1917273"/>
                  </a:moveTo>
                  <a:lnTo>
                    <a:pt x="497300" y="1916487"/>
                  </a:lnTo>
                  <a:lnTo>
                    <a:pt x="509015" y="1910986"/>
                  </a:lnTo>
                  <a:lnTo>
                    <a:pt x="518445" y="1902914"/>
                  </a:lnTo>
                  <a:lnTo>
                    <a:pt x="527303" y="1894413"/>
                  </a:lnTo>
                  <a:lnTo>
                    <a:pt x="563497" y="1871722"/>
                  </a:lnTo>
                  <a:lnTo>
                    <a:pt x="608185" y="1859922"/>
                  </a:lnTo>
                  <a:lnTo>
                    <a:pt x="658799" y="1857009"/>
                  </a:lnTo>
                  <a:lnTo>
                    <a:pt x="712768" y="1860983"/>
                  </a:lnTo>
                  <a:lnTo>
                    <a:pt x="767524" y="1869838"/>
                  </a:lnTo>
                  <a:lnTo>
                    <a:pt x="820497" y="1881575"/>
                  </a:lnTo>
                  <a:lnTo>
                    <a:pt x="869117" y="1894189"/>
                  </a:lnTo>
                  <a:lnTo>
                    <a:pt x="910815" y="1905678"/>
                  </a:lnTo>
                  <a:lnTo>
                    <a:pt x="943022" y="1914041"/>
                  </a:lnTo>
                  <a:lnTo>
                    <a:pt x="963167" y="1917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050463" y="6238671"/>
              <a:ext cx="1884832" cy="424840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3532632" y="8029214"/>
              <a:ext cx="2234565" cy="60325"/>
            </a:xfrm>
            <a:custGeom>
              <a:avLst/>
              <a:gdLst/>
              <a:ahLst/>
              <a:cxnLst/>
              <a:rect l="l" t="t" r="r" b="b"/>
              <a:pathLst>
                <a:path w="2234565" h="60325">
                  <a:moveTo>
                    <a:pt x="0" y="60176"/>
                  </a:moveTo>
                  <a:lnTo>
                    <a:pt x="6977" y="59248"/>
                  </a:lnTo>
                  <a:lnTo>
                    <a:pt x="12382" y="55033"/>
                  </a:lnTo>
                  <a:lnTo>
                    <a:pt x="16930" y="48818"/>
                  </a:lnTo>
                  <a:lnTo>
                    <a:pt x="21335" y="41888"/>
                  </a:lnTo>
                  <a:lnTo>
                    <a:pt x="58180" y="16870"/>
                  </a:lnTo>
                  <a:lnTo>
                    <a:pt x="105777" y="18041"/>
                  </a:lnTo>
                  <a:lnTo>
                    <a:pt x="154765" y="33549"/>
                  </a:lnTo>
                  <a:lnTo>
                    <a:pt x="195779" y="51544"/>
                  </a:lnTo>
                  <a:lnTo>
                    <a:pt x="219455" y="60176"/>
                  </a:lnTo>
                </a:path>
                <a:path w="2234565" h="60325">
                  <a:moveTo>
                    <a:pt x="745235" y="60176"/>
                  </a:moveTo>
                  <a:lnTo>
                    <a:pt x="766143" y="59391"/>
                  </a:lnTo>
                  <a:lnTo>
                    <a:pt x="782192" y="53890"/>
                  </a:lnTo>
                  <a:lnTo>
                    <a:pt x="795385" y="45817"/>
                  </a:lnTo>
                  <a:lnTo>
                    <a:pt x="807719" y="37316"/>
                  </a:lnTo>
                  <a:lnTo>
                    <a:pt x="844624" y="18822"/>
                  </a:lnTo>
                  <a:lnTo>
                    <a:pt x="888858" y="7046"/>
                  </a:lnTo>
                  <a:lnTo>
                    <a:pt x="938824" y="1075"/>
                  </a:lnTo>
                  <a:lnTo>
                    <a:pt x="992922" y="0"/>
                  </a:lnTo>
                  <a:lnTo>
                    <a:pt x="1049555" y="2907"/>
                  </a:lnTo>
                  <a:lnTo>
                    <a:pt x="1107124" y="8885"/>
                  </a:lnTo>
                  <a:lnTo>
                    <a:pt x="1164032" y="17024"/>
                  </a:lnTo>
                  <a:lnTo>
                    <a:pt x="1218679" y="26412"/>
                  </a:lnTo>
                  <a:lnTo>
                    <a:pt x="1269469" y="36136"/>
                  </a:lnTo>
                  <a:lnTo>
                    <a:pt x="1314802" y="45287"/>
                  </a:lnTo>
                  <a:lnTo>
                    <a:pt x="1353080" y="52951"/>
                  </a:lnTo>
                  <a:lnTo>
                    <a:pt x="1382705" y="58218"/>
                  </a:lnTo>
                  <a:lnTo>
                    <a:pt x="1402079" y="60176"/>
                  </a:lnTo>
                </a:path>
                <a:path w="2234565" h="60325">
                  <a:moveTo>
                    <a:pt x="219455" y="60176"/>
                  </a:moveTo>
                  <a:lnTo>
                    <a:pt x="226433" y="59248"/>
                  </a:lnTo>
                  <a:lnTo>
                    <a:pt x="231838" y="55033"/>
                  </a:lnTo>
                  <a:lnTo>
                    <a:pt x="236386" y="48818"/>
                  </a:lnTo>
                  <a:lnTo>
                    <a:pt x="240791" y="41888"/>
                  </a:lnTo>
                  <a:lnTo>
                    <a:pt x="277636" y="16870"/>
                  </a:lnTo>
                  <a:lnTo>
                    <a:pt x="325233" y="18041"/>
                  </a:lnTo>
                  <a:lnTo>
                    <a:pt x="374221" y="33549"/>
                  </a:lnTo>
                  <a:lnTo>
                    <a:pt x="415235" y="51544"/>
                  </a:lnTo>
                  <a:lnTo>
                    <a:pt x="438911" y="60176"/>
                  </a:lnTo>
                </a:path>
                <a:path w="2234565" h="60325">
                  <a:moveTo>
                    <a:pt x="438911" y="60176"/>
                  </a:moveTo>
                  <a:lnTo>
                    <a:pt x="448794" y="59248"/>
                  </a:lnTo>
                  <a:lnTo>
                    <a:pt x="456247" y="55033"/>
                  </a:lnTo>
                  <a:lnTo>
                    <a:pt x="462272" y="48818"/>
                  </a:lnTo>
                  <a:lnTo>
                    <a:pt x="467867" y="41888"/>
                  </a:lnTo>
                  <a:lnTo>
                    <a:pt x="509262" y="18901"/>
                  </a:lnTo>
                  <a:lnTo>
                    <a:pt x="562807" y="15472"/>
                  </a:lnTo>
                  <a:lnTo>
                    <a:pt x="620839" y="24743"/>
                  </a:lnTo>
                  <a:lnTo>
                    <a:pt x="675696" y="39856"/>
                  </a:lnTo>
                  <a:lnTo>
                    <a:pt x="719716" y="53953"/>
                  </a:lnTo>
                  <a:lnTo>
                    <a:pt x="745235" y="60176"/>
                  </a:lnTo>
                </a:path>
                <a:path w="2234565" h="60325">
                  <a:moveTo>
                    <a:pt x="1402079" y="60176"/>
                  </a:moveTo>
                  <a:lnTo>
                    <a:pt x="1419820" y="59772"/>
                  </a:lnTo>
                  <a:lnTo>
                    <a:pt x="1433131" y="56938"/>
                  </a:lnTo>
                  <a:lnTo>
                    <a:pt x="1443870" y="52675"/>
                  </a:lnTo>
                  <a:lnTo>
                    <a:pt x="1453895" y="47984"/>
                  </a:lnTo>
                  <a:lnTo>
                    <a:pt x="1494294" y="36845"/>
                  </a:lnTo>
                  <a:lnTo>
                    <a:pt x="1544092" y="31111"/>
                  </a:lnTo>
                  <a:lnTo>
                    <a:pt x="1600437" y="29783"/>
                  </a:lnTo>
                  <a:lnTo>
                    <a:pt x="1660477" y="31867"/>
                  </a:lnTo>
                  <a:lnTo>
                    <a:pt x="1721357" y="36364"/>
                  </a:lnTo>
                  <a:lnTo>
                    <a:pt x="1780227" y="42278"/>
                  </a:lnTo>
                  <a:lnTo>
                    <a:pt x="1834231" y="48614"/>
                  </a:lnTo>
                  <a:lnTo>
                    <a:pt x="1880518" y="54373"/>
                  </a:lnTo>
                  <a:lnTo>
                    <a:pt x="1916234" y="58559"/>
                  </a:lnTo>
                  <a:lnTo>
                    <a:pt x="1938527" y="60176"/>
                  </a:lnTo>
                </a:path>
                <a:path w="2234565" h="60325">
                  <a:moveTo>
                    <a:pt x="1938527" y="60176"/>
                  </a:moveTo>
                  <a:lnTo>
                    <a:pt x="1948410" y="59772"/>
                  </a:lnTo>
                  <a:lnTo>
                    <a:pt x="1955863" y="56938"/>
                  </a:lnTo>
                  <a:lnTo>
                    <a:pt x="1961888" y="52675"/>
                  </a:lnTo>
                  <a:lnTo>
                    <a:pt x="1967483" y="47984"/>
                  </a:lnTo>
                  <a:lnTo>
                    <a:pt x="2007665" y="32483"/>
                  </a:lnTo>
                  <a:lnTo>
                    <a:pt x="2059319" y="30148"/>
                  </a:lnTo>
                  <a:lnTo>
                    <a:pt x="2115121" y="36364"/>
                  </a:lnTo>
                  <a:lnTo>
                    <a:pt x="2167748" y="46517"/>
                  </a:lnTo>
                  <a:lnTo>
                    <a:pt x="2209877" y="55992"/>
                  </a:lnTo>
                  <a:lnTo>
                    <a:pt x="2234183" y="601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838955" y="677417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859" y="0"/>
                  </a:moveTo>
                  <a:lnTo>
                    <a:pt x="14144" y="1619"/>
                  </a:lnTo>
                  <a:lnTo>
                    <a:pt x="6857" y="6095"/>
                  </a:lnTo>
                  <a:lnTo>
                    <a:pt x="1857" y="12858"/>
                  </a:lnTo>
                  <a:lnTo>
                    <a:pt x="0" y="21335"/>
                  </a:lnTo>
                  <a:lnTo>
                    <a:pt x="1857" y="30694"/>
                  </a:lnTo>
                  <a:lnTo>
                    <a:pt x="6857" y="37909"/>
                  </a:lnTo>
                  <a:lnTo>
                    <a:pt x="14144" y="42552"/>
                  </a:lnTo>
                  <a:lnTo>
                    <a:pt x="22859" y="44195"/>
                  </a:lnTo>
                  <a:lnTo>
                    <a:pt x="31337" y="42552"/>
                  </a:lnTo>
                  <a:lnTo>
                    <a:pt x="38099" y="37909"/>
                  </a:lnTo>
                  <a:lnTo>
                    <a:pt x="42576" y="30694"/>
                  </a:lnTo>
                  <a:lnTo>
                    <a:pt x="44195" y="21335"/>
                  </a:lnTo>
                  <a:lnTo>
                    <a:pt x="42576" y="12858"/>
                  </a:lnTo>
                  <a:lnTo>
                    <a:pt x="38099" y="6095"/>
                  </a:lnTo>
                  <a:lnTo>
                    <a:pt x="31337" y="1619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838955" y="677417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195" y="21335"/>
                  </a:moveTo>
                  <a:lnTo>
                    <a:pt x="42576" y="12858"/>
                  </a:lnTo>
                  <a:lnTo>
                    <a:pt x="38099" y="6095"/>
                  </a:lnTo>
                  <a:lnTo>
                    <a:pt x="31337" y="1619"/>
                  </a:lnTo>
                  <a:lnTo>
                    <a:pt x="22859" y="0"/>
                  </a:lnTo>
                  <a:lnTo>
                    <a:pt x="14144" y="1619"/>
                  </a:lnTo>
                  <a:lnTo>
                    <a:pt x="6857" y="6095"/>
                  </a:lnTo>
                  <a:lnTo>
                    <a:pt x="1857" y="12858"/>
                  </a:lnTo>
                  <a:lnTo>
                    <a:pt x="0" y="21335"/>
                  </a:lnTo>
                  <a:lnTo>
                    <a:pt x="1857" y="30694"/>
                  </a:lnTo>
                  <a:lnTo>
                    <a:pt x="6857" y="37909"/>
                  </a:lnTo>
                  <a:lnTo>
                    <a:pt x="14144" y="42552"/>
                  </a:lnTo>
                  <a:lnTo>
                    <a:pt x="22859" y="44195"/>
                  </a:lnTo>
                  <a:lnTo>
                    <a:pt x="31337" y="42552"/>
                  </a:lnTo>
                  <a:lnTo>
                    <a:pt x="38099" y="37909"/>
                  </a:lnTo>
                  <a:lnTo>
                    <a:pt x="42576" y="30694"/>
                  </a:lnTo>
                  <a:lnTo>
                    <a:pt x="44195" y="213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971544" y="6862571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971544" y="6862571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42671" y="22859"/>
                  </a:move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014216" y="7219187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2859" y="0"/>
                  </a:move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014216" y="7219187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322063" y="7040879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22063" y="7040879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42671" y="22859"/>
                  </a:move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847844" y="7420355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337"/>
                  </a:lnTo>
                  <a:lnTo>
                    <a:pt x="6095" y="38099"/>
                  </a:lnTo>
                  <a:lnTo>
                    <a:pt x="12858" y="42576"/>
                  </a:lnTo>
                  <a:lnTo>
                    <a:pt x="21335" y="44195"/>
                  </a:lnTo>
                  <a:lnTo>
                    <a:pt x="29813" y="42576"/>
                  </a:lnTo>
                  <a:lnTo>
                    <a:pt x="36575" y="38099"/>
                  </a:lnTo>
                  <a:lnTo>
                    <a:pt x="41052" y="31337"/>
                  </a:lnTo>
                  <a:lnTo>
                    <a:pt x="42671" y="22859"/>
                  </a:ln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847844" y="7420355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42671" y="22859"/>
                  </a:move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337"/>
                  </a:lnTo>
                  <a:lnTo>
                    <a:pt x="6095" y="38099"/>
                  </a:lnTo>
                  <a:lnTo>
                    <a:pt x="12858" y="42576"/>
                  </a:lnTo>
                  <a:lnTo>
                    <a:pt x="21335" y="44195"/>
                  </a:lnTo>
                  <a:lnTo>
                    <a:pt x="29813" y="42576"/>
                  </a:lnTo>
                  <a:lnTo>
                    <a:pt x="36575" y="38099"/>
                  </a:lnTo>
                  <a:lnTo>
                    <a:pt x="41052" y="31337"/>
                  </a:lnTo>
                  <a:lnTo>
                    <a:pt x="4267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759451" y="7040879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1335" y="0"/>
                  </a:move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759451" y="7040879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539995" y="7219187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2859" y="0"/>
                  </a:move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539995" y="7219187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605527" y="7397495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2859" y="0"/>
                  </a:move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605527" y="7397495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408931" y="7397495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1335" y="0"/>
                  </a:move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408931" y="7397495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175503" y="7575803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2859" y="0"/>
                  </a:move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175503" y="7575803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058411" y="6795515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1335" y="0"/>
                  </a:move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058411" y="6795515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146803" y="6862571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146803" y="6862571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42671" y="22859"/>
                  </a:move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408931" y="7040879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1335" y="0"/>
                  </a:move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408931" y="7040879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474463" y="7219187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2859" y="0"/>
                  </a:move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474463" y="7219187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576" y="14144"/>
                  </a:lnTo>
                  <a:lnTo>
                    <a:pt x="38099" y="6857"/>
                  </a:lnTo>
                  <a:lnTo>
                    <a:pt x="31337" y="1857"/>
                  </a:lnTo>
                  <a:lnTo>
                    <a:pt x="22859" y="0"/>
                  </a:lnTo>
                  <a:lnTo>
                    <a:pt x="14144" y="1857"/>
                  </a:lnTo>
                  <a:lnTo>
                    <a:pt x="6857" y="6857"/>
                  </a:lnTo>
                  <a:lnTo>
                    <a:pt x="1857" y="14144"/>
                  </a:lnTo>
                  <a:lnTo>
                    <a:pt x="0" y="22859"/>
                  </a:lnTo>
                  <a:lnTo>
                    <a:pt x="1857" y="31575"/>
                  </a:lnTo>
                  <a:lnTo>
                    <a:pt x="6857" y="38861"/>
                  </a:lnTo>
                  <a:lnTo>
                    <a:pt x="14144" y="43862"/>
                  </a:lnTo>
                  <a:lnTo>
                    <a:pt x="22859" y="45719"/>
                  </a:lnTo>
                  <a:lnTo>
                    <a:pt x="31337" y="43862"/>
                  </a:lnTo>
                  <a:lnTo>
                    <a:pt x="38099" y="38861"/>
                  </a:lnTo>
                  <a:lnTo>
                    <a:pt x="42576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803647" y="6795515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803647" y="6795515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869179" y="688543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1335" y="0"/>
                  </a:moveTo>
                  <a:lnTo>
                    <a:pt x="12858" y="1643"/>
                  </a:lnTo>
                  <a:lnTo>
                    <a:pt x="6095" y="6286"/>
                  </a:lnTo>
                  <a:lnTo>
                    <a:pt x="1619" y="13501"/>
                  </a:lnTo>
                  <a:lnTo>
                    <a:pt x="0" y="22859"/>
                  </a:lnTo>
                  <a:lnTo>
                    <a:pt x="1619" y="31337"/>
                  </a:lnTo>
                  <a:lnTo>
                    <a:pt x="6095" y="38099"/>
                  </a:lnTo>
                  <a:lnTo>
                    <a:pt x="12858" y="42576"/>
                  </a:lnTo>
                  <a:lnTo>
                    <a:pt x="21335" y="44195"/>
                  </a:lnTo>
                  <a:lnTo>
                    <a:pt x="30051" y="42576"/>
                  </a:lnTo>
                  <a:lnTo>
                    <a:pt x="37337" y="38099"/>
                  </a:lnTo>
                  <a:lnTo>
                    <a:pt x="42338" y="31337"/>
                  </a:lnTo>
                  <a:lnTo>
                    <a:pt x="44195" y="22859"/>
                  </a:lnTo>
                  <a:lnTo>
                    <a:pt x="42338" y="13501"/>
                  </a:lnTo>
                  <a:lnTo>
                    <a:pt x="37337" y="6286"/>
                  </a:lnTo>
                  <a:lnTo>
                    <a:pt x="30051" y="1643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869179" y="688543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195" y="22859"/>
                  </a:moveTo>
                  <a:lnTo>
                    <a:pt x="42338" y="13501"/>
                  </a:lnTo>
                  <a:lnTo>
                    <a:pt x="37337" y="6286"/>
                  </a:lnTo>
                  <a:lnTo>
                    <a:pt x="30051" y="1643"/>
                  </a:lnTo>
                  <a:lnTo>
                    <a:pt x="21335" y="0"/>
                  </a:lnTo>
                  <a:lnTo>
                    <a:pt x="12858" y="1643"/>
                  </a:lnTo>
                  <a:lnTo>
                    <a:pt x="6095" y="6286"/>
                  </a:lnTo>
                  <a:lnTo>
                    <a:pt x="1619" y="13501"/>
                  </a:lnTo>
                  <a:lnTo>
                    <a:pt x="0" y="22859"/>
                  </a:lnTo>
                  <a:lnTo>
                    <a:pt x="1619" y="31337"/>
                  </a:lnTo>
                  <a:lnTo>
                    <a:pt x="6095" y="38099"/>
                  </a:lnTo>
                  <a:lnTo>
                    <a:pt x="12858" y="42576"/>
                  </a:lnTo>
                  <a:lnTo>
                    <a:pt x="21335" y="44195"/>
                  </a:lnTo>
                  <a:lnTo>
                    <a:pt x="30051" y="42576"/>
                  </a:lnTo>
                  <a:lnTo>
                    <a:pt x="37337" y="38099"/>
                  </a:lnTo>
                  <a:lnTo>
                    <a:pt x="42338" y="31337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913376" y="7063739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21335" y="0"/>
                  </a:moveTo>
                  <a:lnTo>
                    <a:pt x="12858" y="1643"/>
                  </a:lnTo>
                  <a:lnTo>
                    <a:pt x="6095" y="6286"/>
                  </a:lnTo>
                  <a:lnTo>
                    <a:pt x="1619" y="13501"/>
                  </a:lnTo>
                  <a:lnTo>
                    <a:pt x="0" y="22859"/>
                  </a:lnTo>
                  <a:lnTo>
                    <a:pt x="1619" y="31337"/>
                  </a:lnTo>
                  <a:lnTo>
                    <a:pt x="6095" y="38099"/>
                  </a:lnTo>
                  <a:lnTo>
                    <a:pt x="12858" y="42576"/>
                  </a:lnTo>
                  <a:lnTo>
                    <a:pt x="21335" y="44195"/>
                  </a:lnTo>
                  <a:lnTo>
                    <a:pt x="29813" y="42576"/>
                  </a:lnTo>
                  <a:lnTo>
                    <a:pt x="36575" y="38099"/>
                  </a:lnTo>
                  <a:lnTo>
                    <a:pt x="41052" y="31337"/>
                  </a:lnTo>
                  <a:lnTo>
                    <a:pt x="42671" y="22859"/>
                  </a:lnTo>
                  <a:lnTo>
                    <a:pt x="41052" y="13501"/>
                  </a:lnTo>
                  <a:lnTo>
                    <a:pt x="36575" y="6286"/>
                  </a:lnTo>
                  <a:lnTo>
                    <a:pt x="29813" y="1643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913376" y="7063739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42671" y="22859"/>
                  </a:moveTo>
                  <a:lnTo>
                    <a:pt x="41052" y="13501"/>
                  </a:lnTo>
                  <a:lnTo>
                    <a:pt x="36575" y="6286"/>
                  </a:lnTo>
                  <a:lnTo>
                    <a:pt x="29813" y="1643"/>
                  </a:lnTo>
                  <a:lnTo>
                    <a:pt x="21335" y="0"/>
                  </a:lnTo>
                  <a:lnTo>
                    <a:pt x="12858" y="1643"/>
                  </a:lnTo>
                  <a:lnTo>
                    <a:pt x="6095" y="6286"/>
                  </a:lnTo>
                  <a:lnTo>
                    <a:pt x="1619" y="13501"/>
                  </a:lnTo>
                  <a:lnTo>
                    <a:pt x="0" y="22859"/>
                  </a:lnTo>
                  <a:lnTo>
                    <a:pt x="1619" y="31337"/>
                  </a:lnTo>
                  <a:lnTo>
                    <a:pt x="6095" y="38099"/>
                  </a:lnTo>
                  <a:lnTo>
                    <a:pt x="12858" y="42576"/>
                  </a:lnTo>
                  <a:lnTo>
                    <a:pt x="21335" y="44195"/>
                  </a:lnTo>
                  <a:lnTo>
                    <a:pt x="29813" y="42576"/>
                  </a:lnTo>
                  <a:lnTo>
                    <a:pt x="36575" y="38099"/>
                  </a:lnTo>
                  <a:lnTo>
                    <a:pt x="41052" y="31337"/>
                  </a:lnTo>
                  <a:lnTo>
                    <a:pt x="4267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738116" y="7397495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738116" y="7397495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42671" y="22859"/>
                  </a:move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869179" y="74432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1335" y="0"/>
                  </a:moveTo>
                  <a:lnTo>
                    <a:pt x="12858" y="1619"/>
                  </a:lnTo>
                  <a:lnTo>
                    <a:pt x="6095" y="6095"/>
                  </a:lnTo>
                  <a:lnTo>
                    <a:pt x="1619" y="12858"/>
                  </a:lnTo>
                  <a:lnTo>
                    <a:pt x="0" y="21335"/>
                  </a:lnTo>
                  <a:lnTo>
                    <a:pt x="1619" y="30051"/>
                  </a:lnTo>
                  <a:lnTo>
                    <a:pt x="6095" y="37337"/>
                  </a:lnTo>
                  <a:lnTo>
                    <a:pt x="12858" y="42338"/>
                  </a:lnTo>
                  <a:lnTo>
                    <a:pt x="21335" y="44195"/>
                  </a:lnTo>
                  <a:lnTo>
                    <a:pt x="30051" y="42338"/>
                  </a:lnTo>
                  <a:lnTo>
                    <a:pt x="37337" y="37337"/>
                  </a:lnTo>
                  <a:lnTo>
                    <a:pt x="42338" y="30051"/>
                  </a:lnTo>
                  <a:lnTo>
                    <a:pt x="44195" y="21335"/>
                  </a:lnTo>
                  <a:lnTo>
                    <a:pt x="42338" y="12858"/>
                  </a:lnTo>
                  <a:lnTo>
                    <a:pt x="37337" y="6095"/>
                  </a:lnTo>
                  <a:lnTo>
                    <a:pt x="30051" y="1619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869179" y="74432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195" y="21335"/>
                  </a:moveTo>
                  <a:lnTo>
                    <a:pt x="42338" y="12858"/>
                  </a:lnTo>
                  <a:lnTo>
                    <a:pt x="37337" y="6095"/>
                  </a:lnTo>
                  <a:lnTo>
                    <a:pt x="30051" y="1619"/>
                  </a:lnTo>
                  <a:lnTo>
                    <a:pt x="21335" y="0"/>
                  </a:lnTo>
                  <a:lnTo>
                    <a:pt x="12858" y="1619"/>
                  </a:lnTo>
                  <a:lnTo>
                    <a:pt x="6095" y="6095"/>
                  </a:lnTo>
                  <a:lnTo>
                    <a:pt x="1619" y="12858"/>
                  </a:lnTo>
                  <a:lnTo>
                    <a:pt x="0" y="21335"/>
                  </a:lnTo>
                  <a:lnTo>
                    <a:pt x="1619" y="30051"/>
                  </a:lnTo>
                  <a:lnTo>
                    <a:pt x="6095" y="37337"/>
                  </a:lnTo>
                  <a:lnTo>
                    <a:pt x="12858" y="42338"/>
                  </a:lnTo>
                  <a:lnTo>
                    <a:pt x="21335" y="44195"/>
                  </a:lnTo>
                  <a:lnTo>
                    <a:pt x="30051" y="42338"/>
                  </a:lnTo>
                  <a:lnTo>
                    <a:pt x="37337" y="37337"/>
                  </a:lnTo>
                  <a:lnTo>
                    <a:pt x="42338" y="30051"/>
                  </a:lnTo>
                  <a:lnTo>
                    <a:pt x="44195" y="213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023103" y="7575803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023103" y="7575803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42671" y="22859"/>
                  </a:move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904488" y="677417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859" y="0"/>
                  </a:moveTo>
                  <a:lnTo>
                    <a:pt x="14144" y="1619"/>
                  </a:lnTo>
                  <a:lnTo>
                    <a:pt x="6857" y="6095"/>
                  </a:lnTo>
                  <a:lnTo>
                    <a:pt x="1857" y="12858"/>
                  </a:lnTo>
                  <a:lnTo>
                    <a:pt x="0" y="21335"/>
                  </a:lnTo>
                  <a:lnTo>
                    <a:pt x="1857" y="30694"/>
                  </a:lnTo>
                  <a:lnTo>
                    <a:pt x="6857" y="37909"/>
                  </a:lnTo>
                  <a:lnTo>
                    <a:pt x="14144" y="42552"/>
                  </a:lnTo>
                  <a:lnTo>
                    <a:pt x="22859" y="44195"/>
                  </a:lnTo>
                  <a:lnTo>
                    <a:pt x="31337" y="42552"/>
                  </a:lnTo>
                  <a:lnTo>
                    <a:pt x="38099" y="37909"/>
                  </a:lnTo>
                  <a:lnTo>
                    <a:pt x="42576" y="30694"/>
                  </a:lnTo>
                  <a:lnTo>
                    <a:pt x="44195" y="21335"/>
                  </a:lnTo>
                  <a:lnTo>
                    <a:pt x="42576" y="12858"/>
                  </a:lnTo>
                  <a:lnTo>
                    <a:pt x="38099" y="6095"/>
                  </a:lnTo>
                  <a:lnTo>
                    <a:pt x="31337" y="1619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904488" y="677417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195" y="21335"/>
                  </a:moveTo>
                  <a:lnTo>
                    <a:pt x="42576" y="12858"/>
                  </a:lnTo>
                  <a:lnTo>
                    <a:pt x="38099" y="6095"/>
                  </a:lnTo>
                  <a:lnTo>
                    <a:pt x="31337" y="1619"/>
                  </a:lnTo>
                  <a:lnTo>
                    <a:pt x="22859" y="0"/>
                  </a:lnTo>
                  <a:lnTo>
                    <a:pt x="14144" y="1619"/>
                  </a:lnTo>
                  <a:lnTo>
                    <a:pt x="6857" y="6095"/>
                  </a:lnTo>
                  <a:lnTo>
                    <a:pt x="1857" y="12858"/>
                  </a:lnTo>
                  <a:lnTo>
                    <a:pt x="0" y="21335"/>
                  </a:lnTo>
                  <a:lnTo>
                    <a:pt x="1857" y="30694"/>
                  </a:lnTo>
                  <a:lnTo>
                    <a:pt x="6857" y="37909"/>
                  </a:lnTo>
                  <a:lnTo>
                    <a:pt x="14144" y="42552"/>
                  </a:lnTo>
                  <a:lnTo>
                    <a:pt x="22859" y="44195"/>
                  </a:lnTo>
                  <a:lnTo>
                    <a:pt x="31337" y="42552"/>
                  </a:lnTo>
                  <a:lnTo>
                    <a:pt x="38099" y="37909"/>
                  </a:lnTo>
                  <a:lnTo>
                    <a:pt x="42576" y="30694"/>
                  </a:lnTo>
                  <a:lnTo>
                    <a:pt x="44195" y="213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058411" y="6862571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1335" y="0"/>
                  </a:move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058411" y="6862571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102607" y="7219187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102607" y="7219187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255007" y="724204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859" y="0"/>
                  </a:moveTo>
                  <a:lnTo>
                    <a:pt x="14144" y="1643"/>
                  </a:lnTo>
                  <a:lnTo>
                    <a:pt x="6857" y="6286"/>
                  </a:lnTo>
                  <a:lnTo>
                    <a:pt x="1857" y="13501"/>
                  </a:lnTo>
                  <a:lnTo>
                    <a:pt x="0" y="22859"/>
                  </a:lnTo>
                  <a:lnTo>
                    <a:pt x="1857" y="31337"/>
                  </a:lnTo>
                  <a:lnTo>
                    <a:pt x="6857" y="38099"/>
                  </a:lnTo>
                  <a:lnTo>
                    <a:pt x="14144" y="42576"/>
                  </a:lnTo>
                  <a:lnTo>
                    <a:pt x="22859" y="44195"/>
                  </a:lnTo>
                  <a:lnTo>
                    <a:pt x="31337" y="42576"/>
                  </a:lnTo>
                  <a:lnTo>
                    <a:pt x="38099" y="38099"/>
                  </a:lnTo>
                  <a:lnTo>
                    <a:pt x="42576" y="31337"/>
                  </a:lnTo>
                  <a:lnTo>
                    <a:pt x="44195" y="22859"/>
                  </a:lnTo>
                  <a:lnTo>
                    <a:pt x="42576" y="13501"/>
                  </a:lnTo>
                  <a:lnTo>
                    <a:pt x="38099" y="6286"/>
                  </a:lnTo>
                  <a:lnTo>
                    <a:pt x="31337" y="164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255007" y="724204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195" y="22859"/>
                  </a:moveTo>
                  <a:lnTo>
                    <a:pt x="42576" y="13501"/>
                  </a:lnTo>
                  <a:lnTo>
                    <a:pt x="38099" y="6286"/>
                  </a:lnTo>
                  <a:lnTo>
                    <a:pt x="31337" y="1643"/>
                  </a:lnTo>
                  <a:lnTo>
                    <a:pt x="22859" y="0"/>
                  </a:lnTo>
                  <a:lnTo>
                    <a:pt x="14144" y="1643"/>
                  </a:lnTo>
                  <a:lnTo>
                    <a:pt x="6857" y="6286"/>
                  </a:lnTo>
                  <a:lnTo>
                    <a:pt x="1857" y="13501"/>
                  </a:lnTo>
                  <a:lnTo>
                    <a:pt x="0" y="22859"/>
                  </a:lnTo>
                  <a:lnTo>
                    <a:pt x="1857" y="31337"/>
                  </a:lnTo>
                  <a:lnTo>
                    <a:pt x="6857" y="38099"/>
                  </a:lnTo>
                  <a:lnTo>
                    <a:pt x="14144" y="42576"/>
                  </a:lnTo>
                  <a:lnTo>
                    <a:pt x="22859" y="44195"/>
                  </a:lnTo>
                  <a:lnTo>
                    <a:pt x="31337" y="42576"/>
                  </a:lnTo>
                  <a:lnTo>
                    <a:pt x="38099" y="38099"/>
                  </a:lnTo>
                  <a:lnTo>
                    <a:pt x="42576" y="31337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584191" y="7040879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21335" y="0"/>
                  </a:move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584191" y="7040879"/>
              <a:ext cx="44450" cy="45720"/>
            </a:xfrm>
            <a:custGeom>
              <a:avLst/>
              <a:gdLst/>
              <a:ahLst/>
              <a:cxnLst/>
              <a:rect l="l" t="t" r="r" b="b"/>
              <a:pathLst>
                <a:path w="44450" h="45720">
                  <a:moveTo>
                    <a:pt x="44195" y="22859"/>
                  </a:move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lnTo>
                    <a:pt x="13501" y="1857"/>
                  </a:lnTo>
                  <a:lnTo>
                    <a:pt x="6667" y="6857"/>
                  </a:lnTo>
                  <a:lnTo>
                    <a:pt x="1833" y="14144"/>
                  </a:lnTo>
                  <a:lnTo>
                    <a:pt x="0" y="22859"/>
                  </a:lnTo>
                  <a:lnTo>
                    <a:pt x="1833" y="31575"/>
                  </a:lnTo>
                  <a:lnTo>
                    <a:pt x="6667" y="38861"/>
                  </a:lnTo>
                  <a:lnTo>
                    <a:pt x="13501" y="43862"/>
                  </a:lnTo>
                  <a:lnTo>
                    <a:pt x="21335" y="45719"/>
                  </a:lnTo>
                  <a:lnTo>
                    <a:pt x="30051" y="43862"/>
                  </a:lnTo>
                  <a:lnTo>
                    <a:pt x="37337" y="38861"/>
                  </a:lnTo>
                  <a:lnTo>
                    <a:pt x="42338" y="31575"/>
                  </a:lnTo>
                  <a:lnTo>
                    <a:pt x="44195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672583" y="7397495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672583" y="7397495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20">
                  <a:moveTo>
                    <a:pt x="42671" y="22859"/>
                  </a:moveTo>
                  <a:lnTo>
                    <a:pt x="41052" y="14144"/>
                  </a:lnTo>
                  <a:lnTo>
                    <a:pt x="36575" y="6857"/>
                  </a:lnTo>
                  <a:lnTo>
                    <a:pt x="29813" y="1857"/>
                  </a:lnTo>
                  <a:lnTo>
                    <a:pt x="21335" y="0"/>
                  </a:ln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575"/>
                  </a:lnTo>
                  <a:lnTo>
                    <a:pt x="6095" y="38861"/>
                  </a:lnTo>
                  <a:lnTo>
                    <a:pt x="12858" y="43862"/>
                  </a:lnTo>
                  <a:lnTo>
                    <a:pt x="21335" y="45719"/>
                  </a:lnTo>
                  <a:lnTo>
                    <a:pt x="29813" y="43862"/>
                  </a:lnTo>
                  <a:lnTo>
                    <a:pt x="36575" y="38861"/>
                  </a:lnTo>
                  <a:lnTo>
                    <a:pt x="41052" y="31575"/>
                  </a:lnTo>
                  <a:lnTo>
                    <a:pt x="42671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263895" y="759866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1335" y="0"/>
                  </a:moveTo>
                  <a:lnTo>
                    <a:pt x="12858" y="1857"/>
                  </a:lnTo>
                  <a:lnTo>
                    <a:pt x="6095" y="6857"/>
                  </a:lnTo>
                  <a:lnTo>
                    <a:pt x="1619" y="14144"/>
                  </a:lnTo>
                  <a:lnTo>
                    <a:pt x="0" y="22859"/>
                  </a:lnTo>
                  <a:lnTo>
                    <a:pt x="1619" y="31337"/>
                  </a:lnTo>
                  <a:lnTo>
                    <a:pt x="6095" y="38099"/>
                  </a:lnTo>
                  <a:lnTo>
                    <a:pt x="12858" y="42576"/>
                  </a:lnTo>
                  <a:lnTo>
                    <a:pt x="21335" y="44195"/>
                  </a:lnTo>
                  <a:lnTo>
                    <a:pt x="30051" y="42576"/>
                  </a:lnTo>
                  <a:lnTo>
                    <a:pt x="37337" y="38099"/>
                  </a:lnTo>
                  <a:lnTo>
                    <a:pt x="42338" y="31337"/>
                  </a:lnTo>
                  <a:lnTo>
                    <a:pt x="44195" y="22859"/>
                  </a:lnTo>
                  <a:lnTo>
                    <a:pt x="42338" y="14144"/>
                  </a:lnTo>
                  <a:lnTo>
                    <a:pt x="37337" y="6857"/>
                  </a:lnTo>
                  <a:lnTo>
                    <a:pt x="30051" y="1857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949951" y="5760719"/>
              <a:ext cx="817244" cy="1882139"/>
            </a:xfrm>
            <a:custGeom>
              <a:avLst/>
              <a:gdLst/>
              <a:ahLst/>
              <a:cxnLst/>
              <a:rect l="l" t="t" r="r" b="b"/>
              <a:pathLst>
                <a:path w="817245" h="1882140">
                  <a:moveTo>
                    <a:pt x="358139" y="1860803"/>
                  </a:moveTo>
                  <a:lnTo>
                    <a:pt x="356282" y="1852088"/>
                  </a:lnTo>
                  <a:lnTo>
                    <a:pt x="351281" y="1844801"/>
                  </a:lnTo>
                  <a:lnTo>
                    <a:pt x="343995" y="1839801"/>
                  </a:lnTo>
                  <a:lnTo>
                    <a:pt x="335279" y="1837943"/>
                  </a:lnTo>
                  <a:lnTo>
                    <a:pt x="326802" y="1839801"/>
                  </a:lnTo>
                  <a:lnTo>
                    <a:pt x="320039" y="1844801"/>
                  </a:lnTo>
                  <a:lnTo>
                    <a:pt x="315563" y="1852088"/>
                  </a:lnTo>
                  <a:lnTo>
                    <a:pt x="313943" y="1860803"/>
                  </a:lnTo>
                  <a:lnTo>
                    <a:pt x="315563" y="1869281"/>
                  </a:lnTo>
                  <a:lnTo>
                    <a:pt x="320039" y="1876043"/>
                  </a:lnTo>
                  <a:lnTo>
                    <a:pt x="326802" y="1880520"/>
                  </a:lnTo>
                  <a:lnTo>
                    <a:pt x="335279" y="1882139"/>
                  </a:lnTo>
                  <a:lnTo>
                    <a:pt x="343995" y="1880520"/>
                  </a:lnTo>
                  <a:lnTo>
                    <a:pt x="351281" y="1876043"/>
                  </a:lnTo>
                  <a:lnTo>
                    <a:pt x="356282" y="1869281"/>
                  </a:lnTo>
                  <a:lnTo>
                    <a:pt x="358139" y="1860803"/>
                  </a:lnTo>
                  <a:close/>
                </a:path>
                <a:path w="817245" h="1882140">
                  <a:moveTo>
                    <a:pt x="0" y="312419"/>
                  </a:moveTo>
                  <a:lnTo>
                    <a:pt x="816863" y="312419"/>
                  </a:lnTo>
                  <a:lnTo>
                    <a:pt x="816863" y="0"/>
                  </a:lnTo>
                  <a:lnTo>
                    <a:pt x="0" y="0"/>
                  </a:lnTo>
                  <a:lnTo>
                    <a:pt x="0" y="3124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059679" y="5871971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39" h="44450">
                  <a:moveTo>
                    <a:pt x="27431" y="0"/>
                  </a:moveTo>
                  <a:lnTo>
                    <a:pt x="16716" y="1857"/>
                  </a:lnTo>
                  <a:lnTo>
                    <a:pt x="8000" y="6857"/>
                  </a:lnTo>
                  <a:lnTo>
                    <a:pt x="2143" y="14144"/>
                  </a:lnTo>
                  <a:lnTo>
                    <a:pt x="0" y="22859"/>
                  </a:lnTo>
                  <a:lnTo>
                    <a:pt x="2143" y="31337"/>
                  </a:lnTo>
                  <a:lnTo>
                    <a:pt x="8000" y="38099"/>
                  </a:lnTo>
                  <a:lnTo>
                    <a:pt x="16716" y="42576"/>
                  </a:lnTo>
                  <a:lnTo>
                    <a:pt x="27431" y="44195"/>
                  </a:lnTo>
                  <a:lnTo>
                    <a:pt x="37266" y="42576"/>
                  </a:lnTo>
                  <a:lnTo>
                    <a:pt x="45529" y="38099"/>
                  </a:lnTo>
                  <a:lnTo>
                    <a:pt x="51220" y="31337"/>
                  </a:lnTo>
                  <a:lnTo>
                    <a:pt x="53339" y="22859"/>
                  </a:lnTo>
                  <a:lnTo>
                    <a:pt x="51220" y="14144"/>
                  </a:lnTo>
                  <a:lnTo>
                    <a:pt x="45529" y="6857"/>
                  </a:lnTo>
                  <a:lnTo>
                    <a:pt x="37266" y="1857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059679" y="5871971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39" h="44450">
                  <a:moveTo>
                    <a:pt x="53339" y="22859"/>
                  </a:moveTo>
                  <a:lnTo>
                    <a:pt x="51220" y="14144"/>
                  </a:lnTo>
                  <a:lnTo>
                    <a:pt x="45529" y="6857"/>
                  </a:lnTo>
                  <a:lnTo>
                    <a:pt x="37266" y="1857"/>
                  </a:lnTo>
                  <a:lnTo>
                    <a:pt x="27431" y="0"/>
                  </a:lnTo>
                  <a:lnTo>
                    <a:pt x="16716" y="1857"/>
                  </a:lnTo>
                  <a:lnTo>
                    <a:pt x="8000" y="6857"/>
                  </a:lnTo>
                  <a:lnTo>
                    <a:pt x="2143" y="14144"/>
                  </a:lnTo>
                  <a:lnTo>
                    <a:pt x="0" y="22859"/>
                  </a:lnTo>
                  <a:lnTo>
                    <a:pt x="2143" y="31337"/>
                  </a:lnTo>
                  <a:lnTo>
                    <a:pt x="8000" y="38099"/>
                  </a:lnTo>
                  <a:lnTo>
                    <a:pt x="16716" y="42576"/>
                  </a:lnTo>
                  <a:lnTo>
                    <a:pt x="27431" y="44195"/>
                  </a:lnTo>
                  <a:lnTo>
                    <a:pt x="37266" y="42576"/>
                  </a:lnTo>
                  <a:lnTo>
                    <a:pt x="45529" y="38099"/>
                  </a:lnTo>
                  <a:lnTo>
                    <a:pt x="51220" y="31337"/>
                  </a:lnTo>
                  <a:lnTo>
                    <a:pt x="53339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177028" y="5873495"/>
              <a:ext cx="385571" cy="173736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5059679" y="5939027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39" h="44450">
                  <a:moveTo>
                    <a:pt x="27431" y="0"/>
                  </a:moveTo>
                  <a:lnTo>
                    <a:pt x="16716" y="1857"/>
                  </a:lnTo>
                  <a:lnTo>
                    <a:pt x="8000" y="6857"/>
                  </a:lnTo>
                  <a:lnTo>
                    <a:pt x="2143" y="14144"/>
                  </a:lnTo>
                  <a:lnTo>
                    <a:pt x="0" y="22859"/>
                  </a:lnTo>
                  <a:lnTo>
                    <a:pt x="2143" y="31337"/>
                  </a:lnTo>
                  <a:lnTo>
                    <a:pt x="8000" y="38099"/>
                  </a:lnTo>
                  <a:lnTo>
                    <a:pt x="16716" y="42576"/>
                  </a:lnTo>
                  <a:lnTo>
                    <a:pt x="27431" y="44195"/>
                  </a:lnTo>
                  <a:lnTo>
                    <a:pt x="37266" y="42576"/>
                  </a:lnTo>
                  <a:lnTo>
                    <a:pt x="45529" y="38099"/>
                  </a:lnTo>
                  <a:lnTo>
                    <a:pt x="51220" y="31337"/>
                  </a:lnTo>
                  <a:lnTo>
                    <a:pt x="53339" y="22859"/>
                  </a:lnTo>
                  <a:lnTo>
                    <a:pt x="51220" y="14144"/>
                  </a:lnTo>
                  <a:lnTo>
                    <a:pt x="45529" y="6857"/>
                  </a:lnTo>
                  <a:lnTo>
                    <a:pt x="37266" y="1857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059679" y="5939027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39" h="44450">
                  <a:moveTo>
                    <a:pt x="53339" y="22859"/>
                  </a:moveTo>
                  <a:lnTo>
                    <a:pt x="51220" y="14144"/>
                  </a:lnTo>
                  <a:lnTo>
                    <a:pt x="45529" y="6857"/>
                  </a:lnTo>
                  <a:lnTo>
                    <a:pt x="37266" y="1857"/>
                  </a:lnTo>
                  <a:lnTo>
                    <a:pt x="27431" y="0"/>
                  </a:lnTo>
                  <a:lnTo>
                    <a:pt x="16716" y="1857"/>
                  </a:lnTo>
                  <a:lnTo>
                    <a:pt x="8000" y="6857"/>
                  </a:lnTo>
                  <a:lnTo>
                    <a:pt x="2143" y="14144"/>
                  </a:lnTo>
                  <a:lnTo>
                    <a:pt x="0" y="22859"/>
                  </a:lnTo>
                  <a:lnTo>
                    <a:pt x="2143" y="31337"/>
                  </a:lnTo>
                  <a:lnTo>
                    <a:pt x="8000" y="38099"/>
                  </a:lnTo>
                  <a:lnTo>
                    <a:pt x="16716" y="42576"/>
                  </a:lnTo>
                  <a:lnTo>
                    <a:pt x="27431" y="44195"/>
                  </a:lnTo>
                  <a:lnTo>
                    <a:pt x="37266" y="42576"/>
                  </a:lnTo>
                  <a:lnTo>
                    <a:pt x="45529" y="38099"/>
                  </a:lnTo>
                  <a:lnTo>
                    <a:pt x="51220" y="31337"/>
                  </a:lnTo>
                  <a:lnTo>
                    <a:pt x="53339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187696" y="5940551"/>
              <a:ext cx="152400" cy="173736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359908" y="5940551"/>
              <a:ext cx="231648" cy="128015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5059679" y="6006083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39" h="44450">
                  <a:moveTo>
                    <a:pt x="27431" y="0"/>
                  </a:moveTo>
                  <a:lnTo>
                    <a:pt x="16716" y="1857"/>
                  </a:lnTo>
                  <a:lnTo>
                    <a:pt x="8000" y="6857"/>
                  </a:lnTo>
                  <a:lnTo>
                    <a:pt x="2143" y="14144"/>
                  </a:lnTo>
                  <a:lnTo>
                    <a:pt x="0" y="22859"/>
                  </a:lnTo>
                  <a:lnTo>
                    <a:pt x="2143" y="31337"/>
                  </a:lnTo>
                  <a:lnTo>
                    <a:pt x="8000" y="38099"/>
                  </a:lnTo>
                  <a:lnTo>
                    <a:pt x="16716" y="42576"/>
                  </a:lnTo>
                  <a:lnTo>
                    <a:pt x="27431" y="44195"/>
                  </a:lnTo>
                  <a:lnTo>
                    <a:pt x="37266" y="42576"/>
                  </a:lnTo>
                  <a:lnTo>
                    <a:pt x="45529" y="38099"/>
                  </a:lnTo>
                  <a:lnTo>
                    <a:pt x="51220" y="31337"/>
                  </a:lnTo>
                  <a:lnTo>
                    <a:pt x="53339" y="22859"/>
                  </a:lnTo>
                  <a:lnTo>
                    <a:pt x="51220" y="14144"/>
                  </a:lnTo>
                  <a:lnTo>
                    <a:pt x="45529" y="6857"/>
                  </a:lnTo>
                  <a:lnTo>
                    <a:pt x="37266" y="1857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059679" y="6006083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39" h="44450">
                  <a:moveTo>
                    <a:pt x="53339" y="22859"/>
                  </a:moveTo>
                  <a:lnTo>
                    <a:pt x="51220" y="14144"/>
                  </a:lnTo>
                  <a:lnTo>
                    <a:pt x="45529" y="6857"/>
                  </a:lnTo>
                  <a:lnTo>
                    <a:pt x="37266" y="1857"/>
                  </a:lnTo>
                  <a:lnTo>
                    <a:pt x="27431" y="0"/>
                  </a:lnTo>
                  <a:lnTo>
                    <a:pt x="16716" y="1857"/>
                  </a:lnTo>
                  <a:lnTo>
                    <a:pt x="8000" y="6857"/>
                  </a:lnTo>
                  <a:lnTo>
                    <a:pt x="2143" y="14144"/>
                  </a:lnTo>
                  <a:lnTo>
                    <a:pt x="0" y="22859"/>
                  </a:lnTo>
                  <a:lnTo>
                    <a:pt x="2143" y="31337"/>
                  </a:lnTo>
                  <a:lnTo>
                    <a:pt x="8000" y="38099"/>
                  </a:lnTo>
                  <a:lnTo>
                    <a:pt x="16716" y="42576"/>
                  </a:lnTo>
                  <a:lnTo>
                    <a:pt x="27431" y="44195"/>
                  </a:lnTo>
                  <a:lnTo>
                    <a:pt x="37266" y="42576"/>
                  </a:lnTo>
                  <a:lnTo>
                    <a:pt x="45529" y="38099"/>
                  </a:lnTo>
                  <a:lnTo>
                    <a:pt x="51220" y="31337"/>
                  </a:lnTo>
                  <a:lnTo>
                    <a:pt x="53339" y="22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219700" y="6007607"/>
              <a:ext cx="373379" cy="164591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989576" y="5780531"/>
              <a:ext cx="626363" cy="164591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4934711" y="8534399"/>
              <a:ext cx="439420" cy="178435"/>
            </a:xfrm>
            <a:custGeom>
              <a:avLst/>
              <a:gdLst/>
              <a:ahLst/>
              <a:cxnLst/>
              <a:rect l="l" t="t" r="r" b="b"/>
              <a:pathLst>
                <a:path w="439420" h="178434">
                  <a:moveTo>
                    <a:pt x="438911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438911" y="178307"/>
                  </a:lnTo>
                  <a:lnTo>
                    <a:pt x="438911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934711" y="8534399"/>
              <a:ext cx="439420" cy="178435"/>
            </a:xfrm>
            <a:custGeom>
              <a:avLst/>
              <a:gdLst/>
              <a:ahLst/>
              <a:cxnLst/>
              <a:rect l="l" t="t" r="r" b="b"/>
              <a:pathLst>
                <a:path w="439420" h="178434">
                  <a:moveTo>
                    <a:pt x="0" y="178307"/>
                  </a:moveTo>
                  <a:lnTo>
                    <a:pt x="438911" y="178307"/>
                  </a:lnTo>
                  <a:lnTo>
                    <a:pt x="438911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018532" y="8563361"/>
              <a:ext cx="280415" cy="128015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01767" y="8633465"/>
              <a:ext cx="126491" cy="128015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48072" y="8633465"/>
              <a:ext cx="158496" cy="128015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5373623" y="8534399"/>
              <a:ext cx="393700" cy="178435"/>
            </a:xfrm>
            <a:custGeom>
              <a:avLst/>
              <a:gdLst/>
              <a:ahLst/>
              <a:cxnLst/>
              <a:rect l="l" t="t" r="r" b="b"/>
              <a:pathLst>
                <a:path w="393700" h="178434">
                  <a:moveTo>
                    <a:pt x="393191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393191" y="178307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373623" y="8534399"/>
              <a:ext cx="393700" cy="178435"/>
            </a:xfrm>
            <a:custGeom>
              <a:avLst/>
              <a:gdLst/>
              <a:ahLst/>
              <a:cxnLst/>
              <a:rect l="l" t="t" r="r" b="b"/>
              <a:pathLst>
                <a:path w="393700" h="178434">
                  <a:moveTo>
                    <a:pt x="0" y="178307"/>
                  </a:moveTo>
                  <a:lnTo>
                    <a:pt x="393191" y="178307"/>
                  </a:lnTo>
                  <a:lnTo>
                    <a:pt x="393191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3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51347" y="8563361"/>
              <a:ext cx="243839" cy="164591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490972" y="8633465"/>
              <a:ext cx="170687" cy="128015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73569" y="4548633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189739"/>
            <a:ext cx="4546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  <a:p>
            <a:pPr marL="33020">
              <a:lnSpc>
                <a:spcPct val="100000"/>
              </a:lnSpc>
            </a:pPr>
            <a:r>
              <a:rPr sz="800" i="1" spc="-35" dirty="0">
                <a:solidFill>
                  <a:srgbClr val="FFFFFF"/>
                </a:solidFill>
                <a:latin typeface="Arial"/>
                <a:cs typeface="Arial"/>
              </a:rPr>
              <a:t>Integration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3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60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8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9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8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8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35" dirty="0">
                <a:solidFill>
                  <a:srgbClr val="FFFFFF"/>
                </a:solidFill>
                <a:latin typeface="Arial"/>
                <a:cs typeface="Arial"/>
              </a:rPr>
              <a:t>Lifecycle</a:t>
            </a:r>
            <a:r>
              <a:rPr sz="8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225296"/>
              <a:ext cx="304799" cy="3047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07279" y="3889248"/>
              <a:ext cx="1026160" cy="498475"/>
            </a:xfrm>
            <a:custGeom>
              <a:avLst/>
              <a:gdLst/>
              <a:ahLst/>
              <a:cxnLst/>
              <a:rect l="l" t="t" r="r" b="b"/>
              <a:pathLst>
                <a:path w="1026160" h="498475">
                  <a:moveTo>
                    <a:pt x="981455" y="0"/>
                  </a:moveTo>
                  <a:lnTo>
                    <a:pt x="45719" y="0"/>
                  </a:lnTo>
                  <a:lnTo>
                    <a:pt x="28289" y="3476"/>
                  </a:lnTo>
                  <a:lnTo>
                    <a:pt x="13715" y="12953"/>
                  </a:lnTo>
                  <a:lnTo>
                    <a:pt x="3714" y="27003"/>
                  </a:lnTo>
                  <a:lnTo>
                    <a:pt x="0" y="44195"/>
                  </a:lnTo>
                  <a:lnTo>
                    <a:pt x="0" y="452627"/>
                  </a:lnTo>
                  <a:lnTo>
                    <a:pt x="3714" y="470701"/>
                  </a:lnTo>
                  <a:lnTo>
                    <a:pt x="13715" y="485203"/>
                  </a:lnTo>
                  <a:lnTo>
                    <a:pt x="28289" y="494847"/>
                  </a:lnTo>
                  <a:lnTo>
                    <a:pt x="45719" y="498347"/>
                  </a:lnTo>
                  <a:lnTo>
                    <a:pt x="981455" y="498347"/>
                  </a:lnTo>
                  <a:lnTo>
                    <a:pt x="998648" y="494847"/>
                  </a:lnTo>
                  <a:lnTo>
                    <a:pt x="1012697" y="485203"/>
                  </a:lnTo>
                  <a:lnTo>
                    <a:pt x="1022175" y="470701"/>
                  </a:lnTo>
                  <a:lnTo>
                    <a:pt x="1025651" y="452627"/>
                  </a:lnTo>
                  <a:lnTo>
                    <a:pt x="1025651" y="44195"/>
                  </a:lnTo>
                  <a:lnTo>
                    <a:pt x="1022175" y="27003"/>
                  </a:lnTo>
                  <a:lnTo>
                    <a:pt x="1012697" y="12953"/>
                  </a:lnTo>
                  <a:lnTo>
                    <a:pt x="998648" y="3476"/>
                  </a:lnTo>
                  <a:lnTo>
                    <a:pt x="981455" y="0"/>
                  </a:lnTo>
                  <a:close/>
                </a:path>
              </a:pathLst>
            </a:custGeom>
            <a:solidFill>
              <a:srgbClr val="FFC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07279" y="3889248"/>
              <a:ext cx="1026160" cy="498475"/>
            </a:xfrm>
            <a:custGeom>
              <a:avLst/>
              <a:gdLst/>
              <a:ahLst/>
              <a:cxnLst/>
              <a:rect l="l" t="t" r="r" b="b"/>
              <a:pathLst>
                <a:path w="1026160" h="498475">
                  <a:moveTo>
                    <a:pt x="981455" y="498347"/>
                  </a:moveTo>
                  <a:lnTo>
                    <a:pt x="998648" y="494847"/>
                  </a:lnTo>
                  <a:lnTo>
                    <a:pt x="1012697" y="485203"/>
                  </a:lnTo>
                  <a:lnTo>
                    <a:pt x="1022175" y="470701"/>
                  </a:lnTo>
                  <a:lnTo>
                    <a:pt x="1025651" y="452627"/>
                  </a:lnTo>
                  <a:lnTo>
                    <a:pt x="1025651" y="44195"/>
                  </a:lnTo>
                  <a:lnTo>
                    <a:pt x="1022175" y="27003"/>
                  </a:lnTo>
                  <a:lnTo>
                    <a:pt x="1012697" y="12953"/>
                  </a:lnTo>
                  <a:lnTo>
                    <a:pt x="998648" y="3476"/>
                  </a:lnTo>
                  <a:lnTo>
                    <a:pt x="981455" y="0"/>
                  </a:lnTo>
                  <a:lnTo>
                    <a:pt x="45719" y="0"/>
                  </a:lnTo>
                  <a:lnTo>
                    <a:pt x="28289" y="3476"/>
                  </a:lnTo>
                  <a:lnTo>
                    <a:pt x="13715" y="12953"/>
                  </a:lnTo>
                  <a:lnTo>
                    <a:pt x="3714" y="27003"/>
                  </a:lnTo>
                  <a:lnTo>
                    <a:pt x="0" y="44195"/>
                  </a:lnTo>
                  <a:lnTo>
                    <a:pt x="0" y="452627"/>
                  </a:lnTo>
                  <a:lnTo>
                    <a:pt x="3714" y="470701"/>
                  </a:lnTo>
                  <a:lnTo>
                    <a:pt x="13715" y="485203"/>
                  </a:lnTo>
                  <a:lnTo>
                    <a:pt x="28289" y="494847"/>
                  </a:lnTo>
                  <a:lnTo>
                    <a:pt x="45719" y="498347"/>
                  </a:lnTo>
                  <a:lnTo>
                    <a:pt x="981455" y="4983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2747" y="3915156"/>
              <a:ext cx="402336" cy="1097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55063" y="3887724"/>
              <a:ext cx="3208020" cy="498475"/>
            </a:xfrm>
            <a:custGeom>
              <a:avLst/>
              <a:gdLst/>
              <a:ahLst/>
              <a:cxnLst/>
              <a:rect l="l" t="t" r="r" b="b"/>
              <a:pathLst>
                <a:path w="3208020" h="498475">
                  <a:moveTo>
                    <a:pt x="3163823" y="0"/>
                  </a:moveTo>
                  <a:lnTo>
                    <a:pt x="44195" y="0"/>
                  </a:lnTo>
                  <a:lnTo>
                    <a:pt x="27003" y="3476"/>
                  </a:lnTo>
                  <a:lnTo>
                    <a:pt x="12953" y="12953"/>
                  </a:lnTo>
                  <a:lnTo>
                    <a:pt x="3476" y="27003"/>
                  </a:lnTo>
                  <a:lnTo>
                    <a:pt x="0" y="44195"/>
                  </a:lnTo>
                  <a:lnTo>
                    <a:pt x="0" y="452627"/>
                  </a:lnTo>
                  <a:lnTo>
                    <a:pt x="3476" y="470701"/>
                  </a:lnTo>
                  <a:lnTo>
                    <a:pt x="12953" y="485203"/>
                  </a:lnTo>
                  <a:lnTo>
                    <a:pt x="27003" y="494847"/>
                  </a:lnTo>
                  <a:lnTo>
                    <a:pt x="44195" y="498347"/>
                  </a:lnTo>
                  <a:lnTo>
                    <a:pt x="3163823" y="498347"/>
                  </a:lnTo>
                  <a:lnTo>
                    <a:pt x="3181016" y="494847"/>
                  </a:lnTo>
                  <a:lnTo>
                    <a:pt x="3195065" y="485203"/>
                  </a:lnTo>
                  <a:lnTo>
                    <a:pt x="3204543" y="470701"/>
                  </a:lnTo>
                  <a:lnTo>
                    <a:pt x="3208019" y="452627"/>
                  </a:lnTo>
                  <a:lnTo>
                    <a:pt x="3208019" y="44195"/>
                  </a:lnTo>
                  <a:lnTo>
                    <a:pt x="3204543" y="27003"/>
                  </a:lnTo>
                  <a:lnTo>
                    <a:pt x="3195065" y="12953"/>
                  </a:lnTo>
                  <a:lnTo>
                    <a:pt x="3181016" y="3476"/>
                  </a:lnTo>
                  <a:lnTo>
                    <a:pt x="3163823" y="0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55063" y="3887724"/>
              <a:ext cx="3208020" cy="498475"/>
            </a:xfrm>
            <a:custGeom>
              <a:avLst/>
              <a:gdLst/>
              <a:ahLst/>
              <a:cxnLst/>
              <a:rect l="l" t="t" r="r" b="b"/>
              <a:pathLst>
                <a:path w="3208020" h="498475">
                  <a:moveTo>
                    <a:pt x="3163823" y="498347"/>
                  </a:moveTo>
                  <a:lnTo>
                    <a:pt x="3181016" y="494847"/>
                  </a:lnTo>
                  <a:lnTo>
                    <a:pt x="3195065" y="485203"/>
                  </a:lnTo>
                  <a:lnTo>
                    <a:pt x="3204543" y="470701"/>
                  </a:lnTo>
                  <a:lnTo>
                    <a:pt x="3208019" y="452627"/>
                  </a:lnTo>
                  <a:lnTo>
                    <a:pt x="3208019" y="44195"/>
                  </a:lnTo>
                  <a:lnTo>
                    <a:pt x="3204543" y="27003"/>
                  </a:lnTo>
                  <a:lnTo>
                    <a:pt x="3195065" y="12953"/>
                  </a:lnTo>
                  <a:lnTo>
                    <a:pt x="3181016" y="3476"/>
                  </a:lnTo>
                  <a:lnTo>
                    <a:pt x="3163823" y="0"/>
                  </a:lnTo>
                  <a:lnTo>
                    <a:pt x="44195" y="0"/>
                  </a:lnTo>
                  <a:lnTo>
                    <a:pt x="27003" y="3476"/>
                  </a:lnTo>
                  <a:lnTo>
                    <a:pt x="12953" y="12953"/>
                  </a:lnTo>
                  <a:lnTo>
                    <a:pt x="3476" y="27003"/>
                  </a:lnTo>
                  <a:lnTo>
                    <a:pt x="0" y="44195"/>
                  </a:lnTo>
                  <a:lnTo>
                    <a:pt x="0" y="452627"/>
                  </a:lnTo>
                  <a:lnTo>
                    <a:pt x="3476" y="470701"/>
                  </a:lnTo>
                  <a:lnTo>
                    <a:pt x="12953" y="485203"/>
                  </a:lnTo>
                  <a:lnTo>
                    <a:pt x="27003" y="494847"/>
                  </a:lnTo>
                  <a:lnTo>
                    <a:pt x="44195" y="498347"/>
                  </a:lnTo>
                  <a:lnTo>
                    <a:pt x="3163823" y="4983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3804" y="3913631"/>
              <a:ext cx="513588" cy="1097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84547" y="4000500"/>
              <a:ext cx="1504315" cy="364490"/>
            </a:xfrm>
            <a:custGeom>
              <a:avLst/>
              <a:gdLst/>
              <a:ahLst/>
              <a:cxnLst/>
              <a:rect l="l" t="t" r="r" b="b"/>
              <a:pathLst>
                <a:path w="1504314" h="364489">
                  <a:moveTo>
                    <a:pt x="1459991" y="0"/>
                  </a:moveTo>
                  <a:lnTo>
                    <a:pt x="44195" y="0"/>
                  </a:lnTo>
                  <a:lnTo>
                    <a:pt x="27003" y="3500"/>
                  </a:lnTo>
                  <a:lnTo>
                    <a:pt x="12953" y="13144"/>
                  </a:lnTo>
                  <a:lnTo>
                    <a:pt x="3476" y="27646"/>
                  </a:lnTo>
                  <a:lnTo>
                    <a:pt x="0" y="45719"/>
                  </a:lnTo>
                  <a:lnTo>
                    <a:pt x="0" y="318515"/>
                  </a:lnTo>
                  <a:lnTo>
                    <a:pt x="3476" y="336589"/>
                  </a:lnTo>
                  <a:lnTo>
                    <a:pt x="12953" y="351091"/>
                  </a:lnTo>
                  <a:lnTo>
                    <a:pt x="27003" y="360735"/>
                  </a:lnTo>
                  <a:lnTo>
                    <a:pt x="44195" y="364235"/>
                  </a:lnTo>
                  <a:lnTo>
                    <a:pt x="1459991" y="364235"/>
                  </a:lnTo>
                  <a:lnTo>
                    <a:pt x="1477184" y="360735"/>
                  </a:lnTo>
                  <a:lnTo>
                    <a:pt x="1491233" y="351091"/>
                  </a:lnTo>
                  <a:lnTo>
                    <a:pt x="1500711" y="336589"/>
                  </a:lnTo>
                  <a:lnTo>
                    <a:pt x="1504187" y="318515"/>
                  </a:lnTo>
                  <a:lnTo>
                    <a:pt x="1504187" y="45719"/>
                  </a:lnTo>
                  <a:lnTo>
                    <a:pt x="1500711" y="27646"/>
                  </a:lnTo>
                  <a:lnTo>
                    <a:pt x="1491233" y="13144"/>
                  </a:lnTo>
                  <a:lnTo>
                    <a:pt x="1477184" y="3500"/>
                  </a:lnTo>
                  <a:lnTo>
                    <a:pt x="145999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84547" y="4000500"/>
              <a:ext cx="1504315" cy="364490"/>
            </a:xfrm>
            <a:custGeom>
              <a:avLst/>
              <a:gdLst/>
              <a:ahLst/>
              <a:cxnLst/>
              <a:rect l="l" t="t" r="r" b="b"/>
              <a:pathLst>
                <a:path w="1504314" h="364489">
                  <a:moveTo>
                    <a:pt x="1459991" y="364235"/>
                  </a:moveTo>
                  <a:lnTo>
                    <a:pt x="1477184" y="360735"/>
                  </a:lnTo>
                  <a:lnTo>
                    <a:pt x="1491233" y="351091"/>
                  </a:lnTo>
                  <a:lnTo>
                    <a:pt x="1500711" y="336589"/>
                  </a:lnTo>
                  <a:lnTo>
                    <a:pt x="1504187" y="318515"/>
                  </a:lnTo>
                  <a:lnTo>
                    <a:pt x="1504187" y="45719"/>
                  </a:lnTo>
                  <a:lnTo>
                    <a:pt x="1500711" y="27646"/>
                  </a:lnTo>
                  <a:lnTo>
                    <a:pt x="1491233" y="13144"/>
                  </a:lnTo>
                  <a:lnTo>
                    <a:pt x="1477184" y="3500"/>
                  </a:lnTo>
                  <a:lnTo>
                    <a:pt x="1459991" y="0"/>
                  </a:lnTo>
                  <a:lnTo>
                    <a:pt x="44195" y="0"/>
                  </a:lnTo>
                  <a:lnTo>
                    <a:pt x="27003" y="3500"/>
                  </a:lnTo>
                  <a:lnTo>
                    <a:pt x="12953" y="13144"/>
                  </a:lnTo>
                  <a:lnTo>
                    <a:pt x="3476" y="27646"/>
                  </a:lnTo>
                  <a:lnTo>
                    <a:pt x="0" y="45719"/>
                  </a:lnTo>
                  <a:lnTo>
                    <a:pt x="0" y="318515"/>
                  </a:lnTo>
                  <a:lnTo>
                    <a:pt x="3476" y="336589"/>
                  </a:lnTo>
                  <a:lnTo>
                    <a:pt x="12953" y="351091"/>
                  </a:lnTo>
                  <a:lnTo>
                    <a:pt x="27003" y="360735"/>
                  </a:lnTo>
                  <a:lnTo>
                    <a:pt x="44195" y="364235"/>
                  </a:lnTo>
                  <a:lnTo>
                    <a:pt x="1459991" y="3642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6047" y="4027931"/>
              <a:ext cx="365760" cy="1097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82339" y="4000500"/>
              <a:ext cx="879475" cy="364490"/>
            </a:xfrm>
            <a:custGeom>
              <a:avLst/>
              <a:gdLst/>
              <a:ahLst/>
              <a:cxnLst/>
              <a:rect l="l" t="t" r="r" b="b"/>
              <a:pathLst>
                <a:path w="879475" h="364489">
                  <a:moveTo>
                    <a:pt x="835151" y="0"/>
                  </a:moveTo>
                  <a:lnTo>
                    <a:pt x="44195" y="0"/>
                  </a:lnTo>
                  <a:lnTo>
                    <a:pt x="27003" y="3500"/>
                  </a:lnTo>
                  <a:lnTo>
                    <a:pt x="12953" y="13144"/>
                  </a:lnTo>
                  <a:lnTo>
                    <a:pt x="3476" y="27646"/>
                  </a:lnTo>
                  <a:lnTo>
                    <a:pt x="0" y="45719"/>
                  </a:lnTo>
                  <a:lnTo>
                    <a:pt x="0" y="318515"/>
                  </a:lnTo>
                  <a:lnTo>
                    <a:pt x="3476" y="336589"/>
                  </a:lnTo>
                  <a:lnTo>
                    <a:pt x="12953" y="351091"/>
                  </a:lnTo>
                  <a:lnTo>
                    <a:pt x="27003" y="360735"/>
                  </a:lnTo>
                  <a:lnTo>
                    <a:pt x="44195" y="364235"/>
                  </a:lnTo>
                  <a:lnTo>
                    <a:pt x="835151" y="364235"/>
                  </a:lnTo>
                  <a:lnTo>
                    <a:pt x="852344" y="360735"/>
                  </a:lnTo>
                  <a:lnTo>
                    <a:pt x="866393" y="351091"/>
                  </a:lnTo>
                  <a:lnTo>
                    <a:pt x="875871" y="336589"/>
                  </a:lnTo>
                  <a:lnTo>
                    <a:pt x="879347" y="318515"/>
                  </a:lnTo>
                  <a:lnTo>
                    <a:pt x="879347" y="45719"/>
                  </a:lnTo>
                  <a:lnTo>
                    <a:pt x="875871" y="27646"/>
                  </a:lnTo>
                  <a:lnTo>
                    <a:pt x="866393" y="13144"/>
                  </a:lnTo>
                  <a:lnTo>
                    <a:pt x="852344" y="3500"/>
                  </a:lnTo>
                  <a:lnTo>
                    <a:pt x="8351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82339" y="4000500"/>
              <a:ext cx="879475" cy="364490"/>
            </a:xfrm>
            <a:custGeom>
              <a:avLst/>
              <a:gdLst/>
              <a:ahLst/>
              <a:cxnLst/>
              <a:rect l="l" t="t" r="r" b="b"/>
              <a:pathLst>
                <a:path w="879475" h="364489">
                  <a:moveTo>
                    <a:pt x="835151" y="364235"/>
                  </a:moveTo>
                  <a:lnTo>
                    <a:pt x="852344" y="360735"/>
                  </a:lnTo>
                  <a:lnTo>
                    <a:pt x="866393" y="351091"/>
                  </a:lnTo>
                  <a:lnTo>
                    <a:pt x="875871" y="336589"/>
                  </a:lnTo>
                  <a:lnTo>
                    <a:pt x="879347" y="318515"/>
                  </a:lnTo>
                  <a:lnTo>
                    <a:pt x="879347" y="45719"/>
                  </a:lnTo>
                  <a:lnTo>
                    <a:pt x="875871" y="27646"/>
                  </a:lnTo>
                  <a:lnTo>
                    <a:pt x="866393" y="13144"/>
                  </a:lnTo>
                  <a:lnTo>
                    <a:pt x="852344" y="3500"/>
                  </a:lnTo>
                  <a:lnTo>
                    <a:pt x="835151" y="0"/>
                  </a:lnTo>
                  <a:lnTo>
                    <a:pt x="44195" y="0"/>
                  </a:lnTo>
                  <a:lnTo>
                    <a:pt x="27003" y="3500"/>
                  </a:lnTo>
                  <a:lnTo>
                    <a:pt x="12953" y="13144"/>
                  </a:lnTo>
                  <a:lnTo>
                    <a:pt x="3476" y="27646"/>
                  </a:lnTo>
                  <a:lnTo>
                    <a:pt x="0" y="45719"/>
                  </a:lnTo>
                  <a:lnTo>
                    <a:pt x="0" y="318515"/>
                  </a:lnTo>
                  <a:lnTo>
                    <a:pt x="3476" y="336589"/>
                  </a:lnTo>
                  <a:lnTo>
                    <a:pt x="12953" y="351091"/>
                  </a:lnTo>
                  <a:lnTo>
                    <a:pt x="27003" y="360735"/>
                  </a:lnTo>
                  <a:lnTo>
                    <a:pt x="44195" y="364235"/>
                  </a:lnTo>
                  <a:lnTo>
                    <a:pt x="835151" y="3642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9332" y="4027931"/>
              <a:ext cx="243839" cy="1097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99259" y="4000500"/>
              <a:ext cx="1760220" cy="364490"/>
            </a:xfrm>
            <a:custGeom>
              <a:avLst/>
              <a:gdLst/>
              <a:ahLst/>
              <a:cxnLst/>
              <a:rect l="l" t="t" r="r" b="b"/>
              <a:pathLst>
                <a:path w="1760220" h="364489">
                  <a:moveTo>
                    <a:pt x="1716023" y="0"/>
                  </a:moveTo>
                  <a:lnTo>
                    <a:pt x="44195" y="0"/>
                  </a:lnTo>
                  <a:lnTo>
                    <a:pt x="27003" y="3500"/>
                  </a:lnTo>
                  <a:lnTo>
                    <a:pt x="12953" y="13144"/>
                  </a:lnTo>
                  <a:lnTo>
                    <a:pt x="3476" y="27646"/>
                  </a:lnTo>
                  <a:lnTo>
                    <a:pt x="0" y="45719"/>
                  </a:lnTo>
                  <a:lnTo>
                    <a:pt x="0" y="318515"/>
                  </a:lnTo>
                  <a:lnTo>
                    <a:pt x="3476" y="336589"/>
                  </a:lnTo>
                  <a:lnTo>
                    <a:pt x="12953" y="351091"/>
                  </a:lnTo>
                  <a:lnTo>
                    <a:pt x="27003" y="360735"/>
                  </a:lnTo>
                  <a:lnTo>
                    <a:pt x="44195" y="364235"/>
                  </a:lnTo>
                  <a:lnTo>
                    <a:pt x="1716023" y="364235"/>
                  </a:lnTo>
                  <a:lnTo>
                    <a:pt x="1733216" y="360735"/>
                  </a:lnTo>
                  <a:lnTo>
                    <a:pt x="1747265" y="351091"/>
                  </a:lnTo>
                  <a:lnTo>
                    <a:pt x="1756743" y="336589"/>
                  </a:lnTo>
                  <a:lnTo>
                    <a:pt x="1760219" y="318515"/>
                  </a:lnTo>
                  <a:lnTo>
                    <a:pt x="1760219" y="45719"/>
                  </a:lnTo>
                  <a:lnTo>
                    <a:pt x="1756743" y="27646"/>
                  </a:lnTo>
                  <a:lnTo>
                    <a:pt x="1747265" y="13144"/>
                  </a:lnTo>
                  <a:lnTo>
                    <a:pt x="1733216" y="3500"/>
                  </a:lnTo>
                  <a:lnTo>
                    <a:pt x="171602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99259" y="4000500"/>
              <a:ext cx="1760220" cy="364490"/>
            </a:xfrm>
            <a:custGeom>
              <a:avLst/>
              <a:gdLst/>
              <a:ahLst/>
              <a:cxnLst/>
              <a:rect l="l" t="t" r="r" b="b"/>
              <a:pathLst>
                <a:path w="1760220" h="364489">
                  <a:moveTo>
                    <a:pt x="1716023" y="364235"/>
                  </a:moveTo>
                  <a:lnTo>
                    <a:pt x="1733216" y="360735"/>
                  </a:lnTo>
                  <a:lnTo>
                    <a:pt x="1747265" y="351091"/>
                  </a:lnTo>
                  <a:lnTo>
                    <a:pt x="1756743" y="336589"/>
                  </a:lnTo>
                  <a:lnTo>
                    <a:pt x="1760219" y="318515"/>
                  </a:lnTo>
                  <a:lnTo>
                    <a:pt x="1760219" y="45719"/>
                  </a:lnTo>
                  <a:lnTo>
                    <a:pt x="1756743" y="27646"/>
                  </a:lnTo>
                  <a:lnTo>
                    <a:pt x="1747265" y="13144"/>
                  </a:lnTo>
                  <a:lnTo>
                    <a:pt x="1733216" y="3500"/>
                  </a:lnTo>
                  <a:lnTo>
                    <a:pt x="1716023" y="0"/>
                  </a:lnTo>
                  <a:lnTo>
                    <a:pt x="44195" y="0"/>
                  </a:lnTo>
                  <a:lnTo>
                    <a:pt x="27003" y="3500"/>
                  </a:lnTo>
                  <a:lnTo>
                    <a:pt x="12953" y="13144"/>
                  </a:lnTo>
                  <a:lnTo>
                    <a:pt x="3476" y="27646"/>
                  </a:lnTo>
                  <a:lnTo>
                    <a:pt x="0" y="45719"/>
                  </a:lnTo>
                  <a:lnTo>
                    <a:pt x="0" y="318515"/>
                  </a:lnTo>
                  <a:lnTo>
                    <a:pt x="3476" y="336589"/>
                  </a:lnTo>
                  <a:lnTo>
                    <a:pt x="12953" y="351091"/>
                  </a:lnTo>
                  <a:lnTo>
                    <a:pt x="27003" y="360735"/>
                  </a:lnTo>
                  <a:lnTo>
                    <a:pt x="44195" y="364235"/>
                  </a:lnTo>
                  <a:lnTo>
                    <a:pt x="1716023" y="3642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3348" y="4027931"/>
              <a:ext cx="353568" cy="868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12136" y="4091939"/>
              <a:ext cx="402590" cy="226060"/>
            </a:xfrm>
            <a:custGeom>
              <a:avLst/>
              <a:gdLst/>
              <a:ahLst/>
              <a:cxnLst/>
              <a:rect l="l" t="t" r="r" b="b"/>
              <a:pathLst>
                <a:path w="402589" h="226060">
                  <a:moveTo>
                    <a:pt x="201168" y="0"/>
                  </a:moveTo>
                  <a:lnTo>
                    <a:pt x="137525" y="5730"/>
                  </a:lnTo>
                  <a:lnTo>
                    <a:pt x="82296" y="21701"/>
                  </a:lnTo>
                  <a:lnTo>
                    <a:pt x="38770" y="46085"/>
                  </a:lnTo>
                  <a:lnTo>
                    <a:pt x="10241" y="77053"/>
                  </a:lnTo>
                  <a:lnTo>
                    <a:pt x="0" y="112776"/>
                  </a:lnTo>
                  <a:lnTo>
                    <a:pt x="10241" y="148498"/>
                  </a:lnTo>
                  <a:lnTo>
                    <a:pt x="38770" y="179466"/>
                  </a:lnTo>
                  <a:lnTo>
                    <a:pt x="82296" y="203850"/>
                  </a:lnTo>
                  <a:lnTo>
                    <a:pt x="137525" y="219821"/>
                  </a:lnTo>
                  <a:lnTo>
                    <a:pt x="201168" y="225552"/>
                  </a:lnTo>
                  <a:lnTo>
                    <a:pt x="264810" y="219821"/>
                  </a:lnTo>
                  <a:lnTo>
                    <a:pt x="320040" y="203850"/>
                  </a:lnTo>
                  <a:lnTo>
                    <a:pt x="363565" y="179466"/>
                  </a:lnTo>
                  <a:lnTo>
                    <a:pt x="392094" y="148498"/>
                  </a:lnTo>
                  <a:lnTo>
                    <a:pt x="402336" y="112776"/>
                  </a:lnTo>
                  <a:lnTo>
                    <a:pt x="392094" y="77053"/>
                  </a:lnTo>
                  <a:lnTo>
                    <a:pt x="363565" y="46085"/>
                  </a:lnTo>
                  <a:lnTo>
                    <a:pt x="320040" y="21701"/>
                  </a:lnTo>
                  <a:lnTo>
                    <a:pt x="264810" y="573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12136" y="4091940"/>
              <a:ext cx="402590" cy="226060"/>
            </a:xfrm>
            <a:custGeom>
              <a:avLst/>
              <a:gdLst/>
              <a:ahLst/>
              <a:cxnLst/>
              <a:rect l="l" t="t" r="r" b="b"/>
              <a:pathLst>
                <a:path w="402589" h="226060">
                  <a:moveTo>
                    <a:pt x="0" y="112775"/>
                  </a:moveTo>
                  <a:lnTo>
                    <a:pt x="38770" y="46085"/>
                  </a:lnTo>
                  <a:lnTo>
                    <a:pt x="82295" y="21701"/>
                  </a:lnTo>
                  <a:lnTo>
                    <a:pt x="137525" y="5730"/>
                  </a:lnTo>
                  <a:lnTo>
                    <a:pt x="201167" y="0"/>
                  </a:lnTo>
                  <a:lnTo>
                    <a:pt x="264810" y="5730"/>
                  </a:lnTo>
                  <a:lnTo>
                    <a:pt x="320039" y="21701"/>
                  </a:lnTo>
                  <a:lnTo>
                    <a:pt x="363565" y="46085"/>
                  </a:lnTo>
                  <a:lnTo>
                    <a:pt x="392094" y="77053"/>
                  </a:lnTo>
                  <a:lnTo>
                    <a:pt x="402335" y="112775"/>
                  </a:lnTo>
                  <a:lnTo>
                    <a:pt x="392094" y="148498"/>
                  </a:lnTo>
                  <a:lnTo>
                    <a:pt x="363565" y="179466"/>
                  </a:lnTo>
                  <a:lnTo>
                    <a:pt x="320039" y="203850"/>
                  </a:lnTo>
                  <a:lnTo>
                    <a:pt x="264810" y="219821"/>
                  </a:lnTo>
                  <a:lnTo>
                    <a:pt x="201167" y="225551"/>
                  </a:lnTo>
                  <a:lnTo>
                    <a:pt x="137525" y="219821"/>
                  </a:lnTo>
                  <a:lnTo>
                    <a:pt x="82295" y="203850"/>
                  </a:lnTo>
                  <a:lnTo>
                    <a:pt x="38770" y="179466"/>
                  </a:lnTo>
                  <a:lnTo>
                    <a:pt x="10241" y="148498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9963" y="4114800"/>
              <a:ext cx="109727" cy="868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2052" y="4163568"/>
              <a:ext cx="219456" cy="8686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29484" y="4210812"/>
              <a:ext cx="170688" cy="1097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6144" y="4259580"/>
              <a:ext cx="12192" cy="1097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9860" y="4259580"/>
              <a:ext cx="263652" cy="10972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43456" y="4091939"/>
              <a:ext cx="413384" cy="226060"/>
            </a:xfrm>
            <a:custGeom>
              <a:avLst/>
              <a:gdLst/>
              <a:ahLst/>
              <a:cxnLst/>
              <a:rect l="l" t="t" r="r" b="b"/>
              <a:pathLst>
                <a:path w="413385" h="226060">
                  <a:moveTo>
                    <a:pt x="205740" y="0"/>
                  </a:moveTo>
                  <a:lnTo>
                    <a:pt x="151341" y="4014"/>
                  </a:lnTo>
                  <a:lnTo>
                    <a:pt x="102277" y="15352"/>
                  </a:lnTo>
                  <a:lnTo>
                    <a:pt x="60579" y="32956"/>
                  </a:lnTo>
                  <a:lnTo>
                    <a:pt x="28278" y="55767"/>
                  </a:lnTo>
                  <a:lnTo>
                    <a:pt x="0" y="112776"/>
                  </a:lnTo>
                  <a:lnTo>
                    <a:pt x="7408" y="142825"/>
                  </a:lnTo>
                  <a:lnTo>
                    <a:pt x="60579" y="192595"/>
                  </a:lnTo>
                  <a:lnTo>
                    <a:pt x="102277" y="210199"/>
                  </a:lnTo>
                  <a:lnTo>
                    <a:pt x="151341" y="221537"/>
                  </a:lnTo>
                  <a:lnTo>
                    <a:pt x="205740" y="225552"/>
                  </a:lnTo>
                  <a:lnTo>
                    <a:pt x="260780" y="221537"/>
                  </a:lnTo>
                  <a:lnTo>
                    <a:pt x="310275" y="210199"/>
                  </a:lnTo>
                  <a:lnTo>
                    <a:pt x="352234" y="192595"/>
                  </a:lnTo>
                  <a:lnTo>
                    <a:pt x="384668" y="169784"/>
                  </a:lnTo>
                  <a:lnTo>
                    <a:pt x="413004" y="112776"/>
                  </a:lnTo>
                  <a:lnTo>
                    <a:pt x="405588" y="82726"/>
                  </a:lnTo>
                  <a:lnTo>
                    <a:pt x="352234" y="32956"/>
                  </a:lnTo>
                  <a:lnTo>
                    <a:pt x="310275" y="15352"/>
                  </a:lnTo>
                  <a:lnTo>
                    <a:pt x="260780" y="401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3455" y="4091940"/>
              <a:ext cx="413384" cy="226060"/>
            </a:xfrm>
            <a:custGeom>
              <a:avLst/>
              <a:gdLst/>
              <a:ahLst/>
              <a:cxnLst/>
              <a:rect l="l" t="t" r="r" b="b"/>
              <a:pathLst>
                <a:path w="413385" h="226060">
                  <a:moveTo>
                    <a:pt x="0" y="112775"/>
                  </a:moveTo>
                  <a:lnTo>
                    <a:pt x="28278" y="55767"/>
                  </a:lnTo>
                  <a:lnTo>
                    <a:pt x="60578" y="32956"/>
                  </a:lnTo>
                  <a:lnTo>
                    <a:pt x="102277" y="15352"/>
                  </a:lnTo>
                  <a:lnTo>
                    <a:pt x="151341" y="4014"/>
                  </a:lnTo>
                  <a:lnTo>
                    <a:pt x="205739" y="0"/>
                  </a:lnTo>
                  <a:lnTo>
                    <a:pt x="260780" y="4014"/>
                  </a:lnTo>
                  <a:lnTo>
                    <a:pt x="310275" y="15352"/>
                  </a:lnTo>
                  <a:lnTo>
                    <a:pt x="352234" y="32956"/>
                  </a:lnTo>
                  <a:lnTo>
                    <a:pt x="384668" y="55767"/>
                  </a:lnTo>
                  <a:lnTo>
                    <a:pt x="413003" y="112775"/>
                  </a:lnTo>
                  <a:lnTo>
                    <a:pt x="405588" y="142825"/>
                  </a:lnTo>
                  <a:lnTo>
                    <a:pt x="384668" y="169784"/>
                  </a:lnTo>
                  <a:lnTo>
                    <a:pt x="352234" y="192595"/>
                  </a:lnTo>
                  <a:lnTo>
                    <a:pt x="310275" y="210199"/>
                  </a:lnTo>
                  <a:lnTo>
                    <a:pt x="260780" y="221537"/>
                  </a:lnTo>
                  <a:lnTo>
                    <a:pt x="205739" y="225551"/>
                  </a:lnTo>
                  <a:lnTo>
                    <a:pt x="151341" y="221537"/>
                  </a:lnTo>
                  <a:lnTo>
                    <a:pt x="102277" y="210199"/>
                  </a:lnTo>
                  <a:lnTo>
                    <a:pt x="60578" y="192595"/>
                  </a:lnTo>
                  <a:lnTo>
                    <a:pt x="28278" y="169784"/>
                  </a:lnTo>
                  <a:lnTo>
                    <a:pt x="7408" y="142825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60804" y="4139184"/>
              <a:ext cx="182880" cy="868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60804" y="4186428"/>
              <a:ext cx="182880" cy="868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21180" y="4235196"/>
              <a:ext cx="257556" cy="1097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503676" y="4091939"/>
              <a:ext cx="401320" cy="226060"/>
            </a:xfrm>
            <a:custGeom>
              <a:avLst/>
              <a:gdLst/>
              <a:ahLst/>
              <a:cxnLst/>
              <a:rect l="l" t="t" r="r" b="b"/>
              <a:pathLst>
                <a:path w="401320" h="226060">
                  <a:moveTo>
                    <a:pt x="201168" y="0"/>
                  </a:moveTo>
                  <a:lnTo>
                    <a:pt x="137525" y="5730"/>
                  </a:lnTo>
                  <a:lnTo>
                    <a:pt x="82296" y="21701"/>
                  </a:lnTo>
                  <a:lnTo>
                    <a:pt x="38770" y="46085"/>
                  </a:lnTo>
                  <a:lnTo>
                    <a:pt x="10241" y="77053"/>
                  </a:lnTo>
                  <a:lnTo>
                    <a:pt x="0" y="112776"/>
                  </a:lnTo>
                  <a:lnTo>
                    <a:pt x="10241" y="148498"/>
                  </a:lnTo>
                  <a:lnTo>
                    <a:pt x="38770" y="179466"/>
                  </a:lnTo>
                  <a:lnTo>
                    <a:pt x="82296" y="203850"/>
                  </a:lnTo>
                  <a:lnTo>
                    <a:pt x="137525" y="219821"/>
                  </a:lnTo>
                  <a:lnTo>
                    <a:pt x="201168" y="225552"/>
                  </a:lnTo>
                  <a:lnTo>
                    <a:pt x="264651" y="219821"/>
                  </a:lnTo>
                  <a:lnTo>
                    <a:pt x="319503" y="203850"/>
                  </a:lnTo>
                  <a:lnTo>
                    <a:pt x="362577" y="179466"/>
                  </a:lnTo>
                  <a:lnTo>
                    <a:pt x="390729" y="148498"/>
                  </a:lnTo>
                  <a:lnTo>
                    <a:pt x="400812" y="112776"/>
                  </a:lnTo>
                  <a:lnTo>
                    <a:pt x="390729" y="77053"/>
                  </a:lnTo>
                  <a:lnTo>
                    <a:pt x="362577" y="46085"/>
                  </a:lnTo>
                  <a:lnTo>
                    <a:pt x="319503" y="21701"/>
                  </a:lnTo>
                  <a:lnTo>
                    <a:pt x="264651" y="573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03675" y="4091940"/>
              <a:ext cx="401320" cy="226060"/>
            </a:xfrm>
            <a:custGeom>
              <a:avLst/>
              <a:gdLst/>
              <a:ahLst/>
              <a:cxnLst/>
              <a:rect l="l" t="t" r="r" b="b"/>
              <a:pathLst>
                <a:path w="401320" h="226060">
                  <a:moveTo>
                    <a:pt x="0" y="112775"/>
                  </a:moveTo>
                  <a:lnTo>
                    <a:pt x="38770" y="46085"/>
                  </a:lnTo>
                  <a:lnTo>
                    <a:pt x="82295" y="21701"/>
                  </a:lnTo>
                  <a:lnTo>
                    <a:pt x="137525" y="5730"/>
                  </a:lnTo>
                  <a:lnTo>
                    <a:pt x="201167" y="0"/>
                  </a:lnTo>
                  <a:lnTo>
                    <a:pt x="264651" y="5730"/>
                  </a:lnTo>
                  <a:lnTo>
                    <a:pt x="319503" y="21701"/>
                  </a:lnTo>
                  <a:lnTo>
                    <a:pt x="362577" y="46085"/>
                  </a:lnTo>
                  <a:lnTo>
                    <a:pt x="390729" y="77053"/>
                  </a:lnTo>
                  <a:lnTo>
                    <a:pt x="400811" y="112775"/>
                  </a:lnTo>
                  <a:lnTo>
                    <a:pt x="390729" y="148498"/>
                  </a:lnTo>
                  <a:lnTo>
                    <a:pt x="362577" y="179466"/>
                  </a:lnTo>
                  <a:lnTo>
                    <a:pt x="319503" y="203850"/>
                  </a:lnTo>
                  <a:lnTo>
                    <a:pt x="264651" y="219821"/>
                  </a:lnTo>
                  <a:lnTo>
                    <a:pt x="201167" y="225551"/>
                  </a:lnTo>
                  <a:lnTo>
                    <a:pt x="137525" y="219821"/>
                  </a:lnTo>
                  <a:lnTo>
                    <a:pt x="82295" y="203850"/>
                  </a:lnTo>
                  <a:lnTo>
                    <a:pt x="38770" y="179466"/>
                  </a:lnTo>
                  <a:lnTo>
                    <a:pt x="10241" y="148498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924" y="4163568"/>
              <a:ext cx="243839" cy="1097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43883" y="4210812"/>
              <a:ext cx="121920" cy="8686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938016" y="4091939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195072" y="0"/>
                  </a:moveTo>
                  <a:lnTo>
                    <a:pt x="133819" y="5730"/>
                  </a:lnTo>
                  <a:lnTo>
                    <a:pt x="80320" y="21701"/>
                  </a:lnTo>
                  <a:lnTo>
                    <a:pt x="37941" y="46085"/>
                  </a:lnTo>
                  <a:lnTo>
                    <a:pt x="10046" y="77053"/>
                  </a:lnTo>
                  <a:lnTo>
                    <a:pt x="0" y="112776"/>
                  </a:lnTo>
                  <a:lnTo>
                    <a:pt x="10046" y="148498"/>
                  </a:lnTo>
                  <a:lnTo>
                    <a:pt x="37941" y="179466"/>
                  </a:lnTo>
                  <a:lnTo>
                    <a:pt x="80320" y="203850"/>
                  </a:lnTo>
                  <a:lnTo>
                    <a:pt x="133819" y="219821"/>
                  </a:lnTo>
                  <a:lnTo>
                    <a:pt x="195072" y="225552"/>
                  </a:lnTo>
                  <a:lnTo>
                    <a:pt x="256909" y="219821"/>
                  </a:lnTo>
                  <a:lnTo>
                    <a:pt x="310481" y="203850"/>
                  </a:lnTo>
                  <a:lnTo>
                    <a:pt x="352641" y="179466"/>
                  </a:lnTo>
                  <a:lnTo>
                    <a:pt x="380244" y="148498"/>
                  </a:lnTo>
                  <a:lnTo>
                    <a:pt x="390144" y="112776"/>
                  </a:lnTo>
                  <a:lnTo>
                    <a:pt x="380244" y="77053"/>
                  </a:lnTo>
                  <a:lnTo>
                    <a:pt x="352641" y="46085"/>
                  </a:lnTo>
                  <a:lnTo>
                    <a:pt x="310481" y="21701"/>
                  </a:lnTo>
                  <a:lnTo>
                    <a:pt x="256909" y="573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38016" y="4091940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0" y="112775"/>
                  </a:moveTo>
                  <a:lnTo>
                    <a:pt x="37941" y="46085"/>
                  </a:lnTo>
                  <a:lnTo>
                    <a:pt x="80320" y="21701"/>
                  </a:lnTo>
                  <a:lnTo>
                    <a:pt x="133819" y="5730"/>
                  </a:lnTo>
                  <a:lnTo>
                    <a:pt x="195071" y="0"/>
                  </a:lnTo>
                  <a:lnTo>
                    <a:pt x="256909" y="5730"/>
                  </a:lnTo>
                  <a:lnTo>
                    <a:pt x="310481" y="21701"/>
                  </a:lnTo>
                  <a:lnTo>
                    <a:pt x="352641" y="46085"/>
                  </a:lnTo>
                  <a:lnTo>
                    <a:pt x="380244" y="77053"/>
                  </a:lnTo>
                  <a:lnTo>
                    <a:pt x="390143" y="112775"/>
                  </a:lnTo>
                  <a:lnTo>
                    <a:pt x="380244" y="148498"/>
                  </a:lnTo>
                  <a:lnTo>
                    <a:pt x="352641" y="179466"/>
                  </a:lnTo>
                  <a:lnTo>
                    <a:pt x="310481" y="203850"/>
                  </a:lnTo>
                  <a:lnTo>
                    <a:pt x="256909" y="219821"/>
                  </a:lnTo>
                  <a:lnTo>
                    <a:pt x="195071" y="225551"/>
                  </a:lnTo>
                  <a:lnTo>
                    <a:pt x="133819" y="219821"/>
                  </a:lnTo>
                  <a:lnTo>
                    <a:pt x="80320" y="203850"/>
                  </a:lnTo>
                  <a:lnTo>
                    <a:pt x="37941" y="179466"/>
                  </a:lnTo>
                  <a:lnTo>
                    <a:pt x="10046" y="148498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79748" y="4139184"/>
              <a:ext cx="109727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00500" y="4186428"/>
              <a:ext cx="268224" cy="1097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72127" y="4235196"/>
              <a:ext cx="121920" cy="8686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189988" y="4091939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195072" y="0"/>
                  </a:moveTo>
                  <a:lnTo>
                    <a:pt x="133234" y="5730"/>
                  </a:lnTo>
                  <a:lnTo>
                    <a:pt x="79662" y="21701"/>
                  </a:lnTo>
                  <a:lnTo>
                    <a:pt x="37502" y="46085"/>
                  </a:lnTo>
                  <a:lnTo>
                    <a:pt x="9899" y="77053"/>
                  </a:lnTo>
                  <a:lnTo>
                    <a:pt x="0" y="112776"/>
                  </a:lnTo>
                  <a:lnTo>
                    <a:pt x="9899" y="148498"/>
                  </a:lnTo>
                  <a:lnTo>
                    <a:pt x="37502" y="179466"/>
                  </a:lnTo>
                  <a:lnTo>
                    <a:pt x="79662" y="203850"/>
                  </a:lnTo>
                  <a:lnTo>
                    <a:pt x="133234" y="219821"/>
                  </a:lnTo>
                  <a:lnTo>
                    <a:pt x="195072" y="225552"/>
                  </a:lnTo>
                  <a:lnTo>
                    <a:pt x="256324" y="219821"/>
                  </a:lnTo>
                  <a:lnTo>
                    <a:pt x="309823" y="203850"/>
                  </a:lnTo>
                  <a:lnTo>
                    <a:pt x="352202" y="179466"/>
                  </a:lnTo>
                  <a:lnTo>
                    <a:pt x="380097" y="148498"/>
                  </a:lnTo>
                  <a:lnTo>
                    <a:pt x="390144" y="112776"/>
                  </a:lnTo>
                  <a:lnTo>
                    <a:pt x="380097" y="77053"/>
                  </a:lnTo>
                  <a:lnTo>
                    <a:pt x="352202" y="46085"/>
                  </a:lnTo>
                  <a:lnTo>
                    <a:pt x="309823" y="21701"/>
                  </a:lnTo>
                  <a:lnTo>
                    <a:pt x="256324" y="573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89987" y="4091940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0" y="112775"/>
                  </a:moveTo>
                  <a:lnTo>
                    <a:pt x="37502" y="46085"/>
                  </a:lnTo>
                  <a:lnTo>
                    <a:pt x="79662" y="21701"/>
                  </a:lnTo>
                  <a:lnTo>
                    <a:pt x="133234" y="5730"/>
                  </a:lnTo>
                  <a:lnTo>
                    <a:pt x="195071" y="0"/>
                  </a:lnTo>
                  <a:lnTo>
                    <a:pt x="256324" y="5730"/>
                  </a:lnTo>
                  <a:lnTo>
                    <a:pt x="309823" y="21701"/>
                  </a:lnTo>
                  <a:lnTo>
                    <a:pt x="352202" y="46085"/>
                  </a:lnTo>
                  <a:lnTo>
                    <a:pt x="380097" y="77053"/>
                  </a:lnTo>
                  <a:lnTo>
                    <a:pt x="390143" y="112775"/>
                  </a:lnTo>
                  <a:lnTo>
                    <a:pt x="380097" y="148498"/>
                  </a:lnTo>
                  <a:lnTo>
                    <a:pt x="352202" y="179466"/>
                  </a:lnTo>
                  <a:lnTo>
                    <a:pt x="309823" y="203850"/>
                  </a:lnTo>
                  <a:lnTo>
                    <a:pt x="256324" y="219821"/>
                  </a:lnTo>
                  <a:lnTo>
                    <a:pt x="195071" y="225551"/>
                  </a:lnTo>
                  <a:lnTo>
                    <a:pt x="133234" y="219821"/>
                  </a:lnTo>
                  <a:lnTo>
                    <a:pt x="79662" y="203850"/>
                  </a:lnTo>
                  <a:lnTo>
                    <a:pt x="37502" y="179466"/>
                  </a:lnTo>
                  <a:lnTo>
                    <a:pt x="9899" y="148498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95144" y="4139184"/>
              <a:ext cx="182880" cy="8686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5144" y="4186428"/>
              <a:ext cx="182880" cy="8686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948" y="4235196"/>
              <a:ext cx="268224" cy="10972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599944" y="3842004"/>
              <a:ext cx="614680" cy="147955"/>
            </a:xfrm>
            <a:custGeom>
              <a:avLst/>
              <a:gdLst/>
              <a:ahLst/>
              <a:cxnLst/>
              <a:rect l="l" t="t" r="r" b="b"/>
              <a:pathLst>
                <a:path w="614680" h="147954">
                  <a:moveTo>
                    <a:pt x="614171" y="0"/>
                  </a:moveTo>
                  <a:lnTo>
                    <a:pt x="516635" y="19811"/>
                  </a:lnTo>
                  <a:lnTo>
                    <a:pt x="426719" y="38099"/>
                  </a:lnTo>
                  <a:lnTo>
                    <a:pt x="345947" y="54863"/>
                  </a:lnTo>
                  <a:lnTo>
                    <a:pt x="272795" y="71627"/>
                  </a:lnTo>
                  <a:lnTo>
                    <a:pt x="207263" y="86867"/>
                  </a:lnTo>
                  <a:lnTo>
                    <a:pt x="149351" y="100583"/>
                  </a:lnTo>
                  <a:lnTo>
                    <a:pt x="99059" y="114299"/>
                  </a:lnTo>
                  <a:lnTo>
                    <a:pt x="57911" y="126491"/>
                  </a:lnTo>
                  <a:lnTo>
                    <a:pt x="24383" y="137159"/>
                  </a:lnTo>
                  <a:lnTo>
                    <a:pt x="0" y="147827"/>
                  </a:lnTo>
                </a:path>
              </a:pathLst>
            </a:custGeom>
            <a:ln w="5942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80131" y="3973068"/>
              <a:ext cx="32384" cy="27940"/>
            </a:xfrm>
            <a:custGeom>
              <a:avLst/>
              <a:gdLst/>
              <a:ahLst/>
              <a:cxnLst/>
              <a:rect l="l" t="t" r="r" b="b"/>
              <a:pathLst>
                <a:path w="32385" h="27939">
                  <a:moveTo>
                    <a:pt x="18287" y="0"/>
                  </a:moveTo>
                  <a:lnTo>
                    <a:pt x="0" y="27431"/>
                  </a:lnTo>
                  <a:lnTo>
                    <a:pt x="32003" y="25907"/>
                  </a:lnTo>
                  <a:lnTo>
                    <a:pt x="26646" y="20788"/>
                  </a:lnTo>
                  <a:lnTo>
                    <a:pt x="22288" y="14668"/>
                  </a:lnTo>
                  <a:lnTo>
                    <a:pt x="19359" y="7691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27959" y="3913632"/>
              <a:ext cx="89916" cy="7772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655063" y="2525268"/>
              <a:ext cx="4277995" cy="908685"/>
            </a:xfrm>
            <a:custGeom>
              <a:avLst/>
              <a:gdLst/>
              <a:ahLst/>
              <a:cxnLst/>
              <a:rect l="l" t="t" r="r" b="b"/>
              <a:pathLst>
                <a:path w="4277995" h="908685">
                  <a:moveTo>
                    <a:pt x="4233671" y="0"/>
                  </a:moveTo>
                  <a:lnTo>
                    <a:pt x="44195" y="0"/>
                  </a:lnTo>
                  <a:lnTo>
                    <a:pt x="27003" y="3714"/>
                  </a:lnTo>
                  <a:lnTo>
                    <a:pt x="12953" y="13715"/>
                  </a:lnTo>
                  <a:lnTo>
                    <a:pt x="3476" y="28289"/>
                  </a:lnTo>
                  <a:lnTo>
                    <a:pt x="0" y="45719"/>
                  </a:lnTo>
                  <a:lnTo>
                    <a:pt x="0" y="862583"/>
                  </a:lnTo>
                  <a:lnTo>
                    <a:pt x="3476" y="880657"/>
                  </a:lnTo>
                  <a:lnTo>
                    <a:pt x="12953" y="895159"/>
                  </a:lnTo>
                  <a:lnTo>
                    <a:pt x="27003" y="904803"/>
                  </a:lnTo>
                  <a:lnTo>
                    <a:pt x="44195" y="908303"/>
                  </a:lnTo>
                  <a:lnTo>
                    <a:pt x="4233671" y="908303"/>
                  </a:lnTo>
                  <a:lnTo>
                    <a:pt x="4250864" y="904803"/>
                  </a:lnTo>
                  <a:lnTo>
                    <a:pt x="4264913" y="895159"/>
                  </a:lnTo>
                  <a:lnTo>
                    <a:pt x="4274391" y="880657"/>
                  </a:lnTo>
                  <a:lnTo>
                    <a:pt x="4277867" y="862583"/>
                  </a:lnTo>
                  <a:lnTo>
                    <a:pt x="4277867" y="45719"/>
                  </a:lnTo>
                  <a:lnTo>
                    <a:pt x="4274391" y="28289"/>
                  </a:lnTo>
                  <a:lnTo>
                    <a:pt x="4264913" y="13715"/>
                  </a:lnTo>
                  <a:lnTo>
                    <a:pt x="4250864" y="3714"/>
                  </a:lnTo>
                  <a:lnTo>
                    <a:pt x="4233671" y="0"/>
                  </a:lnTo>
                  <a:close/>
                </a:path>
              </a:pathLst>
            </a:custGeom>
            <a:solidFill>
              <a:srgbClr val="98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55063" y="2525268"/>
              <a:ext cx="4277995" cy="908685"/>
            </a:xfrm>
            <a:custGeom>
              <a:avLst/>
              <a:gdLst/>
              <a:ahLst/>
              <a:cxnLst/>
              <a:rect l="l" t="t" r="r" b="b"/>
              <a:pathLst>
                <a:path w="4277995" h="908685">
                  <a:moveTo>
                    <a:pt x="4233671" y="908303"/>
                  </a:moveTo>
                  <a:lnTo>
                    <a:pt x="4250864" y="904803"/>
                  </a:lnTo>
                  <a:lnTo>
                    <a:pt x="4264913" y="895159"/>
                  </a:lnTo>
                  <a:lnTo>
                    <a:pt x="4274391" y="880657"/>
                  </a:lnTo>
                  <a:lnTo>
                    <a:pt x="4277867" y="862583"/>
                  </a:lnTo>
                  <a:lnTo>
                    <a:pt x="4277867" y="45719"/>
                  </a:lnTo>
                  <a:lnTo>
                    <a:pt x="4274391" y="28289"/>
                  </a:lnTo>
                  <a:lnTo>
                    <a:pt x="4264913" y="13715"/>
                  </a:lnTo>
                  <a:lnTo>
                    <a:pt x="4250864" y="3714"/>
                  </a:lnTo>
                  <a:lnTo>
                    <a:pt x="4233671" y="0"/>
                  </a:lnTo>
                  <a:lnTo>
                    <a:pt x="44195" y="0"/>
                  </a:lnTo>
                  <a:lnTo>
                    <a:pt x="27003" y="3714"/>
                  </a:lnTo>
                  <a:lnTo>
                    <a:pt x="12953" y="13715"/>
                  </a:lnTo>
                  <a:lnTo>
                    <a:pt x="3476" y="28289"/>
                  </a:lnTo>
                  <a:lnTo>
                    <a:pt x="0" y="45719"/>
                  </a:lnTo>
                  <a:lnTo>
                    <a:pt x="0" y="862583"/>
                  </a:lnTo>
                  <a:lnTo>
                    <a:pt x="3476" y="880657"/>
                  </a:lnTo>
                  <a:lnTo>
                    <a:pt x="12953" y="895159"/>
                  </a:lnTo>
                  <a:lnTo>
                    <a:pt x="27003" y="904803"/>
                  </a:lnTo>
                  <a:lnTo>
                    <a:pt x="44195" y="908303"/>
                  </a:lnTo>
                  <a:lnTo>
                    <a:pt x="4233671" y="9083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64992" y="2552700"/>
              <a:ext cx="621791" cy="1097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89832" y="2552700"/>
              <a:ext cx="234696" cy="10972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412491" y="2662428"/>
              <a:ext cx="1114425" cy="635635"/>
            </a:xfrm>
            <a:custGeom>
              <a:avLst/>
              <a:gdLst/>
              <a:ahLst/>
              <a:cxnLst/>
              <a:rect l="l" t="t" r="r" b="b"/>
              <a:pathLst>
                <a:path w="1114425" h="635635">
                  <a:moveTo>
                    <a:pt x="1114043" y="0"/>
                  </a:moveTo>
                  <a:lnTo>
                    <a:pt x="0" y="0"/>
                  </a:lnTo>
                  <a:lnTo>
                    <a:pt x="0" y="635507"/>
                  </a:lnTo>
                  <a:lnTo>
                    <a:pt x="1114043" y="635507"/>
                  </a:lnTo>
                  <a:lnTo>
                    <a:pt x="111404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12491" y="2662428"/>
              <a:ext cx="1114425" cy="635635"/>
            </a:xfrm>
            <a:custGeom>
              <a:avLst/>
              <a:gdLst/>
              <a:ahLst/>
              <a:cxnLst/>
              <a:rect l="l" t="t" r="r" b="b"/>
              <a:pathLst>
                <a:path w="1114425" h="635635">
                  <a:moveTo>
                    <a:pt x="0" y="635507"/>
                  </a:moveTo>
                  <a:lnTo>
                    <a:pt x="1114043" y="635507"/>
                  </a:lnTo>
                  <a:lnTo>
                    <a:pt x="1114043" y="0"/>
                  </a:lnTo>
                  <a:lnTo>
                    <a:pt x="0" y="0"/>
                  </a:lnTo>
                  <a:lnTo>
                    <a:pt x="0" y="635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76500" y="2912363"/>
              <a:ext cx="36575" cy="3352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833371" y="2662428"/>
              <a:ext cx="579120" cy="635635"/>
            </a:xfrm>
            <a:custGeom>
              <a:avLst/>
              <a:gdLst/>
              <a:ahLst/>
              <a:cxnLst/>
              <a:rect l="l" t="t" r="r" b="b"/>
              <a:pathLst>
                <a:path w="579119" h="635635">
                  <a:moveTo>
                    <a:pt x="579119" y="0"/>
                  </a:moveTo>
                  <a:lnTo>
                    <a:pt x="0" y="0"/>
                  </a:lnTo>
                  <a:lnTo>
                    <a:pt x="0" y="635507"/>
                  </a:lnTo>
                  <a:lnTo>
                    <a:pt x="579119" y="635507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33371" y="2662428"/>
              <a:ext cx="579120" cy="635635"/>
            </a:xfrm>
            <a:custGeom>
              <a:avLst/>
              <a:gdLst/>
              <a:ahLst/>
              <a:cxnLst/>
              <a:rect l="l" t="t" r="r" b="b"/>
              <a:pathLst>
                <a:path w="579119" h="635635">
                  <a:moveTo>
                    <a:pt x="0" y="635507"/>
                  </a:moveTo>
                  <a:lnTo>
                    <a:pt x="579119" y="635507"/>
                  </a:lnTo>
                  <a:lnTo>
                    <a:pt x="579119" y="0"/>
                  </a:lnTo>
                  <a:lnTo>
                    <a:pt x="0" y="0"/>
                  </a:lnTo>
                  <a:lnTo>
                    <a:pt x="0" y="635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44040" y="2918460"/>
              <a:ext cx="36575" cy="32918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965959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69" h="271780">
                  <a:moveTo>
                    <a:pt x="356615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356615" y="271271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65959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69" h="271780">
                  <a:moveTo>
                    <a:pt x="0" y="271271"/>
                  </a:moveTo>
                  <a:lnTo>
                    <a:pt x="356615" y="271271"/>
                  </a:lnTo>
                  <a:lnTo>
                    <a:pt x="356615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40636" y="2962656"/>
              <a:ext cx="207263" cy="10972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144268" y="2548128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69">
                  <a:moveTo>
                    <a:pt x="0" y="0"/>
                  </a:moveTo>
                  <a:lnTo>
                    <a:pt x="0" y="2804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5123" y="2822448"/>
              <a:ext cx="20320" cy="21590"/>
            </a:xfrm>
            <a:custGeom>
              <a:avLst/>
              <a:gdLst/>
              <a:ahLst/>
              <a:cxnLst/>
              <a:rect l="l" t="t" r="r" b="b"/>
              <a:pathLst>
                <a:path w="20319" h="21589">
                  <a:moveTo>
                    <a:pt x="19811" y="0"/>
                  </a:moveTo>
                  <a:lnTo>
                    <a:pt x="13715" y="3047"/>
                  </a:lnTo>
                  <a:lnTo>
                    <a:pt x="6095" y="3047"/>
                  </a:lnTo>
                  <a:lnTo>
                    <a:pt x="0" y="0"/>
                  </a:lnTo>
                  <a:lnTo>
                    <a:pt x="9143" y="21335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78736" y="2700528"/>
              <a:ext cx="137160" cy="9448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214115" y="3137916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1"/>
                  </a:moveTo>
                  <a:lnTo>
                    <a:pt x="0" y="0"/>
                  </a:lnTo>
                </a:path>
              </a:pathLst>
            </a:custGeom>
            <a:ln w="5942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98875" y="3115056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15239" y="0"/>
                  </a:moveTo>
                  <a:lnTo>
                    <a:pt x="0" y="30479"/>
                  </a:lnTo>
                  <a:lnTo>
                    <a:pt x="7977" y="27908"/>
                  </a:lnTo>
                  <a:lnTo>
                    <a:pt x="15811" y="27050"/>
                  </a:lnTo>
                  <a:lnTo>
                    <a:pt x="23360" y="27908"/>
                  </a:lnTo>
                  <a:lnTo>
                    <a:pt x="30479" y="30479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48583" y="3273552"/>
              <a:ext cx="137160" cy="9296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546603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69" h="271780">
                  <a:moveTo>
                    <a:pt x="356615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356615" y="271271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46603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69" h="271780">
                  <a:moveTo>
                    <a:pt x="0" y="271271"/>
                  </a:moveTo>
                  <a:lnTo>
                    <a:pt x="356615" y="271271"/>
                  </a:lnTo>
                  <a:lnTo>
                    <a:pt x="356615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45663" y="2938272"/>
              <a:ext cx="158495" cy="8686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02991" y="2985516"/>
              <a:ext cx="243839" cy="10972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035808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356615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356615" y="271271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035808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0" y="271271"/>
                  </a:moveTo>
                  <a:lnTo>
                    <a:pt x="356615" y="271271"/>
                  </a:lnTo>
                  <a:lnTo>
                    <a:pt x="356615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44012" y="2938272"/>
              <a:ext cx="146303" cy="8686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07436" y="2985516"/>
              <a:ext cx="219456" cy="8686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2100072" y="2275332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69" h="90169">
                  <a:moveTo>
                    <a:pt x="0" y="44195"/>
                  </a:moveTo>
                  <a:lnTo>
                    <a:pt x="3476" y="27003"/>
                  </a:lnTo>
                  <a:lnTo>
                    <a:pt x="12953" y="12953"/>
                  </a:lnTo>
                  <a:lnTo>
                    <a:pt x="27003" y="3476"/>
                  </a:lnTo>
                  <a:lnTo>
                    <a:pt x="44195" y="0"/>
                  </a:lnTo>
                  <a:lnTo>
                    <a:pt x="62269" y="3476"/>
                  </a:lnTo>
                  <a:lnTo>
                    <a:pt x="76771" y="12953"/>
                  </a:lnTo>
                  <a:lnTo>
                    <a:pt x="86415" y="27003"/>
                  </a:lnTo>
                  <a:lnTo>
                    <a:pt x="89915" y="44195"/>
                  </a:lnTo>
                  <a:lnTo>
                    <a:pt x="86415" y="62269"/>
                  </a:lnTo>
                  <a:lnTo>
                    <a:pt x="76771" y="76771"/>
                  </a:lnTo>
                  <a:lnTo>
                    <a:pt x="62269" y="86415"/>
                  </a:lnTo>
                  <a:lnTo>
                    <a:pt x="44195" y="89915"/>
                  </a:lnTo>
                  <a:lnTo>
                    <a:pt x="27003" y="86415"/>
                  </a:lnTo>
                  <a:lnTo>
                    <a:pt x="12953" y="76771"/>
                  </a:lnTo>
                  <a:lnTo>
                    <a:pt x="3476" y="62269"/>
                  </a:lnTo>
                  <a:lnTo>
                    <a:pt x="0" y="441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44268" y="2365248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32003"/>
                  </a:lnTo>
                </a:path>
                <a:path h="114300">
                  <a:moveTo>
                    <a:pt x="0" y="80771"/>
                  </a:moveTo>
                  <a:lnTo>
                    <a:pt x="0" y="1142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41576" y="2404872"/>
              <a:ext cx="313944" cy="10972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55520" y="2404872"/>
              <a:ext cx="94487" cy="10972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100072" y="2388108"/>
              <a:ext cx="90170" cy="204470"/>
            </a:xfrm>
            <a:custGeom>
              <a:avLst/>
              <a:gdLst/>
              <a:ahLst/>
              <a:cxnLst/>
              <a:rect l="l" t="t" r="r" b="b"/>
              <a:pathLst>
                <a:path w="90169" h="204469">
                  <a:moveTo>
                    <a:pt x="0" y="0"/>
                  </a:moveTo>
                  <a:lnTo>
                    <a:pt x="89915" y="0"/>
                  </a:lnTo>
                  <a:lnTo>
                    <a:pt x="89915" y="0"/>
                  </a:lnTo>
                </a:path>
                <a:path w="90169" h="204469">
                  <a:moveTo>
                    <a:pt x="44195" y="88391"/>
                  </a:moveTo>
                  <a:lnTo>
                    <a:pt x="89915" y="204215"/>
                  </a:lnTo>
                  <a:lnTo>
                    <a:pt x="89915" y="204215"/>
                  </a:lnTo>
                </a:path>
                <a:path w="90169" h="204469">
                  <a:moveTo>
                    <a:pt x="44195" y="91439"/>
                  </a:moveTo>
                  <a:lnTo>
                    <a:pt x="0" y="204215"/>
                  </a:lnTo>
                  <a:lnTo>
                    <a:pt x="0" y="2042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900427" y="1752600"/>
              <a:ext cx="512445" cy="408940"/>
            </a:xfrm>
            <a:custGeom>
              <a:avLst/>
              <a:gdLst/>
              <a:ahLst/>
              <a:cxnLst/>
              <a:rect l="l" t="t" r="r" b="b"/>
              <a:pathLst>
                <a:path w="512444" h="408939">
                  <a:moveTo>
                    <a:pt x="467867" y="0"/>
                  </a:moveTo>
                  <a:lnTo>
                    <a:pt x="44195" y="0"/>
                  </a:lnTo>
                  <a:lnTo>
                    <a:pt x="27003" y="3500"/>
                  </a:lnTo>
                  <a:lnTo>
                    <a:pt x="12953" y="13144"/>
                  </a:lnTo>
                  <a:lnTo>
                    <a:pt x="3476" y="27646"/>
                  </a:lnTo>
                  <a:lnTo>
                    <a:pt x="0" y="45719"/>
                  </a:lnTo>
                  <a:lnTo>
                    <a:pt x="0" y="362711"/>
                  </a:lnTo>
                  <a:lnTo>
                    <a:pt x="3476" y="380785"/>
                  </a:lnTo>
                  <a:lnTo>
                    <a:pt x="12953" y="395287"/>
                  </a:lnTo>
                  <a:lnTo>
                    <a:pt x="27003" y="404931"/>
                  </a:lnTo>
                  <a:lnTo>
                    <a:pt x="44195" y="408431"/>
                  </a:lnTo>
                  <a:lnTo>
                    <a:pt x="467867" y="408431"/>
                  </a:lnTo>
                  <a:lnTo>
                    <a:pt x="485060" y="404931"/>
                  </a:lnTo>
                  <a:lnTo>
                    <a:pt x="499109" y="395287"/>
                  </a:lnTo>
                  <a:lnTo>
                    <a:pt x="508587" y="380785"/>
                  </a:lnTo>
                  <a:lnTo>
                    <a:pt x="512063" y="362711"/>
                  </a:lnTo>
                  <a:lnTo>
                    <a:pt x="512063" y="45719"/>
                  </a:lnTo>
                  <a:lnTo>
                    <a:pt x="508587" y="27646"/>
                  </a:lnTo>
                  <a:lnTo>
                    <a:pt x="499109" y="13144"/>
                  </a:lnTo>
                  <a:lnTo>
                    <a:pt x="485060" y="3500"/>
                  </a:lnTo>
                  <a:lnTo>
                    <a:pt x="467867" y="0"/>
                  </a:lnTo>
                  <a:close/>
                </a:path>
              </a:pathLst>
            </a:custGeom>
            <a:solidFill>
              <a:srgbClr val="32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900427" y="1752600"/>
              <a:ext cx="512445" cy="408940"/>
            </a:xfrm>
            <a:custGeom>
              <a:avLst/>
              <a:gdLst/>
              <a:ahLst/>
              <a:cxnLst/>
              <a:rect l="l" t="t" r="r" b="b"/>
              <a:pathLst>
                <a:path w="512444" h="408939">
                  <a:moveTo>
                    <a:pt x="467867" y="408431"/>
                  </a:moveTo>
                  <a:lnTo>
                    <a:pt x="485060" y="404931"/>
                  </a:lnTo>
                  <a:lnTo>
                    <a:pt x="499109" y="395287"/>
                  </a:lnTo>
                  <a:lnTo>
                    <a:pt x="508587" y="380785"/>
                  </a:lnTo>
                  <a:lnTo>
                    <a:pt x="512063" y="362711"/>
                  </a:lnTo>
                  <a:lnTo>
                    <a:pt x="512063" y="45719"/>
                  </a:lnTo>
                  <a:lnTo>
                    <a:pt x="508587" y="27646"/>
                  </a:lnTo>
                  <a:lnTo>
                    <a:pt x="499109" y="13144"/>
                  </a:lnTo>
                  <a:lnTo>
                    <a:pt x="485060" y="3500"/>
                  </a:lnTo>
                  <a:lnTo>
                    <a:pt x="467867" y="0"/>
                  </a:lnTo>
                  <a:lnTo>
                    <a:pt x="44195" y="0"/>
                  </a:lnTo>
                  <a:lnTo>
                    <a:pt x="27003" y="3500"/>
                  </a:lnTo>
                  <a:lnTo>
                    <a:pt x="12953" y="13144"/>
                  </a:lnTo>
                  <a:lnTo>
                    <a:pt x="3476" y="27646"/>
                  </a:lnTo>
                  <a:lnTo>
                    <a:pt x="0" y="45719"/>
                  </a:lnTo>
                  <a:lnTo>
                    <a:pt x="0" y="362711"/>
                  </a:lnTo>
                  <a:lnTo>
                    <a:pt x="3476" y="380785"/>
                  </a:lnTo>
                  <a:lnTo>
                    <a:pt x="12953" y="395287"/>
                  </a:lnTo>
                  <a:lnTo>
                    <a:pt x="27003" y="404931"/>
                  </a:lnTo>
                  <a:lnTo>
                    <a:pt x="44195" y="408431"/>
                  </a:lnTo>
                  <a:lnTo>
                    <a:pt x="467867" y="4084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56816" y="1780032"/>
              <a:ext cx="402336" cy="1097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144268" y="2086356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h="189230">
                  <a:moveTo>
                    <a:pt x="0" y="89915"/>
                  </a:moveTo>
                  <a:lnTo>
                    <a:pt x="0" y="188975"/>
                  </a:lnTo>
                </a:path>
                <a:path h="189230">
                  <a:moveTo>
                    <a:pt x="0" y="0"/>
                  </a:moveTo>
                  <a:lnTo>
                    <a:pt x="0" y="411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35123" y="207111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9143" y="0"/>
                  </a:moveTo>
                  <a:lnTo>
                    <a:pt x="0" y="19811"/>
                  </a:lnTo>
                  <a:lnTo>
                    <a:pt x="6095" y="16763"/>
                  </a:lnTo>
                  <a:lnTo>
                    <a:pt x="13715" y="16763"/>
                  </a:lnTo>
                  <a:lnTo>
                    <a:pt x="19811" y="19811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01595" y="2127504"/>
              <a:ext cx="83820" cy="48895"/>
            </a:xfrm>
            <a:custGeom>
              <a:avLst/>
              <a:gdLst/>
              <a:ahLst/>
              <a:cxnLst/>
              <a:rect l="l" t="t" r="r" b="b"/>
              <a:pathLst>
                <a:path w="83819" h="48894">
                  <a:moveTo>
                    <a:pt x="83819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83819" y="48767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04644" y="2142744"/>
              <a:ext cx="85343" cy="6400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938528" y="1844039"/>
              <a:ext cx="413384" cy="227329"/>
            </a:xfrm>
            <a:custGeom>
              <a:avLst/>
              <a:gdLst/>
              <a:ahLst/>
              <a:cxnLst/>
              <a:rect l="l" t="t" r="r" b="b"/>
              <a:pathLst>
                <a:path w="413385" h="227330">
                  <a:moveTo>
                    <a:pt x="205740" y="0"/>
                  </a:moveTo>
                  <a:lnTo>
                    <a:pt x="151341" y="4014"/>
                  </a:lnTo>
                  <a:lnTo>
                    <a:pt x="102277" y="15352"/>
                  </a:lnTo>
                  <a:lnTo>
                    <a:pt x="60579" y="32956"/>
                  </a:lnTo>
                  <a:lnTo>
                    <a:pt x="28278" y="55767"/>
                  </a:lnTo>
                  <a:lnTo>
                    <a:pt x="0" y="112776"/>
                  </a:lnTo>
                  <a:lnTo>
                    <a:pt x="7408" y="142938"/>
                  </a:lnTo>
                  <a:lnTo>
                    <a:pt x="60579" y="193357"/>
                  </a:lnTo>
                  <a:lnTo>
                    <a:pt x="102277" y="211328"/>
                  </a:lnTo>
                  <a:lnTo>
                    <a:pt x="151341" y="222948"/>
                  </a:lnTo>
                  <a:lnTo>
                    <a:pt x="205740" y="227076"/>
                  </a:lnTo>
                  <a:lnTo>
                    <a:pt x="260780" y="222948"/>
                  </a:lnTo>
                  <a:lnTo>
                    <a:pt x="310275" y="211328"/>
                  </a:lnTo>
                  <a:lnTo>
                    <a:pt x="352234" y="193357"/>
                  </a:lnTo>
                  <a:lnTo>
                    <a:pt x="384668" y="170180"/>
                  </a:lnTo>
                  <a:lnTo>
                    <a:pt x="413004" y="112776"/>
                  </a:lnTo>
                  <a:lnTo>
                    <a:pt x="405588" y="82726"/>
                  </a:lnTo>
                  <a:lnTo>
                    <a:pt x="352234" y="32956"/>
                  </a:lnTo>
                  <a:lnTo>
                    <a:pt x="310275" y="15352"/>
                  </a:lnTo>
                  <a:lnTo>
                    <a:pt x="260780" y="401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938527" y="1844040"/>
              <a:ext cx="413384" cy="227329"/>
            </a:xfrm>
            <a:custGeom>
              <a:avLst/>
              <a:gdLst/>
              <a:ahLst/>
              <a:cxnLst/>
              <a:rect l="l" t="t" r="r" b="b"/>
              <a:pathLst>
                <a:path w="413385" h="227330">
                  <a:moveTo>
                    <a:pt x="0" y="112775"/>
                  </a:moveTo>
                  <a:lnTo>
                    <a:pt x="28278" y="55767"/>
                  </a:lnTo>
                  <a:lnTo>
                    <a:pt x="60578" y="32956"/>
                  </a:lnTo>
                  <a:lnTo>
                    <a:pt x="102277" y="15352"/>
                  </a:lnTo>
                  <a:lnTo>
                    <a:pt x="151341" y="4014"/>
                  </a:lnTo>
                  <a:lnTo>
                    <a:pt x="205739" y="0"/>
                  </a:lnTo>
                  <a:lnTo>
                    <a:pt x="260780" y="4014"/>
                  </a:lnTo>
                  <a:lnTo>
                    <a:pt x="310275" y="15352"/>
                  </a:lnTo>
                  <a:lnTo>
                    <a:pt x="352234" y="32956"/>
                  </a:lnTo>
                  <a:lnTo>
                    <a:pt x="384668" y="55767"/>
                  </a:lnTo>
                  <a:lnTo>
                    <a:pt x="413003" y="112775"/>
                  </a:lnTo>
                  <a:lnTo>
                    <a:pt x="405588" y="142938"/>
                  </a:lnTo>
                  <a:lnTo>
                    <a:pt x="384668" y="170179"/>
                  </a:lnTo>
                  <a:lnTo>
                    <a:pt x="352234" y="193357"/>
                  </a:lnTo>
                  <a:lnTo>
                    <a:pt x="310275" y="211327"/>
                  </a:lnTo>
                  <a:lnTo>
                    <a:pt x="260780" y="222948"/>
                  </a:lnTo>
                  <a:lnTo>
                    <a:pt x="205739" y="227075"/>
                  </a:lnTo>
                  <a:lnTo>
                    <a:pt x="151341" y="222948"/>
                  </a:lnTo>
                  <a:lnTo>
                    <a:pt x="102277" y="211327"/>
                  </a:lnTo>
                  <a:lnTo>
                    <a:pt x="60578" y="193357"/>
                  </a:lnTo>
                  <a:lnTo>
                    <a:pt x="28278" y="170179"/>
                  </a:lnTo>
                  <a:lnTo>
                    <a:pt x="7408" y="142938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046732" y="1915668"/>
              <a:ext cx="207263" cy="10972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80260" y="1962912"/>
              <a:ext cx="134112" cy="8686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3526535" y="2662428"/>
              <a:ext cx="1114425" cy="635635"/>
            </a:xfrm>
            <a:custGeom>
              <a:avLst/>
              <a:gdLst/>
              <a:ahLst/>
              <a:cxnLst/>
              <a:rect l="l" t="t" r="r" b="b"/>
              <a:pathLst>
                <a:path w="1114425" h="635635">
                  <a:moveTo>
                    <a:pt x="1114043" y="0"/>
                  </a:moveTo>
                  <a:lnTo>
                    <a:pt x="0" y="0"/>
                  </a:lnTo>
                  <a:lnTo>
                    <a:pt x="0" y="635507"/>
                  </a:lnTo>
                  <a:lnTo>
                    <a:pt x="1114043" y="635507"/>
                  </a:lnTo>
                  <a:lnTo>
                    <a:pt x="111404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526535" y="2662428"/>
              <a:ext cx="1114425" cy="635635"/>
            </a:xfrm>
            <a:custGeom>
              <a:avLst/>
              <a:gdLst/>
              <a:ahLst/>
              <a:cxnLst/>
              <a:rect l="l" t="t" r="r" b="b"/>
              <a:pathLst>
                <a:path w="1114425" h="635635">
                  <a:moveTo>
                    <a:pt x="0" y="635507"/>
                  </a:moveTo>
                  <a:lnTo>
                    <a:pt x="1114043" y="635507"/>
                  </a:lnTo>
                  <a:lnTo>
                    <a:pt x="1114043" y="0"/>
                  </a:lnTo>
                  <a:lnTo>
                    <a:pt x="0" y="0"/>
                  </a:lnTo>
                  <a:lnTo>
                    <a:pt x="0" y="635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66160" y="2912363"/>
              <a:ext cx="36575" cy="33527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149851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356615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356615" y="271271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149851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0" y="271271"/>
                  </a:moveTo>
                  <a:lnTo>
                    <a:pt x="356615" y="271271"/>
                  </a:lnTo>
                  <a:lnTo>
                    <a:pt x="356615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77283" y="2962656"/>
              <a:ext cx="304800" cy="109727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83963" y="3523488"/>
              <a:ext cx="90170" cy="91440"/>
            </a:xfrm>
            <a:custGeom>
              <a:avLst/>
              <a:gdLst/>
              <a:ahLst/>
              <a:cxnLst/>
              <a:rect l="l" t="t" r="r" b="b"/>
              <a:pathLst>
                <a:path w="90170" h="91439">
                  <a:moveTo>
                    <a:pt x="0" y="45719"/>
                  </a:moveTo>
                  <a:lnTo>
                    <a:pt x="3476" y="28289"/>
                  </a:lnTo>
                  <a:lnTo>
                    <a:pt x="12953" y="13715"/>
                  </a:lnTo>
                  <a:lnTo>
                    <a:pt x="27003" y="3714"/>
                  </a:lnTo>
                  <a:lnTo>
                    <a:pt x="44195" y="0"/>
                  </a:lnTo>
                  <a:lnTo>
                    <a:pt x="61626" y="3714"/>
                  </a:lnTo>
                  <a:lnTo>
                    <a:pt x="76199" y="13715"/>
                  </a:lnTo>
                  <a:lnTo>
                    <a:pt x="86201" y="28289"/>
                  </a:lnTo>
                  <a:lnTo>
                    <a:pt x="89915" y="45719"/>
                  </a:lnTo>
                  <a:lnTo>
                    <a:pt x="86201" y="63793"/>
                  </a:lnTo>
                  <a:lnTo>
                    <a:pt x="76199" y="78295"/>
                  </a:lnTo>
                  <a:lnTo>
                    <a:pt x="61626" y="87939"/>
                  </a:lnTo>
                  <a:lnTo>
                    <a:pt x="44195" y="91439"/>
                  </a:lnTo>
                  <a:lnTo>
                    <a:pt x="27003" y="87939"/>
                  </a:lnTo>
                  <a:lnTo>
                    <a:pt x="12953" y="78295"/>
                  </a:lnTo>
                  <a:lnTo>
                    <a:pt x="3476" y="63793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94047" y="3614333"/>
              <a:ext cx="271272" cy="13013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283963" y="3637788"/>
              <a:ext cx="90170" cy="204470"/>
            </a:xfrm>
            <a:custGeom>
              <a:avLst/>
              <a:gdLst/>
              <a:ahLst/>
              <a:cxnLst/>
              <a:rect l="l" t="t" r="r" b="b"/>
              <a:pathLst>
                <a:path w="90170" h="204470">
                  <a:moveTo>
                    <a:pt x="0" y="0"/>
                  </a:moveTo>
                  <a:lnTo>
                    <a:pt x="15239" y="18287"/>
                  </a:lnTo>
                  <a:lnTo>
                    <a:pt x="30479" y="30479"/>
                  </a:lnTo>
                  <a:lnTo>
                    <a:pt x="44195" y="33527"/>
                  </a:lnTo>
                  <a:lnTo>
                    <a:pt x="59435" y="30479"/>
                  </a:lnTo>
                  <a:lnTo>
                    <a:pt x="74675" y="18287"/>
                  </a:lnTo>
                  <a:lnTo>
                    <a:pt x="89915" y="0"/>
                  </a:lnTo>
                </a:path>
                <a:path w="90170" h="204470">
                  <a:moveTo>
                    <a:pt x="44195" y="88391"/>
                  </a:moveTo>
                  <a:lnTo>
                    <a:pt x="89915" y="204215"/>
                  </a:lnTo>
                  <a:lnTo>
                    <a:pt x="89915" y="204215"/>
                  </a:lnTo>
                </a:path>
                <a:path w="90170" h="204470">
                  <a:moveTo>
                    <a:pt x="44195" y="89915"/>
                  </a:moveTo>
                  <a:lnTo>
                    <a:pt x="0" y="204215"/>
                  </a:lnTo>
                  <a:lnTo>
                    <a:pt x="0" y="2042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212591" y="3842004"/>
              <a:ext cx="695325" cy="140335"/>
            </a:xfrm>
            <a:custGeom>
              <a:avLst/>
              <a:gdLst/>
              <a:ahLst/>
              <a:cxnLst/>
              <a:rect l="l" t="t" r="r" b="b"/>
              <a:pathLst>
                <a:path w="695325" h="140335">
                  <a:moveTo>
                    <a:pt x="0" y="0"/>
                  </a:moveTo>
                  <a:lnTo>
                    <a:pt x="106679" y="15239"/>
                  </a:lnTo>
                  <a:lnTo>
                    <a:pt x="204215" y="28955"/>
                  </a:lnTo>
                  <a:lnTo>
                    <a:pt x="294131" y="42671"/>
                  </a:lnTo>
                  <a:lnTo>
                    <a:pt x="373379" y="56387"/>
                  </a:lnTo>
                  <a:lnTo>
                    <a:pt x="446531" y="70103"/>
                  </a:lnTo>
                  <a:lnTo>
                    <a:pt x="509015" y="82295"/>
                  </a:lnTo>
                  <a:lnTo>
                    <a:pt x="563879" y="94487"/>
                  </a:lnTo>
                  <a:lnTo>
                    <a:pt x="609599" y="106679"/>
                  </a:lnTo>
                  <a:lnTo>
                    <a:pt x="646175" y="118871"/>
                  </a:lnTo>
                  <a:lnTo>
                    <a:pt x="675131" y="129539"/>
                  </a:lnTo>
                  <a:lnTo>
                    <a:pt x="694943" y="140207"/>
                  </a:lnTo>
                </a:path>
              </a:pathLst>
            </a:custGeom>
            <a:ln w="5942">
              <a:solidFill>
                <a:srgbClr val="326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92295" y="3966972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4">
                  <a:moveTo>
                    <a:pt x="22859" y="0"/>
                  </a:moveTo>
                  <a:lnTo>
                    <a:pt x="18645" y="7167"/>
                  </a:lnTo>
                  <a:lnTo>
                    <a:pt x="13144" y="12763"/>
                  </a:lnTo>
                  <a:lnTo>
                    <a:pt x="6786" y="16930"/>
                  </a:lnTo>
                  <a:lnTo>
                    <a:pt x="0" y="19811"/>
                  </a:lnTo>
                  <a:lnTo>
                    <a:pt x="28955" y="33527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2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698747" y="3904488"/>
              <a:ext cx="89916" cy="7772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942588" y="3842004"/>
              <a:ext cx="386080" cy="147955"/>
            </a:xfrm>
            <a:custGeom>
              <a:avLst/>
              <a:gdLst/>
              <a:ahLst/>
              <a:cxnLst/>
              <a:rect l="l" t="t" r="r" b="b"/>
              <a:pathLst>
                <a:path w="386079" h="147954">
                  <a:moveTo>
                    <a:pt x="385571" y="0"/>
                  </a:moveTo>
                  <a:lnTo>
                    <a:pt x="312419" y="16763"/>
                  </a:lnTo>
                  <a:lnTo>
                    <a:pt x="263651" y="32003"/>
                  </a:lnTo>
                  <a:lnTo>
                    <a:pt x="208787" y="53339"/>
                  </a:lnTo>
                  <a:lnTo>
                    <a:pt x="146303" y="80771"/>
                  </a:lnTo>
                  <a:lnTo>
                    <a:pt x="76199" y="111251"/>
                  </a:lnTo>
                  <a:lnTo>
                    <a:pt x="0" y="147827"/>
                  </a:lnTo>
                </a:path>
              </a:pathLst>
            </a:custGeom>
            <a:ln w="5942">
              <a:solidFill>
                <a:srgbClr val="326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921251" y="3973068"/>
              <a:ext cx="33655" cy="27940"/>
            </a:xfrm>
            <a:custGeom>
              <a:avLst/>
              <a:gdLst/>
              <a:ahLst/>
              <a:cxnLst/>
              <a:rect l="l" t="t" r="r" b="b"/>
              <a:pathLst>
                <a:path w="33654" h="27939">
                  <a:moveTo>
                    <a:pt x="21335" y="0"/>
                  </a:moveTo>
                  <a:lnTo>
                    <a:pt x="0" y="27431"/>
                  </a:lnTo>
                  <a:lnTo>
                    <a:pt x="33527" y="27431"/>
                  </a:lnTo>
                  <a:lnTo>
                    <a:pt x="28408" y="22074"/>
                  </a:lnTo>
                  <a:lnTo>
                    <a:pt x="24574" y="15430"/>
                  </a:lnTo>
                  <a:lnTo>
                    <a:pt x="22169" y="7929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32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128516" y="3863340"/>
              <a:ext cx="89916" cy="7772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328159" y="3137916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1"/>
                  </a:moveTo>
                  <a:lnTo>
                    <a:pt x="0" y="0"/>
                  </a:lnTo>
                </a:path>
              </a:pathLst>
            </a:custGeom>
            <a:ln w="5942">
              <a:solidFill>
                <a:srgbClr val="326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314444" y="3115056"/>
              <a:ext cx="29209" cy="30480"/>
            </a:xfrm>
            <a:custGeom>
              <a:avLst/>
              <a:gdLst/>
              <a:ahLst/>
              <a:cxnLst/>
              <a:rect l="l" t="t" r="r" b="b"/>
              <a:pathLst>
                <a:path w="29210" h="30480">
                  <a:moveTo>
                    <a:pt x="13715" y="0"/>
                  </a:moveTo>
                  <a:lnTo>
                    <a:pt x="0" y="30479"/>
                  </a:lnTo>
                  <a:lnTo>
                    <a:pt x="7096" y="27908"/>
                  </a:lnTo>
                  <a:lnTo>
                    <a:pt x="14477" y="27050"/>
                  </a:lnTo>
                  <a:lnTo>
                    <a:pt x="21859" y="27908"/>
                  </a:lnTo>
                  <a:lnTo>
                    <a:pt x="28955" y="30479"/>
                  </a:lnTo>
                  <a:lnTo>
                    <a:pt x="13715" y="0"/>
                  </a:lnTo>
                  <a:close/>
                </a:path>
              </a:pathLst>
            </a:custGeom>
            <a:solidFill>
              <a:srgbClr val="32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62627" y="3273552"/>
              <a:ext cx="137160" cy="92963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418076" y="4091939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195072" y="0"/>
                  </a:moveTo>
                  <a:lnTo>
                    <a:pt x="133234" y="5730"/>
                  </a:lnTo>
                  <a:lnTo>
                    <a:pt x="79662" y="21701"/>
                  </a:lnTo>
                  <a:lnTo>
                    <a:pt x="37502" y="46085"/>
                  </a:lnTo>
                  <a:lnTo>
                    <a:pt x="9899" y="77053"/>
                  </a:lnTo>
                  <a:lnTo>
                    <a:pt x="0" y="112776"/>
                  </a:lnTo>
                  <a:lnTo>
                    <a:pt x="9899" y="148498"/>
                  </a:lnTo>
                  <a:lnTo>
                    <a:pt x="37502" y="179466"/>
                  </a:lnTo>
                  <a:lnTo>
                    <a:pt x="79662" y="203850"/>
                  </a:lnTo>
                  <a:lnTo>
                    <a:pt x="133234" y="219821"/>
                  </a:lnTo>
                  <a:lnTo>
                    <a:pt x="195072" y="225552"/>
                  </a:lnTo>
                  <a:lnTo>
                    <a:pt x="256324" y="219821"/>
                  </a:lnTo>
                  <a:lnTo>
                    <a:pt x="309823" y="203850"/>
                  </a:lnTo>
                  <a:lnTo>
                    <a:pt x="352202" y="179466"/>
                  </a:lnTo>
                  <a:lnTo>
                    <a:pt x="380097" y="148498"/>
                  </a:lnTo>
                  <a:lnTo>
                    <a:pt x="390144" y="112776"/>
                  </a:lnTo>
                  <a:lnTo>
                    <a:pt x="380097" y="77053"/>
                  </a:lnTo>
                  <a:lnTo>
                    <a:pt x="352202" y="46085"/>
                  </a:lnTo>
                  <a:lnTo>
                    <a:pt x="309823" y="21701"/>
                  </a:lnTo>
                  <a:lnTo>
                    <a:pt x="256324" y="573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8075" y="4091940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0" y="112775"/>
                  </a:moveTo>
                  <a:lnTo>
                    <a:pt x="37502" y="46085"/>
                  </a:lnTo>
                  <a:lnTo>
                    <a:pt x="79662" y="21701"/>
                  </a:lnTo>
                  <a:lnTo>
                    <a:pt x="133234" y="5730"/>
                  </a:lnTo>
                  <a:lnTo>
                    <a:pt x="195071" y="0"/>
                  </a:lnTo>
                  <a:lnTo>
                    <a:pt x="256324" y="5730"/>
                  </a:lnTo>
                  <a:lnTo>
                    <a:pt x="309823" y="21701"/>
                  </a:lnTo>
                  <a:lnTo>
                    <a:pt x="352202" y="46085"/>
                  </a:lnTo>
                  <a:lnTo>
                    <a:pt x="380097" y="77053"/>
                  </a:lnTo>
                  <a:lnTo>
                    <a:pt x="390143" y="112775"/>
                  </a:lnTo>
                  <a:lnTo>
                    <a:pt x="380097" y="148498"/>
                  </a:lnTo>
                  <a:lnTo>
                    <a:pt x="352202" y="179466"/>
                  </a:lnTo>
                  <a:lnTo>
                    <a:pt x="309823" y="203850"/>
                  </a:lnTo>
                  <a:lnTo>
                    <a:pt x="256324" y="219821"/>
                  </a:lnTo>
                  <a:lnTo>
                    <a:pt x="195071" y="225551"/>
                  </a:lnTo>
                  <a:lnTo>
                    <a:pt x="133234" y="219821"/>
                  </a:lnTo>
                  <a:lnTo>
                    <a:pt x="79662" y="203850"/>
                  </a:lnTo>
                  <a:lnTo>
                    <a:pt x="37502" y="179466"/>
                  </a:lnTo>
                  <a:lnTo>
                    <a:pt x="9899" y="148498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58283" y="4139184"/>
              <a:ext cx="109727" cy="8686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479036" y="4186428"/>
              <a:ext cx="268224" cy="10972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483608" y="4235196"/>
              <a:ext cx="260603" cy="10972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4640579" y="2662428"/>
              <a:ext cx="579120" cy="635635"/>
            </a:xfrm>
            <a:custGeom>
              <a:avLst/>
              <a:gdLst/>
              <a:ahLst/>
              <a:cxnLst/>
              <a:rect l="l" t="t" r="r" b="b"/>
              <a:pathLst>
                <a:path w="579120" h="635635">
                  <a:moveTo>
                    <a:pt x="579119" y="0"/>
                  </a:moveTo>
                  <a:lnTo>
                    <a:pt x="0" y="0"/>
                  </a:lnTo>
                  <a:lnTo>
                    <a:pt x="0" y="635507"/>
                  </a:lnTo>
                  <a:lnTo>
                    <a:pt x="579119" y="635507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640579" y="2662428"/>
              <a:ext cx="579120" cy="635635"/>
            </a:xfrm>
            <a:custGeom>
              <a:avLst/>
              <a:gdLst/>
              <a:ahLst/>
              <a:cxnLst/>
              <a:rect l="l" t="t" r="r" b="b"/>
              <a:pathLst>
                <a:path w="579120" h="635635">
                  <a:moveTo>
                    <a:pt x="0" y="635507"/>
                  </a:moveTo>
                  <a:lnTo>
                    <a:pt x="579119" y="635507"/>
                  </a:lnTo>
                  <a:lnTo>
                    <a:pt x="579119" y="0"/>
                  </a:lnTo>
                  <a:lnTo>
                    <a:pt x="0" y="0"/>
                  </a:lnTo>
                  <a:lnTo>
                    <a:pt x="0" y="635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674108" y="2912363"/>
              <a:ext cx="36575" cy="33527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4751831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356615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356615" y="271271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51831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0" y="271271"/>
                  </a:moveTo>
                  <a:lnTo>
                    <a:pt x="356615" y="271271"/>
                  </a:lnTo>
                  <a:lnTo>
                    <a:pt x="356615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52416" y="2962656"/>
              <a:ext cx="158496" cy="8686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4344923" y="3131820"/>
              <a:ext cx="585470" cy="391795"/>
            </a:xfrm>
            <a:custGeom>
              <a:avLst/>
              <a:gdLst/>
              <a:ahLst/>
              <a:cxnLst/>
              <a:rect l="l" t="t" r="r" b="b"/>
              <a:pathLst>
                <a:path w="585470" h="391795">
                  <a:moveTo>
                    <a:pt x="585215" y="391667"/>
                  </a:moveTo>
                  <a:lnTo>
                    <a:pt x="481583" y="333755"/>
                  </a:lnTo>
                  <a:lnTo>
                    <a:pt x="385571" y="278891"/>
                  </a:lnTo>
                  <a:lnTo>
                    <a:pt x="300227" y="225551"/>
                  </a:lnTo>
                  <a:lnTo>
                    <a:pt x="222503" y="175259"/>
                  </a:lnTo>
                  <a:lnTo>
                    <a:pt x="153923" y="128015"/>
                  </a:lnTo>
                  <a:lnTo>
                    <a:pt x="92963" y="82295"/>
                  </a:lnTo>
                  <a:lnTo>
                    <a:pt x="41147" y="41147"/>
                  </a:lnTo>
                  <a:lnTo>
                    <a:pt x="0" y="0"/>
                  </a:lnTo>
                </a:path>
              </a:pathLst>
            </a:custGeom>
            <a:ln w="594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328159" y="3115056"/>
              <a:ext cx="32384" cy="33655"/>
            </a:xfrm>
            <a:custGeom>
              <a:avLst/>
              <a:gdLst/>
              <a:ahLst/>
              <a:cxnLst/>
              <a:rect l="l" t="t" r="r" b="b"/>
              <a:pathLst>
                <a:path w="32385" h="33655">
                  <a:moveTo>
                    <a:pt x="0" y="0"/>
                  </a:moveTo>
                  <a:lnTo>
                    <a:pt x="10667" y="33527"/>
                  </a:lnTo>
                  <a:lnTo>
                    <a:pt x="13787" y="26122"/>
                  </a:lnTo>
                  <a:lnTo>
                    <a:pt x="18478" y="20002"/>
                  </a:lnTo>
                  <a:lnTo>
                    <a:pt x="24598" y="15311"/>
                  </a:lnTo>
                  <a:lnTo>
                    <a:pt x="32003" y="1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507991" y="3273552"/>
              <a:ext cx="89916" cy="77723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885944" y="3523488"/>
              <a:ext cx="88900" cy="91440"/>
            </a:xfrm>
            <a:custGeom>
              <a:avLst/>
              <a:gdLst/>
              <a:ahLst/>
              <a:cxnLst/>
              <a:rect l="l" t="t" r="r" b="b"/>
              <a:pathLst>
                <a:path w="88900" h="91439">
                  <a:moveTo>
                    <a:pt x="0" y="45719"/>
                  </a:moveTo>
                  <a:lnTo>
                    <a:pt x="3476" y="28289"/>
                  </a:lnTo>
                  <a:lnTo>
                    <a:pt x="12953" y="13715"/>
                  </a:lnTo>
                  <a:lnTo>
                    <a:pt x="27003" y="3714"/>
                  </a:lnTo>
                  <a:lnTo>
                    <a:pt x="44195" y="0"/>
                  </a:lnTo>
                  <a:lnTo>
                    <a:pt x="61388" y="3714"/>
                  </a:lnTo>
                  <a:lnTo>
                    <a:pt x="75437" y="13715"/>
                  </a:lnTo>
                  <a:lnTo>
                    <a:pt x="84915" y="28289"/>
                  </a:lnTo>
                  <a:lnTo>
                    <a:pt x="88391" y="45719"/>
                  </a:lnTo>
                  <a:lnTo>
                    <a:pt x="84915" y="63793"/>
                  </a:lnTo>
                  <a:lnTo>
                    <a:pt x="75437" y="78295"/>
                  </a:lnTo>
                  <a:lnTo>
                    <a:pt x="61388" y="87939"/>
                  </a:lnTo>
                  <a:lnTo>
                    <a:pt x="44195" y="91439"/>
                  </a:lnTo>
                  <a:lnTo>
                    <a:pt x="27003" y="87939"/>
                  </a:lnTo>
                  <a:lnTo>
                    <a:pt x="12953" y="78295"/>
                  </a:lnTo>
                  <a:lnTo>
                    <a:pt x="3476" y="63793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840223" y="3614333"/>
              <a:ext cx="187452" cy="15299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4885944" y="3637788"/>
              <a:ext cx="88900" cy="204470"/>
            </a:xfrm>
            <a:custGeom>
              <a:avLst/>
              <a:gdLst/>
              <a:ahLst/>
              <a:cxnLst/>
              <a:rect l="l" t="t" r="r" b="b"/>
              <a:pathLst>
                <a:path w="88900" h="204470">
                  <a:moveTo>
                    <a:pt x="0" y="0"/>
                  </a:moveTo>
                  <a:lnTo>
                    <a:pt x="15239" y="18287"/>
                  </a:lnTo>
                  <a:lnTo>
                    <a:pt x="28955" y="30479"/>
                  </a:lnTo>
                  <a:lnTo>
                    <a:pt x="44195" y="33527"/>
                  </a:lnTo>
                  <a:lnTo>
                    <a:pt x="59435" y="30479"/>
                  </a:lnTo>
                  <a:lnTo>
                    <a:pt x="74675" y="18287"/>
                  </a:lnTo>
                  <a:lnTo>
                    <a:pt x="88391" y="0"/>
                  </a:lnTo>
                </a:path>
                <a:path w="88900" h="204470">
                  <a:moveTo>
                    <a:pt x="44195" y="88391"/>
                  </a:moveTo>
                  <a:lnTo>
                    <a:pt x="88391" y="204215"/>
                  </a:lnTo>
                  <a:lnTo>
                    <a:pt x="88391" y="204215"/>
                  </a:lnTo>
                </a:path>
                <a:path w="88900" h="204470">
                  <a:moveTo>
                    <a:pt x="44195" y="89915"/>
                  </a:moveTo>
                  <a:lnTo>
                    <a:pt x="0" y="204215"/>
                  </a:lnTo>
                  <a:lnTo>
                    <a:pt x="0" y="2042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930139" y="3842004"/>
              <a:ext cx="193675" cy="139065"/>
            </a:xfrm>
            <a:custGeom>
              <a:avLst/>
              <a:gdLst/>
              <a:ahLst/>
              <a:cxnLst/>
              <a:rect l="l" t="t" r="r" b="b"/>
              <a:pathLst>
                <a:path w="193675" h="139064">
                  <a:moveTo>
                    <a:pt x="0" y="0"/>
                  </a:moveTo>
                  <a:lnTo>
                    <a:pt x="71627" y="21335"/>
                  </a:lnTo>
                  <a:lnTo>
                    <a:pt x="105155" y="41147"/>
                  </a:lnTo>
                  <a:lnTo>
                    <a:pt x="135635" y="67055"/>
                  </a:lnTo>
                  <a:lnTo>
                    <a:pt x="166115" y="100583"/>
                  </a:lnTo>
                  <a:lnTo>
                    <a:pt x="193547" y="138683"/>
                  </a:lnTo>
                </a:path>
              </a:pathLst>
            </a:custGeom>
            <a:ln w="594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98720" y="3864864"/>
              <a:ext cx="137159" cy="135635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4930139" y="3131820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h="391795">
                  <a:moveTo>
                    <a:pt x="0" y="3916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919471" y="311505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0667" y="0"/>
                  </a:moveTo>
                  <a:lnTo>
                    <a:pt x="0" y="21335"/>
                  </a:lnTo>
                  <a:lnTo>
                    <a:pt x="7619" y="18287"/>
                  </a:lnTo>
                  <a:lnTo>
                    <a:pt x="15239" y="18287"/>
                  </a:lnTo>
                  <a:lnTo>
                    <a:pt x="21335" y="21335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779263" y="3273552"/>
              <a:ext cx="299085" cy="47625"/>
            </a:xfrm>
            <a:custGeom>
              <a:avLst/>
              <a:gdLst/>
              <a:ahLst/>
              <a:cxnLst/>
              <a:rect l="l" t="t" r="r" b="b"/>
              <a:pathLst>
                <a:path w="299085" h="47625">
                  <a:moveTo>
                    <a:pt x="298703" y="0"/>
                  </a:moveTo>
                  <a:lnTo>
                    <a:pt x="0" y="0"/>
                  </a:lnTo>
                  <a:lnTo>
                    <a:pt x="0" y="47243"/>
                  </a:lnTo>
                  <a:lnTo>
                    <a:pt x="298703" y="47243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782311" y="3279647"/>
              <a:ext cx="141732" cy="8686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939284" y="3279647"/>
              <a:ext cx="146303" cy="109727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3843527" y="3137916"/>
              <a:ext cx="485140" cy="386080"/>
            </a:xfrm>
            <a:custGeom>
              <a:avLst/>
              <a:gdLst/>
              <a:ahLst/>
              <a:cxnLst/>
              <a:rect l="l" t="t" r="r" b="b"/>
              <a:pathLst>
                <a:path w="485139" h="386079">
                  <a:moveTo>
                    <a:pt x="484631" y="385571"/>
                  </a:moveTo>
                  <a:lnTo>
                    <a:pt x="393191" y="335279"/>
                  </a:lnTo>
                  <a:lnTo>
                    <a:pt x="310895" y="286511"/>
                  </a:lnTo>
                  <a:lnTo>
                    <a:pt x="237743" y="239267"/>
                  </a:lnTo>
                  <a:lnTo>
                    <a:pt x="173735" y="195071"/>
                  </a:lnTo>
                  <a:lnTo>
                    <a:pt x="120395" y="152399"/>
                  </a:lnTo>
                  <a:lnTo>
                    <a:pt x="76199" y="111251"/>
                  </a:lnTo>
                  <a:lnTo>
                    <a:pt x="41147" y="71627"/>
                  </a:lnTo>
                  <a:lnTo>
                    <a:pt x="15239" y="35051"/>
                  </a:lnTo>
                  <a:lnTo>
                    <a:pt x="0" y="0"/>
                  </a:lnTo>
                </a:path>
              </a:pathLst>
            </a:custGeom>
            <a:ln w="5942">
              <a:solidFill>
                <a:srgbClr val="326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831335" y="3115056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7619" y="0"/>
                  </a:moveTo>
                  <a:lnTo>
                    <a:pt x="0" y="33527"/>
                  </a:lnTo>
                  <a:lnTo>
                    <a:pt x="6238" y="29551"/>
                  </a:lnTo>
                  <a:lnTo>
                    <a:pt x="13334" y="26860"/>
                  </a:lnTo>
                  <a:lnTo>
                    <a:pt x="21002" y="25598"/>
                  </a:lnTo>
                  <a:lnTo>
                    <a:pt x="28955" y="25907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2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928872" y="3273552"/>
              <a:ext cx="88392" cy="77723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3660647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356615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356615" y="271271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660647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0" y="271271"/>
                  </a:moveTo>
                  <a:lnTo>
                    <a:pt x="356615" y="271271"/>
                  </a:lnTo>
                  <a:lnTo>
                    <a:pt x="356615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744467" y="2938272"/>
              <a:ext cx="195072" cy="86868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17036" y="2985516"/>
              <a:ext cx="243839" cy="10972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016669" y="2934630"/>
              <a:ext cx="133776" cy="9110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902625" y="2934630"/>
              <a:ext cx="133776" cy="91104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219700" y="2662428"/>
              <a:ext cx="579120" cy="635635"/>
            </a:xfrm>
            <a:custGeom>
              <a:avLst/>
              <a:gdLst/>
              <a:ahLst/>
              <a:cxnLst/>
              <a:rect l="l" t="t" r="r" b="b"/>
              <a:pathLst>
                <a:path w="579120" h="635635">
                  <a:moveTo>
                    <a:pt x="579119" y="0"/>
                  </a:moveTo>
                  <a:lnTo>
                    <a:pt x="0" y="0"/>
                  </a:lnTo>
                  <a:lnTo>
                    <a:pt x="0" y="635507"/>
                  </a:lnTo>
                  <a:lnTo>
                    <a:pt x="579119" y="635507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19700" y="2662428"/>
              <a:ext cx="579120" cy="635635"/>
            </a:xfrm>
            <a:custGeom>
              <a:avLst/>
              <a:gdLst/>
              <a:ahLst/>
              <a:cxnLst/>
              <a:rect l="l" t="t" r="r" b="b"/>
              <a:pathLst>
                <a:path w="579120" h="635635">
                  <a:moveTo>
                    <a:pt x="0" y="635507"/>
                  </a:moveTo>
                  <a:lnTo>
                    <a:pt x="579119" y="635507"/>
                  </a:lnTo>
                  <a:lnTo>
                    <a:pt x="579119" y="0"/>
                  </a:lnTo>
                  <a:lnTo>
                    <a:pt x="0" y="0"/>
                  </a:lnTo>
                  <a:lnTo>
                    <a:pt x="0" y="635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254752" y="2912363"/>
              <a:ext cx="36575" cy="335279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5330951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356615" y="0"/>
                  </a:moveTo>
                  <a:lnTo>
                    <a:pt x="0" y="0"/>
                  </a:lnTo>
                  <a:lnTo>
                    <a:pt x="0" y="271271"/>
                  </a:lnTo>
                  <a:lnTo>
                    <a:pt x="356615" y="271271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330951" y="2843784"/>
              <a:ext cx="356870" cy="271780"/>
            </a:xfrm>
            <a:custGeom>
              <a:avLst/>
              <a:gdLst/>
              <a:ahLst/>
              <a:cxnLst/>
              <a:rect l="l" t="t" r="r" b="b"/>
              <a:pathLst>
                <a:path w="356870" h="271780">
                  <a:moveTo>
                    <a:pt x="0" y="271271"/>
                  </a:moveTo>
                  <a:lnTo>
                    <a:pt x="356615" y="271271"/>
                  </a:lnTo>
                  <a:lnTo>
                    <a:pt x="356615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369052" y="2962656"/>
              <a:ext cx="280415" cy="86868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5509259" y="3131820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89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500115" y="3115056"/>
              <a:ext cx="20320" cy="21590"/>
            </a:xfrm>
            <a:custGeom>
              <a:avLst/>
              <a:gdLst/>
              <a:ahLst/>
              <a:cxnLst/>
              <a:rect l="l" t="t" r="r" b="b"/>
              <a:pathLst>
                <a:path w="20320" h="21589">
                  <a:moveTo>
                    <a:pt x="9143" y="0"/>
                  </a:moveTo>
                  <a:lnTo>
                    <a:pt x="0" y="21335"/>
                  </a:lnTo>
                  <a:lnTo>
                    <a:pt x="6095" y="18287"/>
                  </a:lnTo>
                  <a:lnTo>
                    <a:pt x="13715" y="18287"/>
                  </a:lnTo>
                  <a:lnTo>
                    <a:pt x="19811" y="2133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332476" y="3273552"/>
              <a:ext cx="358140" cy="92963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5465064" y="3523488"/>
              <a:ext cx="88900" cy="91440"/>
            </a:xfrm>
            <a:custGeom>
              <a:avLst/>
              <a:gdLst/>
              <a:ahLst/>
              <a:cxnLst/>
              <a:rect l="l" t="t" r="r" b="b"/>
              <a:pathLst>
                <a:path w="88900" h="91439">
                  <a:moveTo>
                    <a:pt x="0" y="45719"/>
                  </a:moveTo>
                  <a:lnTo>
                    <a:pt x="3476" y="28289"/>
                  </a:lnTo>
                  <a:lnTo>
                    <a:pt x="12953" y="13715"/>
                  </a:lnTo>
                  <a:lnTo>
                    <a:pt x="27003" y="3714"/>
                  </a:lnTo>
                  <a:lnTo>
                    <a:pt x="44195" y="0"/>
                  </a:lnTo>
                  <a:lnTo>
                    <a:pt x="61388" y="3714"/>
                  </a:lnTo>
                  <a:lnTo>
                    <a:pt x="75437" y="13715"/>
                  </a:lnTo>
                  <a:lnTo>
                    <a:pt x="84915" y="28289"/>
                  </a:lnTo>
                  <a:lnTo>
                    <a:pt x="88391" y="45719"/>
                  </a:lnTo>
                  <a:lnTo>
                    <a:pt x="84915" y="63793"/>
                  </a:lnTo>
                  <a:lnTo>
                    <a:pt x="75437" y="78295"/>
                  </a:lnTo>
                  <a:lnTo>
                    <a:pt x="61388" y="87939"/>
                  </a:lnTo>
                  <a:lnTo>
                    <a:pt x="44195" y="91439"/>
                  </a:lnTo>
                  <a:lnTo>
                    <a:pt x="27003" y="87939"/>
                  </a:lnTo>
                  <a:lnTo>
                    <a:pt x="12953" y="78295"/>
                  </a:lnTo>
                  <a:lnTo>
                    <a:pt x="3476" y="63793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452871" y="3614333"/>
              <a:ext cx="124968" cy="13013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465064" y="3637788"/>
              <a:ext cx="88900" cy="204470"/>
            </a:xfrm>
            <a:custGeom>
              <a:avLst/>
              <a:gdLst/>
              <a:ahLst/>
              <a:cxnLst/>
              <a:rect l="l" t="t" r="r" b="b"/>
              <a:pathLst>
                <a:path w="88900" h="204470">
                  <a:moveTo>
                    <a:pt x="0" y="0"/>
                  </a:moveTo>
                  <a:lnTo>
                    <a:pt x="15239" y="18287"/>
                  </a:lnTo>
                  <a:lnTo>
                    <a:pt x="30479" y="30479"/>
                  </a:lnTo>
                  <a:lnTo>
                    <a:pt x="44195" y="33527"/>
                  </a:lnTo>
                  <a:lnTo>
                    <a:pt x="59435" y="30479"/>
                  </a:lnTo>
                  <a:lnTo>
                    <a:pt x="74675" y="18287"/>
                  </a:lnTo>
                  <a:lnTo>
                    <a:pt x="88391" y="0"/>
                  </a:lnTo>
                </a:path>
                <a:path w="88900" h="204470">
                  <a:moveTo>
                    <a:pt x="44195" y="88391"/>
                  </a:moveTo>
                  <a:lnTo>
                    <a:pt x="88391" y="204215"/>
                  </a:lnTo>
                  <a:lnTo>
                    <a:pt x="88391" y="204215"/>
                  </a:lnTo>
                </a:path>
                <a:path w="88900" h="204470">
                  <a:moveTo>
                    <a:pt x="44195" y="89915"/>
                  </a:moveTo>
                  <a:lnTo>
                    <a:pt x="0" y="204215"/>
                  </a:lnTo>
                  <a:lnTo>
                    <a:pt x="0" y="2042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743200" y="3128772"/>
              <a:ext cx="471170" cy="394970"/>
            </a:xfrm>
            <a:custGeom>
              <a:avLst/>
              <a:gdLst/>
              <a:ahLst/>
              <a:cxnLst/>
              <a:rect l="l" t="t" r="r" b="b"/>
              <a:pathLst>
                <a:path w="471169" h="394970">
                  <a:moveTo>
                    <a:pt x="470915" y="394715"/>
                  </a:moveTo>
                  <a:lnTo>
                    <a:pt x="376427" y="303275"/>
                  </a:lnTo>
                  <a:lnTo>
                    <a:pt x="283463" y="216407"/>
                  </a:lnTo>
                  <a:lnTo>
                    <a:pt x="188975" y="137159"/>
                  </a:lnTo>
                  <a:lnTo>
                    <a:pt x="94487" y="65531"/>
                  </a:lnTo>
                  <a:lnTo>
                    <a:pt x="0" y="0"/>
                  </a:lnTo>
                </a:path>
              </a:pathLst>
            </a:custGeom>
            <a:ln w="5942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724911" y="3115056"/>
              <a:ext cx="32384" cy="30480"/>
            </a:xfrm>
            <a:custGeom>
              <a:avLst/>
              <a:gdLst/>
              <a:ahLst/>
              <a:cxnLst/>
              <a:rect l="l" t="t" r="r" b="b"/>
              <a:pathLst>
                <a:path w="32385" h="30480">
                  <a:moveTo>
                    <a:pt x="0" y="0"/>
                  </a:moveTo>
                  <a:lnTo>
                    <a:pt x="16763" y="30479"/>
                  </a:lnTo>
                  <a:lnTo>
                    <a:pt x="17859" y="22574"/>
                  </a:lnTo>
                  <a:lnTo>
                    <a:pt x="20954" y="15239"/>
                  </a:lnTo>
                  <a:lnTo>
                    <a:pt x="25765" y="9048"/>
                  </a:lnTo>
                  <a:lnTo>
                    <a:pt x="32003" y="4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926079" y="3273552"/>
              <a:ext cx="88392" cy="77723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3169919" y="3523488"/>
              <a:ext cx="88900" cy="91440"/>
            </a:xfrm>
            <a:custGeom>
              <a:avLst/>
              <a:gdLst/>
              <a:ahLst/>
              <a:cxnLst/>
              <a:rect l="l" t="t" r="r" b="b"/>
              <a:pathLst>
                <a:path w="88900" h="91439">
                  <a:moveTo>
                    <a:pt x="0" y="45719"/>
                  </a:moveTo>
                  <a:lnTo>
                    <a:pt x="3476" y="28289"/>
                  </a:lnTo>
                  <a:lnTo>
                    <a:pt x="12953" y="13715"/>
                  </a:lnTo>
                  <a:lnTo>
                    <a:pt x="27003" y="3714"/>
                  </a:lnTo>
                  <a:lnTo>
                    <a:pt x="44195" y="0"/>
                  </a:lnTo>
                  <a:lnTo>
                    <a:pt x="61388" y="3714"/>
                  </a:lnTo>
                  <a:lnTo>
                    <a:pt x="75437" y="13715"/>
                  </a:lnTo>
                  <a:lnTo>
                    <a:pt x="84915" y="28289"/>
                  </a:lnTo>
                  <a:lnTo>
                    <a:pt x="88391" y="45719"/>
                  </a:lnTo>
                  <a:lnTo>
                    <a:pt x="84915" y="63793"/>
                  </a:lnTo>
                  <a:lnTo>
                    <a:pt x="75437" y="78295"/>
                  </a:lnTo>
                  <a:lnTo>
                    <a:pt x="61388" y="87939"/>
                  </a:lnTo>
                  <a:lnTo>
                    <a:pt x="44195" y="91439"/>
                  </a:lnTo>
                  <a:lnTo>
                    <a:pt x="27003" y="87939"/>
                  </a:lnTo>
                  <a:lnTo>
                    <a:pt x="12953" y="78295"/>
                  </a:lnTo>
                  <a:lnTo>
                    <a:pt x="3476" y="63793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060191" y="3614333"/>
              <a:ext cx="309372" cy="152994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3169919" y="3637788"/>
              <a:ext cx="88900" cy="204470"/>
            </a:xfrm>
            <a:custGeom>
              <a:avLst/>
              <a:gdLst/>
              <a:ahLst/>
              <a:cxnLst/>
              <a:rect l="l" t="t" r="r" b="b"/>
              <a:pathLst>
                <a:path w="88900" h="204470">
                  <a:moveTo>
                    <a:pt x="0" y="0"/>
                  </a:moveTo>
                  <a:lnTo>
                    <a:pt x="15239" y="18287"/>
                  </a:lnTo>
                  <a:lnTo>
                    <a:pt x="28955" y="30479"/>
                  </a:lnTo>
                  <a:lnTo>
                    <a:pt x="44195" y="33527"/>
                  </a:lnTo>
                  <a:lnTo>
                    <a:pt x="59435" y="30479"/>
                  </a:lnTo>
                  <a:lnTo>
                    <a:pt x="74675" y="18287"/>
                  </a:lnTo>
                  <a:lnTo>
                    <a:pt x="88391" y="0"/>
                  </a:lnTo>
                </a:path>
                <a:path w="88900" h="204470">
                  <a:moveTo>
                    <a:pt x="44195" y="88391"/>
                  </a:moveTo>
                  <a:lnTo>
                    <a:pt x="88391" y="204215"/>
                  </a:lnTo>
                  <a:lnTo>
                    <a:pt x="88391" y="204215"/>
                  </a:lnTo>
                </a:path>
                <a:path w="88900" h="204470">
                  <a:moveTo>
                    <a:pt x="44195" y="89915"/>
                  </a:moveTo>
                  <a:lnTo>
                    <a:pt x="0" y="204215"/>
                  </a:lnTo>
                  <a:lnTo>
                    <a:pt x="0" y="2042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454396" y="4091939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195072" y="0"/>
                  </a:moveTo>
                  <a:lnTo>
                    <a:pt x="133234" y="5730"/>
                  </a:lnTo>
                  <a:lnTo>
                    <a:pt x="79662" y="21701"/>
                  </a:lnTo>
                  <a:lnTo>
                    <a:pt x="37502" y="46085"/>
                  </a:lnTo>
                  <a:lnTo>
                    <a:pt x="9899" y="77053"/>
                  </a:lnTo>
                  <a:lnTo>
                    <a:pt x="0" y="112776"/>
                  </a:lnTo>
                  <a:lnTo>
                    <a:pt x="9899" y="148498"/>
                  </a:lnTo>
                  <a:lnTo>
                    <a:pt x="37502" y="179466"/>
                  </a:lnTo>
                  <a:lnTo>
                    <a:pt x="79662" y="203850"/>
                  </a:lnTo>
                  <a:lnTo>
                    <a:pt x="133234" y="219821"/>
                  </a:lnTo>
                  <a:lnTo>
                    <a:pt x="195072" y="225552"/>
                  </a:lnTo>
                  <a:lnTo>
                    <a:pt x="256324" y="219821"/>
                  </a:lnTo>
                  <a:lnTo>
                    <a:pt x="309823" y="203850"/>
                  </a:lnTo>
                  <a:lnTo>
                    <a:pt x="352202" y="179466"/>
                  </a:lnTo>
                  <a:lnTo>
                    <a:pt x="380097" y="148498"/>
                  </a:lnTo>
                  <a:lnTo>
                    <a:pt x="390144" y="112776"/>
                  </a:lnTo>
                  <a:lnTo>
                    <a:pt x="380097" y="77053"/>
                  </a:lnTo>
                  <a:lnTo>
                    <a:pt x="352202" y="46085"/>
                  </a:lnTo>
                  <a:lnTo>
                    <a:pt x="309823" y="21701"/>
                  </a:lnTo>
                  <a:lnTo>
                    <a:pt x="256324" y="573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454395" y="4091940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0" y="112775"/>
                  </a:moveTo>
                  <a:lnTo>
                    <a:pt x="37502" y="46085"/>
                  </a:lnTo>
                  <a:lnTo>
                    <a:pt x="79662" y="21701"/>
                  </a:lnTo>
                  <a:lnTo>
                    <a:pt x="133234" y="5730"/>
                  </a:lnTo>
                  <a:lnTo>
                    <a:pt x="195071" y="0"/>
                  </a:lnTo>
                  <a:lnTo>
                    <a:pt x="256324" y="5730"/>
                  </a:lnTo>
                  <a:lnTo>
                    <a:pt x="309823" y="21701"/>
                  </a:lnTo>
                  <a:lnTo>
                    <a:pt x="352202" y="46085"/>
                  </a:lnTo>
                  <a:lnTo>
                    <a:pt x="380097" y="77053"/>
                  </a:lnTo>
                  <a:lnTo>
                    <a:pt x="390143" y="112775"/>
                  </a:lnTo>
                  <a:lnTo>
                    <a:pt x="380097" y="148498"/>
                  </a:lnTo>
                  <a:lnTo>
                    <a:pt x="352202" y="179466"/>
                  </a:lnTo>
                  <a:lnTo>
                    <a:pt x="309823" y="203850"/>
                  </a:lnTo>
                  <a:lnTo>
                    <a:pt x="256324" y="219821"/>
                  </a:lnTo>
                  <a:lnTo>
                    <a:pt x="195071" y="225551"/>
                  </a:lnTo>
                  <a:lnTo>
                    <a:pt x="133234" y="219821"/>
                  </a:lnTo>
                  <a:lnTo>
                    <a:pt x="79662" y="203850"/>
                  </a:lnTo>
                  <a:lnTo>
                    <a:pt x="37502" y="179466"/>
                  </a:lnTo>
                  <a:lnTo>
                    <a:pt x="9899" y="148498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541264" y="4163568"/>
              <a:ext cx="219456" cy="86867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507735" y="4210812"/>
              <a:ext cx="280415" cy="86867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980432" y="4091939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195072" y="0"/>
                  </a:moveTo>
                  <a:lnTo>
                    <a:pt x="133234" y="5730"/>
                  </a:lnTo>
                  <a:lnTo>
                    <a:pt x="79662" y="21701"/>
                  </a:lnTo>
                  <a:lnTo>
                    <a:pt x="37502" y="46085"/>
                  </a:lnTo>
                  <a:lnTo>
                    <a:pt x="9899" y="77053"/>
                  </a:lnTo>
                  <a:lnTo>
                    <a:pt x="0" y="112776"/>
                  </a:lnTo>
                  <a:lnTo>
                    <a:pt x="9899" y="148498"/>
                  </a:lnTo>
                  <a:lnTo>
                    <a:pt x="37502" y="179466"/>
                  </a:lnTo>
                  <a:lnTo>
                    <a:pt x="79662" y="203850"/>
                  </a:lnTo>
                  <a:lnTo>
                    <a:pt x="133234" y="219821"/>
                  </a:lnTo>
                  <a:lnTo>
                    <a:pt x="195072" y="225552"/>
                  </a:lnTo>
                  <a:lnTo>
                    <a:pt x="256909" y="219821"/>
                  </a:lnTo>
                  <a:lnTo>
                    <a:pt x="310481" y="203850"/>
                  </a:lnTo>
                  <a:lnTo>
                    <a:pt x="352641" y="179466"/>
                  </a:lnTo>
                  <a:lnTo>
                    <a:pt x="380244" y="148498"/>
                  </a:lnTo>
                  <a:lnTo>
                    <a:pt x="390144" y="112776"/>
                  </a:lnTo>
                  <a:lnTo>
                    <a:pt x="380244" y="77053"/>
                  </a:lnTo>
                  <a:lnTo>
                    <a:pt x="352641" y="46085"/>
                  </a:lnTo>
                  <a:lnTo>
                    <a:pt x="310481" y="21701"/>
                  </a:lnTo>
                  <a:lnTo>
                    <a:pt x="256909" y="5730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980432" y="4091940"/>
              <a:ext cx="390525" cy="226060"/>
            </a:xfrm>
            <a:custGeom>
              <a:avLst/>
              <a:gdLst/>
              <a:ahLst/>
              <a:cxnLst/>
              <a:rect l="l" t="t" r="r" b="b"/>
              <a:pathLst>
                <a:path w="390525" h="226060">
                  <a:moveTo>
                    <a:pt x="0" y="112775"/>
                  </a:moveTo>
                  <a:lnTo>
                    <a:pt x="37502" y="46085"/>
                  </a:lnTo>
                  <a:lnTo>
                    <a:pt x="79662" y="21701"/>
                  </a:lnTo>
                  <a:lnTo>
                    <a:pt x="133234" y="5730"/>
                  </a:lnTo>
                  <a:lnTo>
                    <a:pt x="195071" y="0"/>
                  </a:lnTo>
                  <a:lnTo>
                    <a:pt x="256909" y="5730"/>
                  </a:lnTo>
                  <a:lnTo>
                    <a:pt x="310481" y="21701"/>
                  </a:lnTo>
                  <a:lnTo>
                    <a:pt x="352641" y="46085"/>
                  </a:lnTo>
                  <a:lnTo>
                    <a:pt x="380244" y="77053"/>
                  </a:lnTo>
                  <a:lnTo>
                    <a:pt x="390143" y="112775"/>
                  </a:lnTo>
                  <a:lnTo>
                    <a:pt x="380244" y="148498"/>
                  </a:lnTo>
                  <a:lnTo>
                    <a:pt x="352641" y="179466"/>
                  </a:lnTo>
                  <a:lnTo>
                    <a:pt x="310481" y="203850"/>
                  </a:lnTo>
                  <a:lnTo>
                    <a:pt x="256909" y="219821"/>
                  </a:lnTo>
                  <a:lnTo>
                    <a:pt x="195071" y="225551"/>
                  </a:lnTo>
                  <a:lnTo>
                    <a:pt x="133234" y="219821"/>
                  </a:lnTo>
                  <a:lnTo>
                    <a:pt x="79662" y="203850"/>
                  </a:lnTo>
                  <a:lnTo>
                    <a:pt x="37502" y="179466"/>
                  </a:lnTo>
                  <a:lnTo>
                    <a:pt x="9899" y="148498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030723" y="4163568"/>
              <a:ext cx="292608" cy="8686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109972" y="4210812"/>
              <a:ext cx="134112" cy="86867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148071" y="3842004"/>
              <a:ext cx="361315" cy="139065"/>
            </a:xfrm>
            <a:custGeom>
              <a:avLst/>
              <a:gdLst/>
              <a:ahLst/>
              <a:cxnLst/>
              <a:rect l="l" t="t" r="r" b="b"/>
              <a:pathLst>
                <a:path w="361314" h="139064">
                  <a:moveTo>
                    <a:pt x="361187" y="0"/>
                  </a:moveTo>
                  <a:lnTo>
                    <a:pt x="284987" y="6095"/>
                  </a:lnTo>
                  <a:lnTo>
                    <a:pt x="216407" y="16763"/>
                  </a:lnTo>
                  <a:lnTo>
                    <a:pt x="156971" y="32003"/>
                  </a:lnTo>
                  <a:lnTo>
                    <a:pt x="105155" y="51815"/>
                  </a:lnTo>
                  <a:lnTo>
                    <a:pt x="62483" y="76199"/>
                  </a:lnTo>
                  <a:lnTo>
                    <a:pt x="25907" y="105155"/>
                  </a:lnTo>
                  <a:lnTo>
                    <a:pt x="0" y="138683"/>
                  </a:lnTo>
                </a:path>
              </a:pathLst>
            </a:custGeom>
            <a:ln w="594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35879" y="3966972"/>
              <a:ext cx="27940" cy="33655"/>
            </a:xfrm>
            <a:custGeom>
              <a:avLst/>
              <a:gdLst/>
              <a:ahLst/>
              <a:cxnLst/>
              <a:rect l="l" t="t" r="r" b="b"/>
              <a:pathLst>
                <a:path w="27939" h="33654">
                  <a:moveTo>
                    <a:pt x="3047" y="0"/>
                  </a:moveTo>
                  <a:lnTo>
                    <a:pt x="0" y="33527"/>
                  </a:lnTo>
                  <a:lnTo>
                    <a:pt x="27431" y="15239"/>
                  </a:lnTo>
                  <a:lnTo>
                    <a:pt x="20407" y="13501"/>
                  </a:lnTo>
                  <a:lnTo>
                    <a:pt x="13525" y="10477"/>
                  </a:lnTo>
                  <a:lnTo>
                    <a:pt x="7500" y="6024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221223" y="3864864"/>
              <a:ext cx="89916" cy="77723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3035808" y="4091939"/>
              <a:ext cx="401320" cy="226060"/>
            </a:xfrm>
            <a:custGeom>
              <a:avLst/>
              <a:gdLst/>
              <a:ahLst/>
              <a:cxnLst/>
              <a:rect l="l" t="t" r="r" b="b"/>
              <a:pathLst>
                <a:path w="401320" h="226060">
                  <a:moveTo>
                    <a:pt x="201168" y="0"/>
                  </a:moveTo>
                  <a:lnTo>
                    <a:pt x="137525" y="5730"/>
                  </a:lnTo>
                  <a:lnTo>
                    <a:pt x="82296" y="21701"/>
                  </a:lnTo>
                  <a:lnTo>
                    <a:pt x="38770" y="46085"/>
                  </a:lnTo>
                  <a:lnTo>
                    <a:pt x="10241" y="77053"/>
                  </a:lnTo>
                  <a:lnTo>
                    <a:pt x="0" y="112776"/>
                  </a:lnTo>
                  <a:lnTo>
                    <a:pt x="10241" y="148498"/>
                  </a:lnTo>
                  <a:lnTo>
                    <a:pt x="38770" y="179466"/>
                  </a:lnTo>
                  <a:lnTo>
                    <a:pt x="82296" y="203850"/>
                  </a:lnTo>
                  <a:lnTo>
                    <a:pt x="137525" y="219821"/>
                  </a:lnTo>
                  <a:lnTo>
                    <a:pt x="201168" y="225552"/>
                  </a:lnTo>
                  <a:lnTo>
                    <a:pt x="264651" y="219821"/>
                  </a:lnTo>
                  <a:lnTo>
                    <a:pt x="319503" y="203850"/>
                  </a:lnTo>
                  <a:lnTo>
                    <a:pt x="362577" y="179466"/>
                  </a:lnTo>
                  <a:lnTo>
                    <a:pt x="390729" y="148498"/>
                  </a:lnTo>
                  <a:lnTo>
                    <a:pt x="400812" y="112776"/>
                  </a:lnTo>
                  <a:lnTo>
                    <a:pt x="390729" y="77053"/>
                  </a:lnTo>
                  <a:lnTo>
                    <a:pt x="362577" y="46085"/>
                  </a:lnTo>
                  <a:lnTo>
                    <a:pt x="319503" y="21701"/>
                  </a:lnTo>
                  <a:lnTo>
                    <a:pt x="264651" y="573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035808" y="4091940"/>
              <a:ext cx="401320" cy="226060"/>
            </a:xfrm>
            <a:custGeom>
              <a:avLst/>
              <a:gdLst/>
              <a:ahLst/>
              <a:cxnLst/>
              <a:rect l="l" t="t" r="r" b="b"/>
              <a:pathLst>
                <a:path w="401320" h="226060">
                  <a:moveTo>
                    <a:pt x="0" y="112775"/>
                  </a:moveTo>
                  <a:lnTo>
                    <a:pt x="38770" y="46085"/>
                  </a:lnTo>
                  <a:lnTo>
                    <a:pt x="82295" y="21701"/>
                  </a:lnTo>
                  <a:lnTo>
                    <a:pt x="137525" y="5730"/>
                  </a:lnTo>
                  <a:lnTo>
                    <a:pt x="201167" y="0"/>
                  </a:lnTo>
                  <a:lnTo>
                    <a:pt x="264651" y="5730"/>
                  </a:lnTo>
                  <a:lnTo>
                    <a:pt x="319503" y="21701"/>
                  </a:lnTo>
                  <a:lnTo>
                    <a:pt x="362577" y="46085"/>
                  </a:lnTo>
                  <a:lnTo>
                    <a:pt x="390729" y="77053"/>
                  </a:lnTo>
                  <a:lnTo>
                    <a:pt x="400811" y="112775"/>
                  </a:lnTo>
                  <a:lnTo>
                    <a:pt x="390729" y="148498"/>
                  </a:lnTo>
                  <a:lnTo>
                    <a:pt x="362577" y="179466"/>
                  </a:lnTo>
                  <a:lnTo>
                    <a:pt x="319503" y="203850"/>
                  </a:lnTo>
                  <a:lnTo>
                    <a:pt x="264651" y="219821"/>
                  </a:lnTo>
                  <a:lnTo>
                    <a:pt x="201167" y="225551"/>
                  </a:lnTo>
                  <a:lnTo>
                    <a:pt x="137525" y="219821"/>
                  </a:lnTo>
                  <a:lnTo>
                    <a:pt x="82295" y="203850"/>
                  </a:lnTo>
                  <a:lnTo>
                    <a:pt x="38770" y="179466"/>
                  </a:lnTo>
                  <a:lnTo>
                    <a:pt x="10241" y="148498"/>
                  </a:lnTo>
                  <a:lnTo>
                    <a:pt x="0" y="1127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089148" y="4139184"/>
              <a:ext cx="304800" cy="86867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153156" y="4186428"/>
              <a:ext cx="170688" cy="86867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162300" y="4235196"/>
              <a:ext cx="158496" cy="86867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29156" y="3520440"/>
              <a:ext cx="595883" cy="109727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629155" y="3553968"/>
              <a:ext cx="593090" cy="0"/>
            </a:xfrm>
            <a:custGeom>
              <a:avLst/>
              <a:gdLst/>
              <a:ahLst/>
              <a:cxnLst/>
              <a:rect l="l" t="t" r="r" b="b"/>
              <a:pathLst>
                <a:path w="593089">
                  <a:moveTo>
                    <a:pt x="0" y="0"/>
                  </a:moveTo>
                  <a:lnTo>
                    <a:pt x="592835" y="0"/>
                  </a:lnTo>
                </a:path>
              </a:pathLst>
            </a:custGeom>
            <a:ln w="4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30680" y="3569208"/>
              <a:ext cx="170687" cy="109727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632204" y="3616452"/>
              <a:ext cx="256031" cy="109727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632204" y="3665219"/>
              <a:ext cx="742188" cy="109727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630680" y="3713988"/>
              <a:ext cx="182880" cy="109727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29156" y="3762756"/>
              <a:ext cx="195071" cy="134111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5798820" y="2979420"/>
              <a:ext cx="273050" cy="1144905"/>
            </a:xfrm>
            <a:custGeom>
              <a:avLst/>
              <a:gdLst/>
              <a:ahLst/>
              <a:cxnLst/>
              <a:rect l="l" t="t" r="r" b="b"/>
              <a:pathLst>
                <a:path w="273050" h="1144904">
                  <a:moveTo>
                    <a:pt x="0" y="0"/>
                  </a:moveTo>
                  <a:lnTo>
                    <a:pt x="71627" y="85343"/>
                  </a:lnTo>
                  <a:lnTo>
                    <a:pt x="132587" y="172211"/>
                  </a:lnTo>
                  <a:lnTo>
                    <a:pt x="182879" y="260603"/>
                  </a:lnTo>
                  <a:lnTo>
                    <a:pt x="222503" y="352043"/>
                  </a:lnTo>
                  <a:lnTo>
                    <a:pt x="249935" y="443483"/>
                  </a:lnTo>
                  <a:lnTo>
                    <a:pt x="266699" y="537971"/>
                  </a:lnTo>
                  <a:lnTo>
                    <a:pt x="272795" y="635507"/>
                  </a:lnTo>
                  <a:lnTo>
                    <a:pt x="268223" y="733043"/>
                  </a:lnTo>
                  <a:lnTo>
                    <a:pt x="252983" y="833627"/>
                  </a:lnTo>
                  <a:lnTo>
                    <a:pt x="227075" y="935735"/>
                  </a:lnTo>
                  <a:lnTo>
                    <a:pt x="188975" y="1039367"/>
                  </a:lnTo>
                  <a:lnTo>
                    <a:pt x="141731" y="1144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932932" y="4114800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4" h="22860">
                  <a:moveTo>
                    <a:pt x="0" y="0"/>
                  </a:moveTo>
                  <a:lnTo>
                    <a:pt x="0" y="22859"/>
                  </a:lnTo>
                  <a:lnTo>
                    <a:pt x="18287" y="10667"/>
                  </a:lnTo>
                  <a:lnTo>
                    <a:pt x="10667" y="9143"/>
                  </a:lnTo>
                  <a:lnTo>
                    <a:pt x="4571" y="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996939" y="3500628"/>
              <a:ext cx="138684" cy="92963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4637531" y="3707892"/>
              <a:ext cx="481965" cy="277495"/>
            </a:xfrm>
            <a:custGeom>
              <a:avLst/>
              <a:gdLst/>
              <a:ahLst/>
              <a:cxnLst/>
              <a:rect l="l" t="t" r="r" b="b"/>
              <a:pathLst>
                <a:path w="481964" h="277495">
                  <a:moveTo>
                    <a:pt x="0" y="0"/>
                  </a:moveTo>
                  <a:lnTo>
                    <a:pt x="85343" y="30479"/>
                  </a:lnTo>
                  <a:lnTo>
                    <a:pt x="169163" y="67055"/>
                  </a:lnTo>
                  <a:lnTo>
                    <a:pt x="249935" y="109727"/>
                  </a:lnTo>
                  <a:lnTo>
                    <a:pt x="329183" y="158495"/>
                  </a:lnTo>
                  <a:lnTo>
                    <a:pt x="406907" y="214883"/>
                  </a:lnTo>
                  <a:lnTo>
                    <a:pt x="481583" y="277367"/>
                  </a:lnTo>
                </a:path>
              </a:pathLst>
            </a:custGeom>
            <a:ln w="5942">
              <a:solidFill>
                <a:srgbClr val="326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103876" y="3968496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19811" y="0"/>
                  </a:moveTo>
                  <a:lnTo>
                    <a:pt x="16930" y="7643"/>
                  </a:lnTo>
                  <a:lnTo>
                    <a:pt x="12763" y="14287"/>
                  </a:lnTo>
                  <a:lnTo>
                    <a:pt x="7167" y="19502"/>
                  </a:lnTo>
                  <a:lnTo>
                    <a:pt x="0" y="22859"/>
                  </a:lnTo>
                  <a:lnTo>
                    <a:pt x="32003" y="32003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32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853939" y="3797808"/>
              <a:ext cx="89916" cy="79247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523744" y="1844040"/>
              <a:ext cx="222503" cy="86868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749296" y="1844040"/>
              <a:ext cx="425195" cy="36575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2520695" y="1877568"/>
              <a:ext cx="654050" cy="0"/>
            </a:xfrm>
            <a:custGeom>
              <a:avLst/>
              <a:gdLst/>
              <a:ahLst/>
              <a:cxnLst/>
              <a:rect l="l" t="t" r="r" b="b"/>
              <a:pathLst>
                <a:path w="654050">
                  <a:moveTo>
                    <a:pt x="0" y="0"/>
                  </a:moveTo>
                  <a:lnTo>
                    <a:pt x="653795" y="0"/>
                  </a:lnTo>
                </a:path>
              </a:pathLst>
            </a:custGeom>
            <a:ln w="4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522220" y="1892808"/>
              <a:ext cx="292607" cy="10972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520696" y="1941576"/>
              <a:ext cx="426719" cy="86868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523744" y="1988820"/>
              <a:ext cx="1072895" cy="109727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590800" y="3523488"/>
              <a:ext cx="88900" cy="91440"/>
            </a:xfrm>
            <a:custGeom>
              <a:avLst/>
              <a:gdLst/>
              <a:ahLst/>
              <a:cxnLst/>
              <a:rect l="l" t="t" r="r" b="b"/>
              <a:pathLst>
                <a:path w="88900" h="91439">
                  <a:moveTo>
                    <a:pt x="0" y="45719"/>
                  </a:moveTo>
                  <a:lnTo>
                    <a:pt x="3476" y="28289"/>
                  </a:lnTo>
                  <a:lnTo>
                    <a:pt x="12953" y="13715"/>
                  </a:lnTo>
                  <a:lnTo>
                    <a:pt x="27003" y="3714"/>
                  </a:lnTo>
                  <a:lnTo>
                    <a:pt x="44195" y="0"/>
                  </a:lnTo>
                  <a:lnTo>
                    <a:pt x="61388" y="3714"/>
                  </a:lnTo>
                  <a:lnTo>
                    <a:pt x="75437" y="13715"/>
                  </a:lnTo>
                  <a:lnTo>
                    <a:pt x="84915" y="28289"/>
                  </a:lnTo>
                  <a:lnTo>
                    <a:pt x="88391" y="45719"/>
                  </a:lnTo>
                  <a:lnTo>
                    <a:pt x="84915" y="63793"/>
                  </a:lnTo>
                  <a:lnTo>
                    <a:pt x="75437" y="78295"/>
                  </a:lnTo>
                  <a:lnTo>
                    <a:pt x="61388" y="87939"/>
                  </a:lnTo>
                  <a:lnTo>
                    <a:pt x="44195" y="91439"/>
                  </a:lnTo>
                  <a:lnTo>
                    <a:pt x="27003" y="87939"/>
                  </a:lnTo>
                  <a:lnTo>
                    <a:pt x="12953" y="78295"/>
                  </a:lnTo>
                  <a:lnTo>
                    <a:pt x="3476" y="63793"/>
                  </a:lnTo>
                  <a:lnTo>
                    <a:pt x="0" y="457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484119" y="3614333"/>
              <a:ext cx="309372" cy="15299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90800" y="3637788"/>
              <a:ext cx="88900" cy="204470"/>
            </a:xfrm>
            <a:custGeom>
              <a:avLst/>
              <a:gdLst/>
              <a:ahLst/>
              <a:cxnLst/>
              <a:rect l="l" t="t" r="r" b="b"/>
              <a:pathLst>
                <a:path w="88900" h="204470">
                  <a:moveTo>
                    <a:pt x="0" y="0"/>
                  </a:moveTo>
                  <a:lnTo>
                    <a:pt x="15239" y="18287"/>
                  </a:lnTo>
                  <a:lnTo>
                    <a:pt x="28955" y="30479"/>
                  </a:lnTo>
                  <a:lnTo>
                    <a:pt x="44195" y="33527"/>
                  </a:lnTo>
                  <a:lnTo>
                    <a:pt x="59435" y="30479"/>
                  </a:lnTo>
                  <a:lnTo>
                    <a:pt x="74675" y="18287"/>
                  </a:lnTo>
                  <a:lnTo>
                    <a:pt x="88391" y="0"/>
                  </a:lnTo>
                </a:path>
                <a:path w="88900" h="204470">
                  <a:moveTo>
                    <a:pt x="44195" y="88391"/>
                  </a:moveTo>
                  <a:lnTo>
                    <a:pt x="88391" y="204215"/>
                  </a:lnTo>
                  <a:lnTo>
                    <a:pt x="88391" y="204215"/>
                  </a:lnTo>
                </a:path>
                <a:path w="88900" h="204470">
                  <a:moveTo>
                    <a:pt x="44195" y="89915"/>
                  </a:moveTo>
                  <a:lnTo>
                    <a:pt x="0" y="204215"/>
                  </a:lnTo>
                  <a:lnTo>
                    <a:pt x="0" y="2042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150363" y="3137916"/>
              <a:ext cx="485140" cy="386080"/>
            </a:xfrm>
            <a:custGeom>
              <a:avLst/>
              <a:gdLst/>
              <a:ahLst/>
              <a:cxnLst/>
              <a:rect l="l" t="t" r="r" b="b"/>
              <a:pathLst>
                <a:path w="485139" h="386079">
                  <a:moveTo>
                    <a:pt x="484631" y="385571"/>
                  </a:moveTo>
                  <a:lnTo>
                    <a:pt x="393191" y="335279"/>
                  </a:lnTo>
                  <a:lnTo>
                    <a:pt x="310895" y="286511"/>
                  </a:lnTo>
                  <a:lnTo>
                    <a:pt x="237743" y="239267"/>
                  </a:lnTo>
                  <a:lnTo>
                    <a:pt x="173735" y="195071"/>
                  </a:lnTo>
                  <a:lnTo>
                    <a:pt x="120395" y="152399"/>
                  </a:lnTo>
                  <a:lnTo>
                    <a:pt x="76199" y="111251"/>
                  </a:lnTo>
                  <a:lnTo>
                    <a:pt x="41147" y="71627"/>
                  </a:lnTo>
                  <a:lnTo>
                    <a:pt x="15239" y="35051"/>
                  </a:lnTo>
                  <a:lnTo>
                    <a:pt x="0" y="0"/>
                  </a:lnTo>
                </a:path>
              </a:pathLst>
            </a:custGeom>
            <a:ln w="5942">
              <a:solidFill>
                <a:srgbClr val="7F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136647" y="3115056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7619" y="0"/>
                  </a:moveTo>
                  <a:lnTo>
                    <a:pt x="0" y="33527"/>
                  </a:lnTo>
                  <a:lnTo>
                    <a:pt x="7096" y="29551"/>
                  </a:lnTo>
                  <a:lnTo>
                    <a:pt x="14477" y="26860"/>
                  </a:lnTo>
                  <a:lnTo>
                    <a:pt x="21859" y="25598"/>
                  </a:lnTo>
                  <a:lnTo>
                    <a:pt x="28955" y="25907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215895" y="3273552"/>
              <a:ext cx="123444" cy="92963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624327" y="3133344"/>
              <a:ext cx="85725" cy="390525"/>
            </a:xfrm>
            <a:custGeom>
              <a:avLst/>
              <a:gdLst/>
              <a:ahLst/>
              <a:cxnLst/>
              <a:rect l="l" t="t" r="r" b="b"/>
              <a:pathLst>
                <a:path w="85725" h="390525">
                  <a:moveTo>
                    <a:pt x="10667" y="390143"/>
                  </a:moveTo>
                  <a:lnTo>
                    <a:pt x="1523" y="324611"/>
                  </a:lnTo>
                  <a:lnTo>
                    <a:pt x="0" y="262127"/>
                  </a:lnTo>
                  <a:lnTo>
                    <a:pt x="4571" y="204215"/>
                  </a:lnTo>
                  <a:lnTo>
                    <a:pt x="15239" y="147827"/>
                  </a:lnTo>
                  <a:lnTo>
                    <a:pt x="32003" y="94487"/>
                  </a:lnTo>
                  <a:lnTo>
                    <a:pt x="54863" y="45719"/>
                  </a:lnTo>
                  <a:lnTo>
                    <a:pt x="85343" y="0"/>
                  </a:lnTo>
                </a:path>
              </a:pathLst>
            </a:custGeom>
            <a:ln w="5942">
              <a:solidFill>
                <a:srgbClr val="7F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94431" y="3115056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5">
                  <a:moveTo>
                    <a:pt x="30479" y="0"/>
                  </a:moveTo>
                  <a:lnTo>
                    <a:pt x="0" y="15239"/>
                  </a:lnTo>
                  <a:lnTo>
                    <a:pt x="6786" y="17454"/>
                  </a:lnTo>
                  <a:lnTo>
                    <a:pt x="13144" y="21526"/>
                  </a:lnTo>
                  <a:lnTo>
                    <a:pt x="18645" y="27027"/>
                  </a:lnTo>
                  <a:lnTo>
                    <a:pt x="22859" y="3352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583180" y="3273552"/>
              <a:ext cx="100584" cy="9296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2634995" y="3133344"/>
              <a:ext cx="1188720" cy="390525"/>
            </a:xfrm>
            <a:custGeom>
              <a:avLst/>
              <a:gdLst/>
              <a:ahLst/>
              <a:cxnLst/>
              <a:rect l="l" t="t" r="r" b="b"/>
              <a:pathLst>
                <a:path w="1188720" h="390525">
                  <a:moveTo>
                    <a:pt x="0" y="390143"/>
                  </a:moveTo>
                  <a:lnTo>
                    <a:pt x="153923" y="355091"/>
                  </a:lnTo>
                  <a:lnTo>
                    <a:pt x="297179" y="320039"/>
                  </a:lnTo>
                  <a:lnTo>
                    <a:pt x="429767" y="286511"/>
                  </a:lnTo>
                  <a:lnTo>
                    <a:pt x="553211" y="252983"/>
                  </a:lnTo>
                  <a:lnTo>
                    <a:pt x="664463" y="220979"/>
                  </a:lnTo>
                  <a:lnTo>
                    <a:pt x="766571" y="190499"/>
                  </a:lnTo>
                  <a:lnTo>
                    <a:pt x="858011" y="160019"/>
                  </a:lnTo>
                  <a:lnTo>
                    <a:pt x="938783" y="131063"/>
                  </a:lnTo>
                  <a:lnTo>
                    <a:pt x="1010411" y="102107"/>
                  </a:lnTo>
                  <a:lnTo>
                    <a:pt x="1069847" y="76199"/>
                  </a:lnTo>
                  <a:lnTo>
                    <a:pt x="1120139" y="48767"/>
                  </a:lnTo>
                  <a:lnTo>
                    <a:pt x="1159763" y="24383"/>
                  </a:lnTo>
                  <a:lnTo>
                    <a:pt x="1188719" y="0"/>
                  </a:lnTo>
                </a:path>
              </a:pathLst>
            </a:custGeom>
            <a:ln w="5942">
              <a:solidFill>
                <a:srgbClr val="7F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806951" y="3115056"/>
              <a:ext cx="32384" cy="33655"/>
            </a:xfrm>
            <a:custGeom>
              <a:avLst/>
              <a:gdLst/>
              <a:ahLst/>
              <a:cxnLst/>
              <a:rect l="l" t="t" r="r" b="b"/>
              <a:pathLst>
                <a:path w="32385" h="33655">
                  <a:moveTo>
                    <a:pt x="32003" y="0"/>
                  </a:moveTo>
                  <a:lnTo>
                    <a:pt x="0" y="13715"/>
                  </a:lnTo>
                  <a:lnTo>
                    <a:pt x="7643" y="16597"/>
                  </a:lnTo>
                  <a:lnTo>
                    <a:pt x="14287" y="20764"/>
                  </a:lnTo>
                  <a:lnTo>
                    <a:pt x="19502" y="26360"/>
                  </a:lnTo>
                  <a:lnTo>
                    <a:pt x="22859" y="33527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7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430523" y="3273552"/>
              <a:ext cx="100584" cy="92963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3235451" y="3122676"/>
              <a:ext cx="1092835" cy="401320"/>
            </a:xfrm>
            <a:custGeom>
              <a:avLst/>
              <a:gdLst/>
              <a:ahLst/>
              <a:cxnLst/>
              <a:rect l="l" t="t" r="r" b="b"/>
              <a:pathLst>
                <a:path w="1092835" h="401320">
                  <a:moveTo>
                    <a:pt x="1092707" y="400811"/>
                  </a:moveTo>
                  <a:lnTo>
                    <a:pt x="899159" y="323087"/>
                  </a:lnTo>
                  <a:lnTo>
                    <a:pt x="710183" y="248411"/>
                  </a:lnTo>
                  <a:lnTo>
                    <a:pt x="525779" y="178307"/>
                  </a:lnTo>
                  <a:lnTo>
                    <a:pt x="345947" y="114299"/>
                  </a:lnTo>
                  <a:lnTo>
                    <a:pt x="170687" y="54863"/>
                  </a:lnTo>
                  <a:lnTo>
                    <a:pt x="0" y="0"/>
                  </a:lnTo>
                </a:path>
              </a:pathLst>
            </a:custGeom>
            <a:ln w="5942">
              <a:solidFill>
                <a:srgbClr val="326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214115" y="3110484"/>
              <a:ext cx="33655" cy="29209"/>
            </a:xfrm>
            <a:custGeom>
              <a:avLst/>
              <a:gdLst/>
              <a:ahLst/>
              <a:cxnLst/>
              <a:rect l="l" t="t" r="r" b="b"/>
              <a:pathLst>
                <a:path w="33655" h="29210">
                  <a:moveTo>
                    <a:pt x="33527" y="0"/>
                  </a:moveTo>
                  <a:lnTo>
                    <a:pt x="0" y="4571"/>
                  </a:lnTo>
                  <a:lnTo>
                    <a:pt x="24383" y="28955"/>
                  </a:lnTo>
                  <a:lnTo>
                    <a:pt x="24098" y="21002"/>
                  </a:lnTo>
                  <a:lnTo>
                    <a:pt x="25526" y="13334"/>
                  </a:lnTo>
                  <a:lnTo>
                    <a:pt x="28670" y="623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32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704844" y="3273552"/>
              <a:ext cx="89916" cy="77723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720339" y="3569208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39">
                  <a:moveTo>
                    <a:pt x="0" y="0"/>
                  </a:moveTo>
                  <a:lnTo>
                    <a:pt x="77723" y="0"/>
                  </a:lnTo>
                </a:path>
                <a:path w="408939">
                  <a:moveTo>
                    <a:pt x="371855" y="0"/>
                  </a:moveTo>
                  <a:lnTo>
                    <a:pt x="408431" y="0"/>
                  </a:lnTo>
                </a:path>
              </a:pathLst>
            </a:custGeom>
            <a:ln w="5942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679192" y="3553967"/>
              <a:ext cx="490855" cy="30480"/>
            </a:xfrm>
            <a:custGeom>
              <a:avLst/>
              <a:gdLst/>
              <a:ahLst/>
              <a:cxnLst/>
              <a:rect l="l" t="t" r="r" b="b"/>
              <a:pathLst>
                <a:path w="490855" h="30479">
                  <a:moveTo>
                    <a:pt x="45720" y="0"/>
                  </a:moveTo>
                  <a:lnTo>
                    <a:pt x="0" y="15240"/>
                  </a:lnTo>
                  <a:lnTo>
                    <a:pt x="45720" y="30480"/>
                  </a:lnTo>
                  <a:lnTo>
                    <a:pt x="45720" y="0"/>
                  </a:lnTo>
                  <a:close/>
                </a:path>
                <a:path w="490855" h="30479">
                  <a:moveTo>
                    <a:pt x="490728" y="15240"/>
                  </a:moveTo>
                  <a:lnTo>
                    <a:pt x="446532" y="0"/>
                  </a:lnTo>
                  <a:lnTo>
                    <a:pt x="446532" y="30480"/>
                  </a:lnTo>
                  <a:lnTo>
                    <a:pt x="490728" y="1524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801112" y="3552444"/>
              <a:ext cx="292607" cy="86867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3299460" y="3569208"/>
              <a:ext cx="943610" cy="0"/>
            </a:xfrm>
            <a:custGeom>
              <a:avLst/>
              <a:gdLst/>
              <a:ahLst/>
              <a:cxnLst/>
              <a:rect l="l" t="t" r="r" b="b"/>
              <a:pathLst>
                <a:path w="943610">
                  <a:moveTo>
                    <a:pt x="0" y="0"/>
                  </a:moveTo>
                  <a:lnTo>
                    <a:pt x="300227" y="0"/>
                  </a:lnTo>
                </a:path>
                <a:path w="943610">
                  <a:moveTo>
                    <a:pt x="595883" y="0"/>
                  </a:moveTo>
                  <a:lnTo>
                    <a:pt x="943355" y="0"/>
                  </a:lnTo>
                </a:path>
              </a:pathLst>
            </a:custGeom>
            <a:ln w="5942">
              <a:solidFill>
                <a:srgbClr val="326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258312" y="3553967"/>
              <a:ext cx="1026160" cy="30480"/>
            </a:xfrm>
            <a:custGeom>
              <a:avLst/>
              <a:gdLst/>
              <a:ahLst/>
              <a:cxnLst/>
              <a:rect l="l" t="t" r="r" b="b"/>
              <a:pathLst>
                <a:path w="1026160" h="30479">
                  <a:moveTo>
                    <a:pt x="45720" y="0"/>
                  </a:moveTo>
                  <a:lnTo>
                    <a:pt x="0" y="15240"/>
                  </a:lnTo>
                  <a:lnTo>
                    <a:pt x="45720" y="30480"/>
                  </a:lnTo>
                  <a:lnTo>
                    <a:pt x="45720" y="0"/>
                  </a:lnTo>
                  <a:close/>
                </a:path>
                <a:path w="1026160" h="30479">
                  <a:moveTo>
                    <a:pt x="1025652" y="15240"/>
                  </a:moveTo>
                  <a:lnTo>
                    <a:pt x="981456" y="0"/>
                  </a:lnTo>
                  <a:lnTo>
                    <a:pt x="981456" y="30480"/>
                  </a:lnTo>
                  <a:lnTo>
                    <a:pt x="1025652" y="15240"/>
                  </a:lnTo>
                  <a:close/>
                </a:path>
              </a:pathLst>
            </a:custGeom>
            <a:solidFill>
              <a:srgbClr val="32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602736" y="3552444"/>
              <a:ext cx="289560" cy="28955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4401311" y="356920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88391" y="0"/>
                  </a:lnTo>
                </a:path>
                <a:path w="457200">
                  <a:moveTo>
                    <a:pt x="382523" y="0"/>
                  </a:moveTo>
                  <a:lnTo>
                    <a:pt x="457199" y="0"/>
                  </a:lnTo>
                </a:path>
              </a:pathLst>
            </a:custGeom>
            <a:ln w="317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373880" y="3558539"/>
              <a:ext cx="512445" cy="21590"/>
            </a:xfrm>
            <a:custGeom>
              <a:avLst/>
              <a:gdLst/>
              <a:ahLst/>
              <a:cxnLst/>
              <a:rect l="l" t="t" r="r" b="b"/>
              <a:pathLst>
                <a:path w="512445" h="21589">
                  <a:moveTo>
                    <a:pt x="28956" y="0"/>
                  </a:moveTo>
                  <a:lnTo>
                    <a:pt x="0" y="10668"/>
                  </a:lnTo>
                  <a:lnTo>
                    <a:pt x="28956" y="21336"/>
                  </a:lnTo>
                  <a:lnTo>
                    <a:pt x="28956" y="0"/>
                  </a:lnTo>
                  <a:close/>
                </a:path>
                <a:path w="512445" h="21589">
                  <a:moveTo>
                    <a:pt x="512064" y="10668"/>
                  </a:moveTo>
                  <a:lnTo>
                    <a:pt x="481584" y="0"/>
                  </a:lnTo>
                  <a:lnTo>
                    <a:pt x="481584" y="21336"/>
                  </a:lnTo>
                  <a:lnTo>
                    <a:pt x="512064" y="10668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492752" y="3552444"/>
              <a:ext cx="289560" cy="28955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 txBox="1"/>
          <p:nvPr/>
        </p:nvSpPr>
        <p:spPr>
          <a:xfrm>
            <a:off x="5973569" y="8725916"/>
            <a:ext cx="1314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2125979" y="62260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2057400" y="6164579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0054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2113279" y="61915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247900" y="61645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65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2280919" y="6202173"/>
            <a:ext cx="17094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45" dirty="0">
                <a:latin typeface="Verdana"/>
                <a:cs typeface="Verdana"/>
              </a:rPr>
              <a:t>Software</a:t>
            </a:r>
            <a:r>
              <a:rPr sz="650" spc="-2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Engineering</a:t>
            </a:r>
            <a:r>
              <a:rPr sz="650" spc="1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Fundamentals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60"/>
              </a:spcBef>
            </a:pP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Agenda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2125979" y="59974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057400" y="5935979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377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2113279" y="59629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247900" y="59359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5EA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2280919" y="5972049"/>
            <a:ext cx="165988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45" dirty="0">
                <a:latin typeface="Verdana"/>
                <a:cs typeface="Verdana"/>
              </a:rPr>
              <a:t>Instructor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and</a:t>
            </a:r>
            <a:r>
              <a:rPr sz="650" spc="-15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Course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45" dirty="0">
                <a:latin typeface="Verdana"/>
                <a:cs typeface="Verdana"/>
              </a:rPr>
              <a:t>Introduction</a:t>
            </a:r>
            <a:endParaRPr sz="650">
              <a:latin typeface="Verdana"/>
              <a:cs typeface="Verdana"/>
            </a:endParaRPr>
          </a:p>
        </p:txBody>
      </p:sp>
      <p:pic>
        <p:nvPicPr>
          <p:cNvPr id="236" name="object 236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1671827" y="6615683"/>
            <a:ext cx="274320" cy="187452"/>
          </a:xfrm>
          <a:prstGeom prst="rect">
            <a:avLst/>
          </a:prstGeom>
        </p:spPr>
      </p:pic>
      <p:sp>
        <p:nvSpPr>
          <p:cNvPr id="237" name="object 237"/>
          <p:cNvSpPr txBox="1"/>
          <p:nvPr/>
        </p:nvSpPr>
        <p:spPr>
          <a:xfrm>
            <a:off x="2125979" y="66832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2057400" y="6621780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2113279" y="66487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2247900" y="66217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2280919" y="6659373"/>
            <a:ext cx="119507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35" dirty="0">
                <a:latin typeface="Verdana"/>
                <a:cs typeface="Verdana"/>
              </a:rPr>
              <a:t>Summary</a:t>
            </a:r>
            <a:r>
              <a:rPr sz="65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and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Conclusion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2125979" y="6454640"/>
            <a:ext cx="53975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50" b="1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2057400" y="6393179"/>
            <a:ext cx="190500" cy="201295"/>
          </a:xfrm>
          <a:custGeom>
            <a:avLst/>
            <a:gdLst/>
            <a:ahLst/>
            <a:cxnLst/>
            <a:rect l="l" t="t" r="r" b="b"/>
            <a:pathLst>
              <a:path w="190500" h="201295">
                <a:moveTo>
                  <a:pt x="190499" y="0"/>
                </a:moveTo>
                <a:lnTo>
                  <a:pt x="0" y="0"/>
                </a:lnTo>
                <a:lnTo>
                  <a:pt x="0" y="201167"/>
                </a:lnTo>
                <a:lnTo>
                  <a:pt x="190499" y="201167"/>
                </a:lnTo>
                <a:lnTo>
                  <a:pt x="190499" y="0"/>
                </a:lnTo>
                <a:close/>
              </a:path>
            </a:pathLst>
          </a:custGeom>
          <a:solidFill>
            <a:srgbClr val="CC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 txBox="1"/>
          <p:nvPr/>
        </p:nvSpPr>
        <p:spPr>
          <a:xfrm>
            <a:off x="2113279" y="6420105"/>
            <a:ext cx="793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2247900" y="6393179"/>
            <a:ext cx="2552700" cy="201295"/>
          </a:xfrm>
          <a:custGeom>
            <a:avLst/>
            <a:gdLst/>
            <a:ahLst/>
            <a:cxnLst/>
            <a:rect l="l" t="t" r="r" b="b"/>
            <a:pathLst>
              <a:path w="2552700" h="201295">
                <a:moveTo>
                  <a:pt x="2552700" y="100584"/>
                </a:moveTo>
                <a:lnTo>
                  <a:pt x="2395728" y="0"/>
                </a:lnTo>
                <a:lnTo>
                  <a:pt x="0" y="0"/>
                </a:lnTo>
                <a:lnTo>
                  <a:pt x="0" y="201168"/>
                </a:lnTo>
                <a:lnTo>
                  <a:pt x="2395728" y="201168"/>
                </a:lnTo>
                <a:lnTo>
                  <a:pt x="2552700" y="100584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 txBox="1"/>
          <p:nvPr/>
        </p:nvSpPr>
        <p:spPr>
          <a:xfrm>
            <a:off x="2280919" y="6430773"/>
            <a:ext cx="199072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50" dirty="0">
                <a:latin typeface="Verdana"/>
                <a:cs typeface="Verdana"/>
              </a:rPr>
              <a:t>Towards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a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Pattern-Driven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20" dirty="0">
                <a:latin typeface="Verdana"/>
                <a:cs typeface="Verdana"/>
              </a:rPr>
              <a:t>SE</a:t>
            </a:r>
            <a:r>
              <a:rPr sz="65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Methodology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7793" y="4550157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5374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ou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2223" y="1664572"/>
            <a:ext cx="3967479" cy="25654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79705" indent="-180340">
              <a:lnSpc>
                <a:spcPct val="100000"/>
              </a:lnSpc>
              <a:spcBef>
                <a:spcPts val="470"/>
              </a:spcBef>
              <a:buSzPct val="55000"/>
              <a:buFont typeface="MS UI Gothic"/>
              <a:buChar char="■"/>
              <a:tabLst>
                <a:tab pos="179705" algn="l"/>
                <a:tab pos="180340" algn="l"/>
              </a:tabLst>
            </a:pPr>
            <a:r>
              <a:rPr sz="1000" spc="-10" dirty="0">
                <a:latin typeface="Arial MT"/>
                <a:cs typeface="Arial MT"/>
              </a:rPr>
              <a:t>Individual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Assignments</a:t>
            </a:r>
            <a:endParaRPr sz="1000">
              <a:latin typeface="Arial MT"/>
              <a:cs typeface="Arial MT"/>
            </a:endParaRPr>
          </a:p>
          <a:p>
            <a:pPr marL="389890" lvl="1" indent="-149860">
              <a:lnSpc>
                <a:spcPct val="100000"/>
              </a:lnSpc>
              <a:spcBef>
                <a:spcPts val="340"/>
              </a:spcBef>
              <a:buSzPct val="55555"/>
              <a:buFont typeface="MS UI Gothic"/>
              <a:buChar char="■"/>
              <a:tabLst>
                <a:tab pos="390525" algn="l"/>
              </a:tabLst>
            </a:pPr>
            <a:r>
              <a:rPr sz="900" spc="-5" dirty="0">
                <a:latin typeface="Arial MT"/>
                <a:cs typeface="Arial MT"/>
              </a:rPr>
              <a:t>Reports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based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</a:t>
            </a:r>
            <a:r>
              <a:rPr sz="900" dirty="0">
                <a:latin typeface="Arial MT"/>
                <a:cs typeface="Arial MT"/>
              </a:rPr>
              <a:t> case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studies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/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class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presentations</a:t>
            </a:r>
            <a:endParaRPr sz="900">
              <a:latin typeface="Arial MT"/>
              <a:cs typeface="Arial MT"/>
            </a:endParaRPr>
          </a:p>
          <a:p>
            <a:pPr marL="179705" indent="-180340">
              <a:lnSpc>
                <a:spcPct val="100000"/>
              </a:lnSpc>
              <a:spcBef>
                <a:spcPts val="345"/>
              </a:spcBef>
              <a:buSzPct val="55000"/>
              <a:buFont typeface="MS UI Gothic"/>
              <a:buChar char="■"/>
              <a:tabLst>
                <a:tab pos="179705" algn="l"/>
                <a:tab pos="180340" algn="l"/>
              </a:tabLst>
            </a:pPr>
            <a:r>
              <a:rPr sz="1000" spc="-5" dirty="0">
                <a:latin typeface="Arial MT"/>
                <a:cs typeface="Arial MT"/>
              </a:rPr>
              <a:t>Project-Related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Assignments</a:t>
            </a:r>
            <a:endParaRPr sz="1000">
              <a:latin typeface="Arial MT"/>
              <a:cs typeface="Arial MT"/>
            </a:endParaRPr>
          </a:p>
          <a:p>
            <a:pPr marL="389890" marR="559435" lvl="1" indent="-149860">
              <a:lnSpc>
                <a:spcPct val="130000"/>
              </a:lnSpc>
              <a:spcBef>
                <a:spcPts val="15"/>
              </a:spcBef>
              <a:buSzPct val="55555"/>
              <a:buFont typeface="MS UI Gothic"/>
              <a:buChar char="■"/>
              <a:tabLst>
                <a:tab pos="390525" algn="l"/>
              </a:tabLst>
            </a:pPr>
            <a:r>
              <a:rPr sz="900" spc="-5" dirty="0">
                <a:latin typeface="Arial MT"/>
                <a:cs typeface="Arial MT"/>
              </a:rPr>
              <a:t>All </a:t>
            </a:r>
            <a:r>
              <a:rPr sz="900" dirty="0">
                <a:latin typeface="Arial MT"/>
                <a:cs typeface="Arial MT"/>
              </a:rPr>
              <a:t>assignments (other </a:t>
            </a:r>
            <a:r>
              <a:rPr sz="900" spc="-5" dirty="0">
                <a:latin typeface="Arial MT"/>
                <a:cs typeface="Arial MT"/>
              </a:rPr>
              <a:t>than </a:t>
            </a:r>
            <a:r>
              <a:rPr sz="900" dirty="0">
                <a:latin typeface="Arial MT"/>
                <a:cs typeface="Arial MT"/>
              </a:rPr>
              <a:t>the </a:t>
            </a:r>
            <a:r>
              <a:rPr sz="900" spc="-5" dirty="0">
                <a:latin typeface="Arial MT"/>
                <a:cs typeface="Arial MT"/>
              </a:rPr>
              <a:t>individual </a:t>
            </a:r>
            <a:r>
              <a:rPr sz="900" dirty="0">
                <a:latin typeface="Arial MT"/>
                <a:cs typeface="Arial MT"/>
              </a:rPr>
              <a:t>assessments) </a:t>
            </a:r>
            <a:r>
              <a:rPr sz="900" spc="-5" dirty="0">
                <a:latin typeface="Arial MT"/>
                <a:cs typeface="Arial MT"/>
              </a:rPr>
              <a:t>will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correspond</a:t>
            </a:r>
            <a:r>
              <a:rPr sz="900" spc="-4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milestones</a:t>
            </a:r>
            <a:r>
              <a:rPr sz="900" spc="-5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team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project.</a:t>
            </a:r>
            <a:endParaRPr sz="900">
              <a:latin typeface="Arial MT"/>
              <a:cs typeface="Arial MT"/>
            </a:endParaRPr>
          </a:p>
          <a:p>
            <a:pPr marL="389890" marR="5080" lvl="1" indent="-149860">
              <a:lnSpc>
                <a:spcPct val="130000"/>
              </a:lnSpc>
              <a:buSzPct val="55555"/>
              <a:buFont typeface="MS UI Gothic"/>
              <a:buChar char="■"/>
              <a:tabLst>
                <a:tab pos="390525" algn="l"/>
              </a:tabLst>
            </a:pPr>
            <a:r>
              <a:rPr sz="900" spc="-5" dirty="0">
                <a:latin typeface="Arial MT"/>
                <a:cs typeface="Arial MT"/>
              </a:rPr>
              <a:t>As </a:t>
            </a:r>
            <a:r>
              <a:rPr sz="900" dirty="0">
                <a:latin typeface="Arial MT"/>
                <a:cs typeface="Arial MT"/>
              </a:rPr>
              <a:t>the course progresses, students </a:t>
            </a:r>
            <a:r>
              <a:rPr sz="900" spc="-5" dirty="0">
                <a:latin typeface="Arial MT"/>
                <a:cs typeface="Arial MT"/>
              </a:rPr>
              <a:t>will be applying various 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methodologies </a:t>
            </a:r>
            <a:r>
              <a:rPr sz="900" dirty="0">
                <a:latin typeface="Arial MT"/>
                <a:cs typeface="Arial MT"/>
              </a:rPr>
              <a:t>to </a:t>
            </a:r>
            <a:r>
              <a:rPr sz="900" spc="-5" dirty="0">
                <a:latin typeface="Arial MT"/>
                <a:cs typeface="Arial MT"/>
              </a:rPr>
              <a:t>a </a:t>
            </a:r>
            <a:r>
              <a:rPr sz="900" dirty="0">
                <a:latin typeface="Arial MT"/>
                <a:cs typeface="Arial MT"/>
              </a:rPr>
              <a:t>project of </a:t>
            </a:r>
            <a:r>
              <a:rPr sz="900" spc="-5" dirty="0">
                <a:latin typeface="Arial MT"/>
                <a:cs typeface="Arial MT"/>
              </a:rPr>
              <a:t>their </a:t>
            </a:r>
            <a:r>
              <a:rPr sz="900" dirty="0">
                <a:latin typeface="Arial MT"/>
                <a:cs typeface="Arial MT"/>
              </a:rPr>
              <a:t>choice. </a:t>
            </a:r>
            <a:r>
              <a:rPr sz="900" spc="-5" dirty="0">
                <a:latin typeface="Arial MT"/>
                <a:cs typeface="Arial MT"/>
              </a:rPr>
              <a:t>The </a:t>
            </a:r>
            <a:r>
              <a:rPr sz="900" dirty="0">
                <a:latin typeface="Arial MT"/>
                <a:cs typeface="Arial MT"/>
              </a:rPr>
              <a:t>project </a:t>
            </a:r>
            <a:r>
              <a:rPr sz="900" spc="-5" dirty="0">
                <a:latin typeface="Arial MT"/>
                <a:cs typeface="Arial MT"/>
              </a:rPr>
              <a:t>and related 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software </a:t>
            </a:r>
            <a:r>
              <a:rPr sz="900" dirty="0">
                <a:latin typeface="Arial MT"/>
                <a:cs typeface="Arial MT"/>
              </a:rPr>
              <a:t>system should </a:t>
            </a:r>
            <a:r>
              <a:rPr sz="900" spc="-5" dirty="0">
                <a:latin typeface="Arial MT"/>
                <a:cs typeface="Arial MT"/>
              </a:rPr>
              <a:t>relate </a:t>
            </a:r>
            <a:r>
              <a:rPr sz="900" dirty="0">
                <a:latin typeface="Arial MT"/>
                <a:cs typeface="Arial MT"/>
              </a:rPr>
              <a:t>to </a:t>
            </a:r>
            <a:r>
              <a:rPr sz="900" spc="-5" dirty="0">
                <a:latin typeface="Arial MT"/>
                <a:cs typeface="Arial MT"/>
              </a:rPr>
              <a:t>a real-world </a:t>
            </a:r>
            <a:r>
              <a:rPr sz="900" dirty="0">
                <a:latin typeface="Arial MT"/>
                <a:cs typeface="Arial MT"/>
              </a:rPr>
              <a:t>scenario chosen </a:t>
            </a:r>
            <a:r>
              <a:rPr sz="900" spc="-5" dirty="0">
                <a:latin typeface="Arial MT"/>
                <a:cs typeface="Arial MT"/>
              </a:rPr>
              <a:t>by </a:t>
            </a:r>
            <a:r>
              <a:rPr sz="900" dirty="0">
                <a:latin typeface="Arial MT"/>
                <a:cs typeface="Arial MT"/>
              </a:rPr>
              <a:t>each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team.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The</a:t>
            </a:r>
            <a:r>
              <a:rPr sz="900" spc="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</a:t>
            </a:r>
            <a:r>
              <a:rPr sz="900" spc="-5" dirty="0">
                <a:latin typeface="Arial MT"/>
                <a:cs typeface="Arial MT"/>
              </a:rPr>
              <a:t> will</a:t>
            </a:r>
            <a:r>
              <a:rPr sz="900" spc="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consist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inter-related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deliverables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which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are 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due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(bi-)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weekly </a:t>
            </a:r>
            <a:r>
              <a:rPr sz="900" dirty="0">
                <a:latin typeface="Arial MT"/>
                <a:cs typeface="Arial MT"/>
              </a:rPr>
              <a:t>basis.</a:t>
            </a:r>
            <a:endParaRPr sz="900">
              <a:latin typeface="Arial MT"/>
              <a:cs typeface="Arial MT"/>
            </a:endParaRPr>
          </a:p>
          <a:p>
            <a:pPr marL="389890" marR="220979" lvl="1" indent="-149860">
              <a:lnSpc>
                <a:spcPct val="130000"/>
              </a:lnSpc>
              <a:buSzPct val="55555"/>
              <a:buFont typeface="MS UI Gothic"/>
              <a:buChar char="■"/>
              <a:tabLst>
                <a:tab pos="390525" algn="l"/>
              </a:tabLst>
            </a:pPr>
            <a:r>
              <a:rPr sz="900" spc="-5" dirty="0">
                <a:latin typeface="Arial MT"/>
                <a:cs typeface="Arial MT"/>
              </a:rPr>
              <a:t>There will be only one </a:t>
            </a:r>
            <a:r>
              <a:rPr sz="900" dirty="0">
                <a:latin typeface="Arial MT"/>
                <a:cs typeface="Arial MT"/>
              </a:rPr>
              <a:t>submission </a:t>
            </a:r>
            <a:r>
              <a:rPr sz="900" spc="-5" dirty="0">
                <a:latin typeface="Arial MT"/>
                <a:cs typeface="Arial MT"/>
              </a:rPr>
              <a:t>per </a:t>
            </a:r>
            <a:r>
              <a:rPr sz="900" dirty="0">
                <a:latin typeface="Arial MT"/>
                <a:cs typeface="Arial MT"/>
              </a:rPr>
              <a:t>team </a:t>
            </a:r>
            <a:r>
              <a:rPr sz="900" spc="-5" dirty="0">
                <a:latin typeface="Arial MT"/>
                <a:cs typeface="Arial MT"/>
              </a:rPr>
              <a:t>per deliverable and all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teams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must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demonstrate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their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course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instructor.</a:t>
            </a:r>
            <a:endParaRPr sz="900">
              <a:latin typeface="Arial MT"/>
              <a:cs typeface="Arial MT"/>
            </a:endParaRPr>
          </a:p>
          <a:p>
            <a:pPr marL="389890" marR="200025" lvl="1" indent="-149860">
              <a:lnSpc>
                <a:spcPct val="130000"/>
              </a:lnSpc>
              <a:buSzPct val="55555"/>
              <a:buFont typeface="MS UI Gothic"/>
              <a:buChar char="■"/>
              <a:tabLst>
                <a:tab pos="390525" algn="l"/>
              </a:tabLst>
            </a:pPr>
            <a:r>
              <a:rPr sz="900" dirty="0">
                <a:latin typeface="Arial MT"/>
                <a:cs typeface="Arial MT"/>
              </a:rPr>
              <a:t>A sample project description </a:t>
            </a:r>
            <a:r>
              <a:rPr sz="900" spc="-5" dirty="0">
                <a:latin typeface="Arial MT"/>
                <a:cs typeface="Arial MT"/>
              </a:rPr>
              <a:t>and additional details will be available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under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handouts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course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Web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site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1225296"/>
              <a:ext cx="30784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87793" y="8727440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eam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4123" y="5848865"/>
            <a:ext cx="4203700" cy="268922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79705" indent="-180340">
              <a:lnSpc>
                <a:spcPct val="100000"/>
              </a:lnSpc>
              <a:spcBef>
                <a:spcPts val="270"/>
              </a:spcBef>
              <a:buSzPct val="55000"/>
              <a:buFont typeface="MS UI Gothic"/>
              <a:buChar char="■"/>
              <a:tabLst>
                <a:tab pos="179705" algn="l"/>
                <a:tab pos="180340" algn="l"/>
              </a:tabLst>
            </a:pPr>
            <a:r>
              <a:rPr sz="1000" spc="-5" dirty="0">
                <a:latin typeface="Arial MT"/>
                <a:cs typeface="Arial MT"/>
              </a:rPr>
              <a:t>Project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Logistics</a:t>
            </a:r>
            <a:endParaRPr sz="1000">
              <a:latin typeface="Arial MT"/>
              <a:cs typeface="Arial MT"/>
            </a:endParaRPr>
          </a:p>
          <a:p>
            <a:pPr marL="389890" marR="12065" lvl="1" indent="-149860">
              <a:lnSpc>
                <a:spcPct val="100000"/>
              </a:lnSpc>
              <a:spcBef>
                <a:spcPts val="160"/>
              </a:spcBef>
              <a:buSzPct val="55555"/>
              <a:buFont typeface="MS UI Gothic"/>
              <a:buChar char="■"/>
              <a:tabLst>
                <a:tab pos="390525" algn="l"/>
              </a:tabLst>
            </a:pPr>
            <a:r>
              <a:rPr sz="900" spc="-25" dirty="0">
                <a:latin typeface="Arial MT"/>
                <a:cs typeface="Arial MT"/>
              </a:rPr>
              <a:t>Teams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will</a:t>
            </a:r>
            <a:r>
              <a:rPr sz="900" spc="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pick </a:t>
            </a:r>
            <a:r>
              <a:rPr sz="900" spc="-5" dirty="0">
                <a:latin typeface="Arial MT"/>
                <a:cs typeface="Arial MT"/>
              </a:rPr>
              <a:t>their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own</a:t>
            </a:r>
            <a:r>
              <a:rPr sz="900" spc="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projects,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within</a:t>
            </a:r>
            <a:r>
              <a:rPr sz="900" spc="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certain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constraints: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for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instance,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all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should </a:t>
            </a:r>
            <a:r>
              <a:rPr sz="900" spc="-5" dirty="0">
                <a:latin typeface="Arial MT"/>
                <a:cs typeface="Arial MT"/>
              </a:rPr>
              <a:t>involve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multiple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distributed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subsystems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(e.g., </a:t>
            </a:r>
            <a:r>
              <a:rPr sz="900" spc="-5" dirty="0">
                <a:latin typeface="Arial MT"/>
                <a:cs typeface="Arial MT"/>
              </a:rPr>
              <a:t>web- </a:t>
            </a:r>
            <a:r>
              <a:rPr sz="900" dirty="0">
                <a:latin typeface="Arial MT"/>
                <a:cs typeface="Arial MT"/>
              </a:rPr>
              <a:t> based electronic </a:t>
            </a:r>
            <a:r>
              <a:rPr sz="900" spc="-5" dirty="0">
                <a:latin typeface="Arial MT"/>
                <a:cs typeface="Arial MT"/>
              </a:rPr>
              <a:t>services </a:t>
            </a:r>
            <a:r>
              <a:rPr sz="900" dirty="0">
                <a:latin typeface="Arial MT"/>
                <a:cs typeface="Arial MT"/>
              </a:rPr>
              <a:t>projects including client, application </a:t>
            </a:r>
            <a:r>
              <a:rPr sz="900" spc="-10" dirty="0">
                <a:latin typeface="Arial MT"/>
                <a:cs typeface="Arial MT"/>
              </a:rPr>
              <a:t>server,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dirty="0">
                <a:latin typeface="Arial MT"/>
                <a:cs typeface="Arial MT"/>
              </a:rPr>
              <a:t> database tiers). </a:t>
            </a:r>
            <a:r>
              <a:rPr sz="900" spc="-5" dirty="0">
                <a:latin typeface="Arial MT"/>
                <a:cs typeface="Arial MT"/>
              </a:rPr>
              <a:t>Students will need </a:t>
            </a:r>
            <a:r>
              <a:rPr sz="900" dirty="0">
                <a:latin typeface="Arial MT"/>
                <a:cs typeface="Arial MT"/>
              </a:rPr>
              <a:t>to come </a:t>
            </a:r>
            <a:r>
              <a:rPr sz="900" spc="-5" dirty="0">
                <a:latin typeface="Arial MT"/>
                <a:cs typeface="Arial MT"/>
              </a:rPr>
              <a:t>up </a:t>
            </a:r>
            <a:r>
              <a:rPr sz="900" dirty="0">
                <a:latin typeface="Arial MT"/>
                <a:cs typeface="Arial MT"/>
              </a:rPr>
              <a:t>to speed </a:t>
            </a:r>
            <a:r>
              <a:rPr sz="900" spc="-5" dirty="0">
                <a:latin typeface="Arial MT"/>
                <a:cs typeface="Arial MT"/>
              </a:rPr>
              <a:t>on whatever </a:t>
            </a:r>
            <a:r>
              <a:rPr sz="900" dirty="0">
                <a:latin typeface="Arial MT"/>
                <a:cs typeface="Arial MT"/>
              </a:rPr>
              <a:t> programming </a:t>
            </a:r>
            <a:r>
              <a:rPr sz="900" spc="-5" dirty="0">
                <a:latin typeface="Arial MT"/>
                <a:cs typeface="Arial MT"/>
              </a:rPr>
              <a:t>languages and/or software technologies </a:t>
            </a:r>
            <a:r>
              <a:rPr sz="900" dirty="0">
                <a:latin typeface="Arial MT"/>
                <a:cs typeface="Arial MT"/>
              </a:rPr>
              <a:t>they choose for </a:t>
            </a:r>
            <a:r>
              <a:rPr sz="900" spc="-5" dirty="0">
                <a:latin typeface="Arial MT"/>
                <a:cs typeface="Arial MT"/>
              </a:rPr>
              <a:t>their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projects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- </a:t>
            </a:r>
            <a:r>
              <a:rPr sz="900" spc="-5" dirty="0">
                <a:latin typeface="Arial MT"/>
                <a:cs typeface="Arial MT"/>
              </a:rPr>
              <a:t>which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will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not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necessarily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be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covered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class.</a:t>
            </a:r>
            <a:endParaRPr sz="900">
              <a:latin typeface="Arial MT"/>
              <a:cs typeface="Arial MT"/>
            </a:endParaRPr>
          </a:p>
          <a:p>
            <a:pPr marL="389890" marR="20955" lvl="1" indent="-149860">
              <a:lnSpc>
                <a:spcPct val="100000"/>
              </a:lnSpc>
              <a:buSzPct val="55555"/>
              <a:buFont typeface="MS UI Gothic"/>
              <a:buChar char="■"/>
              <a:tabLst>
                <a:tab pos="390525" algn="l"/>
              </a:tabLst>
            </a:pPr>
            <a:r>
              <a:rPr sz="900" spc="-5" dirty="0">
                <a:latin typeface="Arial MT"/>
                <a:cs typeface="Arial MT"/>
              </a:rPr>
              <a:t>Students will be required </a:t>
            </a:r>
            <a:r>
              <a:rPr sz="900" dirty="0">
                <a:latin typeface="Arial MT"/>
                <a:cs typeface="Arial MT"/>
              </a:rPr>
              <a:t>to form </a:t>
            </a:r>
            <a:r>
              <a:rPr sz="900" spc="-5" dirty="0">
                <a:latin typeface="Arial MT"/>
                <a:cs typeface="Arial MT"/>
              </a:rPr>
              <a:t>themselves into </a:t>
            </a:r>
            <a:r>
              <a:rPr sz="900" dirty="0">
                <a:latin typeface="Arial MT"/>
                <a:cs typeface="Arial MT"/>
              </a:rPr>
              <a:t>"pairs" of </a:t>
            </a:r>
            <a:r>
              <a:rPr sz="900" spc="-5" dirty="0">
                <a:latin typeface="Arial MT"/>
                <a:cs typeface="Arial MT"/>
              </a:rPr>
              <a:t>exactly two </a:t>
            </a:r>
            <a:r>
              <a:rPr sz="900" dirty="0">
                <a:latin typeface="Arial MT"/>
                <a:cs typeface="Arial MT"/>
              </a:rPr>
              <a:t>(2)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members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each;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there is an odd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number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students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class,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then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one</a:t>
            </a:r>
            <a:endParaRPr sz="900">
              <a:latin typeface="Arial MT"/>
              <a:cs typeface="Arial MT"/>
            </a:endParaRPr>
          </a:p>
          <a:p>
            <a:pPr marL="389890" marR="5080" lvl="2">
              <a:lnSpc>
                <a:spcPct val="100000"/>
              </a:lnSpc>
              <a:buAutoNum type="arabicParenBoth"/>
              <a:tabLst>
                <a:tab pos="562610" algn="l"/>
              </a:tabLst>
            </a:pPr>
            <a:r>
              <a:rPr sz="900" dirty="0">
                <a:latin typeface="Arial MT"/>
                <a:cs typeface="Arial MT"/>
              </a:rPr>
              <a:t>team of </a:t>
            </a:r>
            <a:r>
              <a:rPr sz="900" spc="-5" dirty="0">
                <a:latin typeface="Arial MT"/>
                <a:cs typeface="Arial MT"/>
              </a:rPr>
              <a:t>three </a:t>
            </a:r>
            <a:r>
              <a:rPr sz="900" dirty="0">
                <a:latin typeface="Arial MT"/>
                <a:cs typeface="Arial MT"/>
              </a:rPr>
              <a:t>(3) members </a:t>
            </a:r>
            <a:r>
              <a:rPr sz="900" spc="-5" dirty="0">
                <a:latin typeface="Arial MT"/>
                <a:cs typeface="Arial MT"/>
              </a:rPr>
              <a:t>will be </a:t>
            </a:r>
            <a:r>
              <a:rPr sz="900" dirty="0">
                <a:latin typeface="Arial MT"/>
                <a:cs typeface="Arial MT"/>
              </a:rPr>
              <a:t>permitted.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There </a:t>
            </a:r>
            <a:r>
              <a:rPr sz="900" dirty="0">
                <a:latin typeface="Arial MT"/>
                <a:cs typeface="Arial MT"/>
              </a:rPr>
              <a:t>may 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no</a:t>
            </a:r>
            <a:r>
              <a:rPr sz="900" dirty="0">
                <a:latin typeface="Arial MT"/>
                <a:cs typeface="Arial MT"/>
              </a:rPr>
              <a:t>t </a:t>
            </a:r>
            <a:r>
              <a:rPr sz="900" spc="-5" dirty="0">
                <a:latin typeface="Arial MT"/>
                <a:cs typeface="Arial MT"/>
              </a:rPr>
              <a:t>be any </a:t>
            </a:r>
            <a:r>
              <a:rPr sz="900" dirty="0">
                <a:latin typeface="Arial MT"/>
                <a:cs typeface="Arial MT"/>
              </a:rPr>
              <a:t> "pairs" of </a:t>
            </a:r>
            <a:r>
              <a:rPr sz="900" spc="-5" dirty="0">
                <a:latin typeface="Arial MT"/>
                <a:cs typeface="Arial MT"/>
              </a:rPr>
              <a:t>only one </a:t>
            </a:r>
            <a:r>
              <a:rPr sz="900" dirty="0">
                <a:latin typeface="Arial MT"/>
                <a:cs typeface="Arial MT"/>
              </a:rPr>
              <a:t>member!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The </a:t>
            </a:r>
            <a:r>
              <a:rPr sz="900" dirty="0">
                <a:latin typeface="Arial MT"/>
                <a:cs typeface="Arial MT"/>
              </a:rPr>
              <a:t>instructor </a:t>
            </a:r>
            <a:r>
              <a:rPr sz="900" spc="-5" dirty="0">
                <a:latin typeface="Arial MT"/>
                <a:cs typeface="Arial MT"/>
              </a:rPr>
              <a:t>and </a:t>
            </a:r>
            <a:r>
              <a:rPr sz="900" spc="-20" dirty="0">
                <a:latin typeface="Arial MT"/>
                <a:cs typeface="Arial MT"/>
              </a:rPr>
              <a:t>TA(s) </a:t>
            </a:r>
            <a:r>
              <a:rPr sz="900" spc="-5" dirty="0">
                <a:latin typeface="Arial MT"/>
                <a:cs typeface="Arial MT"/>
              </a:rPr>
              <a:t>will then </a:t>
            </a:r>
            <a:r>
              <a:rPr sz="900" dirty="0">
                <a:latin typeface="Arial MT"/>
                <a:cs typeface="Arial MT"/>
              </a:rPr>
              <a:t>assist the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pairs in </a:t>
            </a:r>
            <a:r>
              <a:rPr sz="900" dirty="0">
                <a:latin typeface="Arial MT"/>
                <a:cs typeface="Arial MT"/>
              </a:rPr>
              <a:t>forming "teams", </a:t>
            </a:r>
            <a:r>
              <a:rPr sz="900" spc="-5" dirty="0">
                <a:latin typeface="Arial MT"/>
                <a:cs typeface="Arial MT"/>
              </a:rPr>
              <a:t>ideally </a:t>
            </a:r>
            <a:r>
              <a:rPr sz="900" dirty="0">
                <a:latin typeface="Arial MT"/>
                <a:cs typeface="Arial MT"/>
              </a:rPr>
              <a:t>each consisting of </a:t>
            </a:r>
            <a:r>
              <a:rPr sz="900" spc="-5" dirty="0">
                <a:latin typeface="Arial MT"/>
                <a:cs typeface="Arial MT"/>
              </a:rPr>
              <a:t>two </a:t>
            </a:r>
            <a:r>
              <a:rPr sz="900" dirty="0">
                <a:latin typeface="Arial MT"/>
                <a:cs typeface="Arial MT"/>
              </a:rPr>
              <a:t>(2) "pairs", possibly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three </a:t>
            </a:r>
            <a:r>
              <a:rPr sz="900" dirty="0">
                <a:latin typeface="Arial MT"/>
                <a:cs typeface="Arial MT"/>
              </a:rPr>
              <a:t>(3) </a:t>
            </a:r>
            <a:r>
              <a:rPr sz="900" spc="-5" dirty="0">
                <a:latin typeface="Arial MT"/>
                <a:cs typeface="Arial MT"/>
              </a:rPr>
              <a:t>pairs </a:t>
            </a:r>
            <a:r>
              <a:rPr sz="900" dirty="0">
                <a:latin typeface="Arial MT"/>
                <a:cs typeface="Arial MT"/>
              </a:rPr>
              <a:t>if necessary </a:t>
            </a:r>
            <a:r>
              <a:rPr sz="900" spc="-5" dirty="0">
                <a:latin typeface="Arial MT"/>
                <a:cs typeface="Arial MT"/>
              </a:rPr>
              <a:t>due </a:t>
            </a:r>
            <a:r>
              <a:rPr sz="900" dirty="0">
                <a:latin typeface="Arial MT"/>
                <a:cs typeface="Arial MT"/>
              </a:rPr>
              <a:t>to enrollment, but students </a:t>
            </a:r>
            <a:r>
              <a:rPr sz="900" spc="-5" dirty="0">
                <a:latin typeface="Arial MT"/>
                <a:cs typeface="Arial MT"/>
              </a:rPr>
              <a:t>are </a:t>
            </a:r>
            <a:r>
              <a:rPr sz="900" dirty="0">
                <a:latin typeface="Arial MT"/>
                <a:cs typeface="Arial MT"/>
              </a:rPr>
              <a:t>encouraged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 form </a:t>
            </a:r>
            <a:r>
              <a:rPr sz="900" spc="-5" dirty="0">
                <a:latin typeface="Arial MT"/>
                <a:cs typeface="Arial MT"/>
              </a:rPr>
              <a:t>their </a:t>
            </a:r>
            <a:r>
              <a:rPr sz="900" spc="-10" dirty="0">
                <a:latin typeface="Arial MT"/>
                <a:cs typeface="Arial MT"/>
              </a:rPr>
              <a:t>own </a:t>
            </a:r>
            <a:r>
              <a:rPr sz="900" spc="-5" dirty="0">
                <a:latin typeface="Arial MT"/>
                <a:cs typeface="Arial MT"/>
              </a:rPr>
              <a:t>2-pair </a:t>
            </a:r>
            <a:r>
              <a:rPr sz="900" dirty="0">
                <a:latin typeface="Arial MT"/>
                <a:cs typeface="Arial MT"/>
              </a:rPr>
              <a:t>teams </a:t>
            </a:r>
            <a:r>
              <a:rPr sz="900" spc="-5" dirty="0">
                <a:latin typeface="Arial MT"/>
                <a:cs typeface="Arial MT"/>
              </a:rPr>
              <a:t>in advance. </a:t>
            </a:r>
            <a:r>
              <a:rPr sz="900" dirty="0">
                <a:latin typeface="Arial MT"/>
                <a:cs typeface="Arial MT"/>
              </a:rPr>
              <a:t>If some students </a:t>
            </a:r>
            <a:r>
              <a:rPr sz="900" spc="-5" dirty="0">
                <a:latin typeface="Arial MT"/>
                <a:cs typeface="Arial MT"/>
              </a:rPr>
              <a:t>drop </a:t>
            </a:r>
            <a:r>
              <a:rPr sz="900" dirty="0">
                <a:latin typeface="Arial MT"/>
                <a:cs typeface="Arial MT"/>
              </a:rPr>
              <a:t>the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course, </a:t>
            </a:r>
            <a:r>
              <a:rPr sz="900" spc="-5" dirty="0">
                <a:latin typeface="Arial MT"/>
                <a:cs typeface="Arial MT"/>
              </a:rPr>
              <a:t>any </a:t>
            </a:r>
            <a:r>
              <a:rPr sz="900" dirty="0">
                <a:latin typeface="Arial MT"/>
                <a:cs typeface="Arial MT"/>
              </a:rPr>
              <a:t>remaining </a:t>
            </a:r>
            <a:r>
              <a:rPr sz="900" spc="-5" dirty="0">
                <a:latin typeface="Arial MT"/>
                <a:cs typeface="Arial MT"/>
              </a:rPr>
              <a:t>pair or </a:t>
            </a:r>
            <a:r>
              <a:rPr sz="900" dirty="0">
                <a:latin typeface="Arial MT"/>
                <a:cs typeface="Arial MT"/>
              </a:rPr>
              <a:t>team members may </a:t>
            </a:r>
            <a:r>
              <a:rPr sz="900" spc="-5" dirty="0">
                <a:latin typeface="Arial MT"/>
                <a:cs typeface="Arial MT"/>
              </a:rPr>
              <a:t>be arbitrarily </a:t>
            </a:r>
            <a:r>
              <a:rPr sz="900" dirty="0">
                <a:latin typeface="Arial MT"/>
                <a:cs typeface="Arial MT"/>
              </a:rPr>
              <a:t>reassigned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 </a:t>
            </a:r>
            <a:r>
              <a:rPr sz="900" spc="-5" dirty="0">
                <a:latin typeface="Arial MT"/>
                <a:cs typeface="Arial MT"/>
              </a:rPr>
              <a:t>other </a:t>
            </a:r>
            <a:r>
              <a:rPr sz="900" dirty="0">
                <a:latin typeface="Arial MT"/>
                <a:cs typeface="Arial MT"/>
              </a:rPr>
              <a:t>pairs/teams at the discretion of the instructor (but </a:t>
            </a:r>
            <a:r>
              <a:rPr sz="900" spc="-5" dirty="0">
                <a:latin typeface="Arial MT"/>
                <a:cs typeface="Arial MT"/>
              </a:rPr>
              <a:t>are </a:t>
            </a:r>
            <a:r>
              <a:rPr sz="900" dirty="0">
                <a:latin typeface="Arial MT"/>
                <a:cs typeface="Arial MT"/>
              </a:rPr>
              <a:t>strongly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encouraged to reform pairs/teams </a:t>
            </a:r>
            <a:r>
              <a:rPr sz="900" spc="-5" dirty="0">
                <a:latin typeface="Arial MT"/>
                <a:cs typeface="Arial MT"/>
              </a:rPr>
              <a:t>on their own). Students will develop and </a:t>
            </a:r>
            <a:r>
              <a:rPr sz="900" dirty="0">
                <a:latin typeface="Arial MT"/>
                <a:cs typeface="Arial MT"/>
              </a:rPr>
              <a:t> test </a:t>
            </a:r>
            <a:r>
              <a:rPr sz="900" spc="-5" dirty="0">
                <a:latin typeface="Arial MT"/>
                <a:cs typeface="Arial MT"/>
              </a:rPr>
              <a:t>their </a:t>
            </a:r>
            <a:r>
              <a:rPr sz="900" dirty="0">
                <a:latin typeface="Arial MT"/>
                <a:cs typeface="Arial MT"/>
              </a:rPr>
              <a:t>project code together </a:t>
            </a:r>
            <a:r>
              <a:rPr sz="900" spc="-5" dirty="0">
                <a:latin typeface="Arial MT"/>
                <a:cs typeface="Arial MT"/>
              </a:rPr>
              <a:t>with </a:t>
            </a:r>
            <a:r>
              <a:rPr sz="900" dirty="0">
                <a:latin typeface="Arial MT"/>
                <a:cs typeface="Arial MT"/>
              </a:rPr>
              <a:t>the </a:t>
            </a:r>
            <a:r>
              <a:rPr sz="900" spc="-5" dirty="0">
                <a:latin typeface="Arial MT"/>
                <a:cs typeface="Arial MT"/>
              </a:rPr>
              <a:t>other </a:t>
            </a:r>
            <a:r>
              <a:rPr sz="900" dirty="0">
                <a:latin typeface="Arial MT"/>
                <a:cs typeface="Arial MT"/>
              </a:rPr>
              <a:t>member of </a:t>
            </a:r>
            <a:r>
              <a:rPr sz="900" spc="-5" dirty="0">
                <a:latin typeface="Arial MT"/>
                <a:cs typeface="Arial MT"/>
              </a:rPr>
              <a:t>their programming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15" dirty="0">
                <a:latin typeface="Arial MT"/>
                <a:cs typeface="Arial MT"/>
              </a:rPr>
              <a:t>pair.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5402579"/>
              <a:ext cx="307847" cy="3078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4557" y="4550157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5222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143" y="1765811"/>
            <a:ext cx="3260090" cy="251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 marR="5080" indent="-143510">
              <a:lnSpc>
                <a:spcPct val="100000"/>
              </a:lnSpc>
              <a:spcBef>
                <a:spcPts val="100"/>
              </a:spcBef>
              <a:buFont typeface="MS UI Gothic"/>
              <a:buChar char="▪"/>
              <a:tabLst>
                <a:tab pos="143510" algn="l"/>
              </a:tabLst>
            </a:pP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Open</a:t>
            </a:r>
            <a:r>
              <a:rPr sz="1200" spc="-15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world</a:t>
            </a:r>
            <a:r>
              <a:rPr sz="1200" spc="35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computing</a:t>
            </a:r>
            <a:r>
              <a:rPr sz="1200" spc="-25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-</a:t>
            </a:r>
            <a:r>
              <a:rPr sz="1200" spc="5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pervasive,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distributed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computing</a:t>
            </a:r>
            <a:endParaRPr sz="1200">
              <a:latin typeface="Arial MT"/>
              <a:cs typeface="Arial MT"/>
            </a:endParaRPr>
          </a:p>
          <a:p>
            <a:pPr marL="142875" indent="-143510">
              <a:lnSpc>
                <a:spcPct val="100000"/>
              </a:lnSpc>
              <a:spcBef>
                <a:spcPts val="285"/>
              </a:spcBef>
              <a:buFont typeface="MS UI Gothic"/>
              <a:buChar char="▪"/>
              <a:tabLst>
                <a:tab pos="143510" algn="l"/>
              </a:tabLst>
            </a:pP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Ubiquitous computing</a:t>
            </a:r>
            <a:r>
              <a:rPr sz="1200" spc="-20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-5" dirty="0">
                <a:latin typeface="Arial MT"/>
                <a:cs typeface="Arial MT"/>
              </a:rPr>
              <a:t> wireless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networks</a:t>
            </a:r>
            <a:endParaRPr sz="1200">
              <a:latin typeface="Arial MT"/>
              <a:cs typeface="Arial MT"/>
            </a:endParaRPr>
          </a:p>
          <a:p>
            <a:pPr marL="142875" indent="-143510">
              <a:lnSpc>
                <a:spcPct val="100000"/>
              </a:lnSpc>
              <a:spcBef>
                <a:spcPts val="290"/>
              </a:spcBef>
              <a:buFont typeface="MS UI Gothic"/>
              <a:buChar char="▪"/>
              <a:tabLst>
                <a:tab pos="143510" algn="l"/>
              </a:tabLst>
            </a:pP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Netsourcing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Web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 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computing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engine</a:t>
            </a:r>
            <a:endParaRPr sz="1200">
              <a:latin typeface="Arial MT"/>
              <a:cs typeface="Arial MT"/>
            </a:endParaRPr>
          </a:p>
          <a:p>
            <a:pPr marL="142875" marR="56515" indent="-143510" algn="just">
              <a:lnSpc>
                <a:spcPct val="100000"/>
              </a:lnSpc>
              <a:spcBef>
                <a:spcPts val="285"/>
              </a:spcBef>
              <a:buFont typeface="MS UI Gothic"/>
              <a:buChar char="▪"/>
              <a:tabLst>
                <a:tab pos="143510" algn="l"/>
              </a:tabLst>
            </a:pP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Open source </a:t>
            </a:r>
            <a:r>
              <a:rPr sz="1200" dirty="0">
                <a:latin typeface="Arial MT"/>
                <a:cs typeface="Arial MT"/>
              </a:rPr>
              <a:t>- ”free” </a:t>
            </a:r>
            <a:r>
              <a:rPr sz="1200" spc="-5" dirty="0">
                <a:latin typeface="Arial MT"/>
                <a:cs typeface="Arial MT"/>
              </a:rPr>
              <a:t>source code open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the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computing </a:t>
            </a:r>
            <a:r>
              <a:rPr sz="1200" dirty="0">
                <a:latin typeface="Arial MT"/>
                <a:cs typeface="Arial MT"/>
              </a:rPr>
              <a:t>community </a:t>
            </a:r>
            <a:r>
              <a:rPr sz="1200" spc="-5" dirty="0">
                <a:latin typeface="Arial MT"/>
                <a:cs typeface="Arial MT"/>
              </a:rPr>
              <a:t>(a blessing, but also 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potential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curse!)</a:t>
            </a:r>
            <a:endParaRPr sz="1200">
              <a:latin typeface="Arial MT"/>
              <a:cs typeface="Arial MT"/>
            </a:endParaRPr>
          </a:p>
          <a:p>
            <a:pPr marL="142875" indent="-143510" algn="just">
              <a:lnSpc>
                <a:spcPct val="100000"/>
              </a:lnSpc>
              <a:spcBef>
                <a:spcPts val="290"/>
              </a:spcBef>
              <a:buFont typeface="MS UI Gothic"/>
              <a:buChar char="▪"/>
              <a:tabLst>
                <a:tab pos="143510" algn="l"/>
              </a:tabLst>
            </a:pPr>
            <a:r>
              <a:rPr sz="1200" spc="-5" dirty="0">
                <a:latin typeface="Arial MT"/>
                <a:cs typeface="Arial MT"/>
              </a:rPr>
              <a:t>Also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…</a:t>
            </a:r>
            <a:endParaRPr sz="12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200" spc="-300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D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a </a:t>
            </a:r>
            <a:r>
              <a:rPr sz="1200" spc="5" dirty="0">
                <a:solidFill>
                  <a:srgbClr val="99CC00"/>
                </a:solidFill>
                <a:latin typeface="Arial MT"/>
                <a:cs typeface="Arial MT"/>
              </a:rPr>
              <a:t>m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n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ng</a:t>
            </a:r>
            <a:endParaRPr sz="12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200" spc="-300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r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d</a:t>
            </a:r>
            <a:r>
              <a:rPr sz="1200" spc="5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co</a:t>
            </a:r>
            <a:r>
              <a:rPr sz="1200" spc="5" dirty="0">
                <a:solidFill>
                  <a:srgbClr val="99CC00"/>
                </a:solidFill>
                <a:latin typeface="Arial MT"/>
                <a:cs typeface="Arial MT"/>
              </a:rPr>
              <a:t>m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pu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t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ng</a:t>
            </a:r>
            <a:endParaRPr sz="12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200" spc="-300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C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o</a:t>
            </a:r>
            <a:r>
              <a:rPr sz="1200" spc="-15" dirty="0">
                <a:solidFill>
                  <a:srgbClr val="99CC00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n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i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t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i</a:t>
            </a:r>
            <a:r>
              <a:rPr sz="1200" spc="-15" dirty="0">
                <a:solidFill>
                  <a:srgbClr val="99CC00"/>
                </a:solidFill>
                <a:latin typeface="Arial MT"/>
                <a:cs typeface="Arial MT"/>
              </a:rPr>
              <a:t>v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e</a:t>
            </a:r>
            <a:r>
              <a:rPr sz="1200" spc="15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solidFill>
                  <a:srgbClr val="99CC00"/>
                </a:solidFill>
                <a:latin typeface="Arial MT"/>
                <a:cs typeface="Arial MT"/>
              </a:rPr>
              <a:t>m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ach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ne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200" spc="-300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o</a:t>
            </a:r>
            <a:r>
              <a:rPr sz="1200" spc="10" dirty="0">
                <a:solidFill>
                  <a:srgbClr val="99CC00"/>
                </a:solidFill>
                <a:latin typeface="Arial MT"/>
                <a:cs typeface="Arial MT"/>
              </a:rPr>
              <a:t>f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t</a:t>
            </a:r>
            <a:r>
              <a:rPr sz="1200" spc="-20" dirty="0">
                <a:solidFill>
                  <a:srgbClr val="99CC00"/>
                </a:solidFill>
                <a:latin typeface="Arial MT"/>
                <a:cs typeface="Arial MT"/>
              </a:rPr>
              <a:t>w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are</a:t>
            </a:r>
            <a:r>
              <a:rPr sz="1200" spc="-20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99CC00"/>
                </a:solidFill>
                <a:latin typeface="Arial MT"/>
                <a:cs typeface="Arial MT"/>
              </a:rPr>
              <a:t>f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o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r</a:t>
            </a:r>
            <a:r>
              <a:rPr sz="1200" spc="-15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nano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echno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l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o</a:t>
            </a:r>
            <a:r>
              <a:rPr sz="1200" spc="-15" dirty="0">
                <a:solidFill>
                  <a:srgbClr val="99CC00"/>
                </a:solidFill>
                <a:latin typeface="Arial MT"/>
                <a:cs typeface="Arial MT"/>
              </a:rPr>
              <a:t>g</a:t>
            </a:r>
            <a:r>
              <a:rPr sz="1200" spc="-10" dirty="0">
                <a:solidFill>
                  <a:srgbClr val="99CC00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99CC00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99CC00"/>
                </a:solidFill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1225296"/>
              <a:ext cx="307847" cy="3078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2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295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cy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4143" y="5882133"/>
            <a:ext cx="3509645" cy="261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99CC00"/>
                </a:solidFill>
                <a:latin typeface="Arial"/>
                <a:cs typeface="Arial"/>
              </a:rPr>
              <a:t>Why</a:t>
            </a:r>
            <a:r>
              <a:rPr sz="1400" b="1" spc="-1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9CC00"/>
                </a:solidFill>
                <a:latin typeface="Arial"/>
                <a:cs typeface="Arial"/>
              </a:rPr>
              <a:t>must</a:t>
            </a:r>
            <a:r>
              <a:rPr sz="1400" b="1" spc="-20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9CC00"/>
                </a:solidFill>
                <a:latin typeface="Arial"/>
                <a:cs typeface="Arial"/>
              </a:rPr>
              <a:t>it</a:t>
            </a:r>
            <a:r>
              <a:rPr sz="1400" b="1" spc="-2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9CC00"/>
                </a:solidFill>
                <a:latin typeface="Arial"/>
                <a:cs typeface="Arial"/>
              </a:rPr>
              <a:t>change?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448945" marR="5080" indent="-143510">
              <a:lnSpc>
                <a:spcPts val="1510"/>
              </a:lnSpc>
              <a:buFont typeface="MS UI Gothic"/>
              <a:buChar char="▪"/>
              <a:tabLst>
                <a:tab pos="449580" algn="l"/>
              </a:tabLst>
            </a:pPr>
            <a:r>
              <a:rPr sz="1400" dirty="0">
                <a:latin typeface="Arial MT"/>
                <a:cs typeface="Arial MT"/>
              </a:rPr>
              <a:t>software </a:t>
            </a:r>
            <a:r>
              <a:rPr sz="1400" spc="-5" dirty="0">
                <a:latin typeface="Arial MT"/>
                <a:cs typeface="Arial MT"/>
              </a:rPr>
              <a:t>must be </a:t>
            </a:r>
            <a:r>
              <a:rPr sz="1400" spc="-5" dirty="0">
                <a:solidFill>
                  <a:srgbClr val="99CC00"/>
                </a:solidFill>
                <a:latin typeface="Arial MT"/>
                <a:cs typeface="Arial MT"/>
              </a:rPr>
              <a:t>adapted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-5" dirty="0">
                <a:latin typeface="Arial MT"/>
                <a:cs typeface="Arial MT"/>
              </a:rPr>
              <a:t>meet </a:t>
            </a:r>
            <a:r>
              <a:rPr sz="1400" dirty="0">
                <a:latin typeface="Arial MT"/>
                <a:cs typeface="Arial MT"/>
              </a:rPr>
              <a:t>the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needs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new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computing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environments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technology</a:t>
            </a:r>
            <a:endParaRPr sz="1400">
              <a:latin typeface="Arial MT"/>
              <a:cs typeface="Arial MT"/>
            </a:endParaRPr>
          </a:p>
          <a:p>
            <a:pPr marL="448945" marR="10795" indent="-143510">
              <a:lnSpc>
                <a:spcPts val="1510"/>
              </a:lnSpc>
              <a:spcBef>
                <a:spcPts val="115"/>
              </a:spcBef>
              <a:buFont typeface="MS UI Gothic"/>
              <a:buChar char="▪"/>
              <a:tabLst>
                <a:tab pos="449580" algn="l"/>
              </a:tabLst>
            </a:pPr>
            <a:r>
              <a:rPr sz="1400" dirty="0">
                <a:latin typeface="Arial MT"/>
                <a:cs typeface="Arial MT"/>
              </a:rPr>
              <a:t>software </a:t>
            </a:r>
            <a:r>
              <a:rPr sz="1400" spc="-5" dirty="0">
                <a:latin typeface="Arial MT"/>
                <a:cs typeface="Arial MT"/>
              </a:rPr>
              <a:t>must be </a:t>
            </a:r>
            <a:r>
              <a:rPr sz="1400" spc="-5" dirty="0">
                <a:solidFill>
                  <a:srgbClr val="99CC00"/>
                </a:solidFill>
                <a:latin typeface="Arial MT"/>
                <a:cs typeface="Arial MT"/>
              </a:rPr>
              <a:t>enhanced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implement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new </a:t>
            </a:r>
            <a:r>
              <a:rPr sz="1400" dirty="0">
                <a:latin typeface="Arial MT"/>
                <a:cs typeface="Arial MT"/>
              </a:rPr>
              <a:t>business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requirements</a:t>
            </a:r>
            <a:endParaRPr sz="1400">
              <a:latin typeface="Arial MT"/>
              <a:cs typeface="Arial MT"/>
            </a:endParaRPr>
          </a:p>
          <a:p>
            <a:pPr marL="448945" marR="80010" indent="-143510" algn="just">
              <a:lnSpc>
                <a:spcPts val="1510"/>
              </a:lnSpc>
              <a:spcBef>
                <a:spcPts val="340"/>
              </a:spcBef>
              <a:buFont typeface="MS UI Gothic"/>
              <a:buChar char="▪"/>
              <a:tabLst>
                <a:tab pos="449580" algn="l"/>
              </a:tabLst>
            </a:pPr>
            <a:r>
              <a:rPr sz="1400" dirty="0">
                <a:latin typeface="Arial MT"/>
                <a:cs typeface="Arial MT"/>
              </a:rPr>
              <a:t>software </a:t>
            </a:r>
            <a:r>
              <a:rPr sz="1400" spc="-5" dirty="0">
                <a:latin typeface="Arial MT"/>
                <a:cs typeface="Arial MT"/>
              </a:rPr>
              <a:t>must be </a:t>
            </a:r>
            <a:r>
              <a:rPr sz="1400" spc="-5" dirty="0">
                <a:solidFill>
                  <a:srgbClr val="99CC00"/>
                </a:solidFill>
                <a:latin typeface="Arial MT"/>
                <a:cs typeface="Arial MT"/>
              </a:rPr>
              <a:t>extended </a:t>
            </a:r>
            <a:r>
              <a:rPr sz="1400" dirty="0">
                <a:solidFill>
                  <a:srgbClr val="99CC00"/>
                </a:solidFill>
                <a:latin typeface="Arial MT"/>
                <a:cs typeface="Arial MT"/>
              </a:rPr>
              <a:t>to </a:t>
            </a:r>
            <a:r>
              <a:rPr sz="1400" spc="-5" dirty="0">
                <a:solidFill>
                  <a:srgbClr val="99CC00"/>
                </a:solidFill>
                <a:latin typeface="Arial MT"/>
                <a:cs typeface="Arial MT"/>
              </a:rPr>
              <a:t>make </a:t>
            </a:r>
            <a:r>
              <a:rPr sz="1400" dirty="0">
                <a:solidFill>
                  <a:srgbClr val="99CC00"/>
                </a:solidFill>
                <a:latin typeface="Arial MT"/>
                <a:cs typeface="Arial MT"/>
              </a:rPr>
              <a:t>it </a:t>
            </a:r>
            <a:r>
              <a:rPr sz="1400" spc="-375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99CC00"/>
                </a:solidFill>
                <a:latin typeface="Arial MT"/>
                <a:cs typeface="Arial MT"/>
              </a:rPr>
              <a:t>interoperable </a:t>
            </a:r>
            <a:r>
              <a:rPr sz="1400" spc="-5" dirty="0">
                <a:latin typeface="Arial MT"/>
                <a:cs typeface="Arial MT"/>
              </a:rPr>
              <a:t>with other more modern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systems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databases</a:t>
            </a:r>
            <a:endParaRPr sz="1400">
              <a:latin typeface="Arial MT"/>
              <a:cs typeface="Arial MT"/>
            </a:endParaRPr>
          </a:p>
          <a:p>
            <a:pPr marL="448945" marR="358775" indent="-143510">
              <a:lnSpc>
                <a:spcPts val="1510"/>
              </a:lnSpc>
              <a:spcBef>
                <a:spcPts val="340"/>
              </a:spcBef>
              <a:buFont typeface="MS UI Gothic"/>
              <a:buChar char="▪"/>
              <a:tabLst>
                <a:tab pos="449580" algn="l"/>
              </a:tabLst>
            </a:pPr>
            <a:r>
              <a:rPr sz="1400" dirty="0">
                <a:latin typeface="Arial MT"/>
                <a:cs typeface="Arial MT"/>
              </a:rPr>
              <a:t>software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must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 </a:t>
            </a:r>
            <a:r>
              <a:rPr sz="1400" dirty="0">
                <a:solidFill>
                  <a:srgbClr val="99CC00"/>
                </a:solidFill>
                <a:latin typeface="Arial MT"/>
                <a:cs typeface="Arial MT"/>
              </a:rPr>
              <a:t>re-architected</a:t>
            </a:r>
            <a:r>
              <a:rPr sz="1400" spc="-40" dirty="0">
                <a:solidFill>
                  <a:srgbClr val="99CC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make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5" dirty="0">
                <a:latin typeface="Arial MT"/>
                <a:cs typeface="Arial MT"/>
              </a:rPr>
              <a:t> viable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within</a:t>
            </a:r>
            <a:r>
              <a:rPr sz="1400" dirty="0">
                <a:latin typeface="Arial MT"/>
                <a:cs typeface="Arial MT"/>
              </a:rPr>
              <a:t> 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network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environment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5402579"/>
              <a:ext cx="307847" cy="3078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7793" y="4550157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7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331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eam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ll</a:t>
            </a:r>
            <a:endParaRPr sz="1200">
              <a:latin typeface="Microsoft Sans Serif"/>
              <a:cs typeface="Microsoft Sans Serif"/>
            </a:endParaRPr>
          </a:p>
          <a:p>
            <a:pPr marL="511809" marR="899160" indent="-172720">
              <a:lnSpc>
                <a:spcPct val="80000"/>
              </a:lnSpc>
              <a:spcBef>
                <a:spcPts val="1245"/>
              </a:spcBef>
              <a:buFont typeface="MS UI Gothic"/>
              <a:buChar char="▪"/>
              <a:tabLst>
                <a:tab pos="512445" algn="l"/>
              </a:tabLst>
            </a:pPr>
            <a:r>
              <a:rPr sz="1200" spc="-5" dirty="0">
                <a:latin typeface="Arial MT"/>
                <a:cs typeface="Arial MT"/>
              </a:rPr>
              <a:t>Document Transformation methodology driven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approach</a:t>
            </a:r>
            <a:endParaRPr sz="1200">
              <a:latin typeface="Arial MT"/>
              <a:cs typeface="Arial MT"/>
            </a:endParaRPr>
          </a:p>
          <a:p>
            <a:pPr marL="568325">
              <a:lnSpc>
                <a:spcPct val="100000"/>
              </a:lnSpc>
              <a:spcBef>
                <a:spcPts val="250"/>
              </a:spcBef>
            </a:pPr>
            <a:r>
              <a:rPr sz="1000" spc="-5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000" spc="114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latin typeface="Arial MT"/>
                <a:cs typeface="Arial MT"/>
              </a:rPr>
              <a:t>Strategy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Alignment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Elicitation</a:t>
            </a:r>
            <a:endParaRPr sz="1000">
              <a:latin typeface="Arial MT"/>
              <a:cs typeface="Arial MT"/>
            </a:endParaRPr>
          </a:p>
          <a:p>
            <a:pPr marL="911225" lvl="1" indent="-114935">
              <a:lnSpc>
                <a:spcPct val="100000"/>
              </a:lnSpc>
              <a:spcBef>
                <a:spcPts val="220"/>
              </a:spcBef>
              <a:buChar char="•"/>
              <a:tabLst>
                <a:tab pos="911860" algn="l"/>
              </a:tabLst>
            </a:pPr>
            <a:r>
              <a:rPr sz="900" spc="-5" dirty="0">
                <a:latin typeface="Arial MT"/>
                <a:cs typeface="Arial MT"/>
              </a:rPr>
              <a:t>Equivalent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strategic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planning</a:t>
            </a:r>
            <a:endParaRPr sz="900">
              <a:latin typeface="Arial MT"/>
              <a:cs typeface="Arial MT"/>
            </a:endParaRPr>
          </a:p>
          <a:p>
            <a:pPr marL="1139825" lvl="2" indent="-114935">
              <a:lnSpc>
                <a:spcPct val="100000"/>
              </a:lnSpc>
              <a:spcBef>
                <a:spcPts val="195"/>
              </a:spcBef>
              <a:buChar char="–"/>
              <a:tabLst>
                <a:tab pos="1140460" algn="l"/>
              </a:tabLst>
            </a:pPr>
            <a:r>
              <a:rPr sz="800" dirty="0">
                <a:latin typeface="Arial MT"/>
                <a:cs typeface="Arial MT"/>
              </a:rPr>
              <a:t>i.e.,</a:t>
            </a:r>
            <a:r>
              <a:rPr sz="800" spc="-5" dirty="0">
                <a:latin typeface="Arial MT"/>
                <a:cs typeface="Arial MT"/>
              </a:rPr>
              <a:t> planning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level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of </a:t>
            </a:r>
            <a:r>
              <a:rPr sz="800" dirty="0">
                <a:latin typeface="Arial MT"/>
                <a:cs typeface="Arial MT"/>
              </a:rPr>
              <a:t>a </a:t>
            </a:r>
            <a:r>
              <a:rPr sz="800" spc="-5" dirty="0">
                <a:latin typeface="Arial MT"/>
                <a:cs typeface="Arial MT"/>
              </a:rPr>
              <a:t>project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set</a:t>
            </a:r>
            <a:endParaRPr sz="800">
              <a:latin typeface="Arial MT"/>
              <a:cs typeface="Arial MT"/>
            </a:endParaRPr>
          </a:p>
          <a:p>
            <a:pPr marL="568325">
              <a:lnSpc>
                <a:spcPct val="100000"/>
              </a:lnSpc>
              <a:spcBef>
                <a:spcPts val="234"/>
              </a:spcBef>
            </a:pPr>
            <a:r>
              <a:rPr sz="1000" spc="-5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000" spc="105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latin typeface="Arial MT"/>
                <a:cs typeface="Arial MT"/>
              </a:rPr>
              <a:t>Strategy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Alignment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Execution</a:t>
            </a:r>
            <a:endParaRPr sz="1000">
              <a:latin typeface="Arial MT"/>
              <a:cs typeface="Arial MT"/>
            </a:endParaRPr>
          </a:p>
          <a:p>
            <a:pPr marL="911225" lvl="1" indent="-114935">
              <a:lnSpc>
                <a:spcPct val="100000"/>
              </a:lnSpc>
              <a:spcBef>
                <a:spcPts val="219"/>
              </a:spcBef>
              <a:buChar char="•"/>
              <a:tabLst>
                <a:tab pos="911860" algn="l"/>
              </a:tabLst>
            </a:pPr>
            <a:r>
              <a:rPr sz="900" spc="-5" dirty="0">
                <a:latin typeface="Arial MT"/>
                <a:cs typeface="Arial MT"/>
              </a:rPr>
              <a:t>Equivalent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planning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+</a:t>
            </a:r>
            <a:r>
              <a:rPr sz="900" spc="-5" dirty="0">
                <a:latin typeface="Arial MT"/>
                <a:cs typeface="Arial MT"/>
              </a:rPr>
              <a:t> SDLC</a:t>
            </a:r>
            <a:endParaRPr sz="900">
              <a:latin typeface="Arial MT"/>
              <a:cs typeface="Arial MT"/>
            </a:endParaRPr>
          </a:p>
          <a:p>
            <a:pPr marL="1139825" marR="962025" lvl="2" indent="-114300">
              <a:lnSpc>
                <a:spcPct val="100000"/>
              </a:lnSpc>
              <a:spcBef>
                <a:spcPts val="195"/>
              </a:spcBef>
              <a:buChar char="–"/>
              <a:tabLst>
                <a:tab pos="1140460" algn="l"/>
              </a:tabLst>
            </a:pPr>
            <a:r>
              <a:rPr sz="800" dirty="0">
                <a:latin typeface="Arial MT"/>
                <a:cs typeface="Arial MT"/>
              </a:rPr>
              <a:t>i.e., </a:t>
            </a:r>
            <a:r>
              <a:rPr sz="800" spc="-5" dirty="0">
                <a:latin typeface="Arial MT"/>
                <a:cs typeface="Arial MT"/>
              </a:rPr>
              <a:t>planning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the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level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of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individual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projects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+</a:t>
            </a:r>
            <a:r>
              <a:rPr sz="800" spc="-5" dirty="0">
                <a:latin typeface="Arial MT"/>
                <a:cs typeface="Arial MT"/>
              </a:rPr>
              <a:t> project </a:t>
            </a:r>
            <a:r>
              <a:rPr sz="800" spc="-204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implementation</a:t>
            </a:r>
            <a:endParaRPr sz="800">
              <a:latin typeface="Arial MT"/>
              <a:cs typeface="Arial MT"/>
            </a:endParaRPr>
          </a:p>
          <a:p>
            <a:pPr marL="511809" marR="600710" indent="-172720">
              <a:lnSpc>
                <a:spcPct val="100000"/>
              </a:lnSpc>
              <a:spcBef>
                <a:spcPts val="270"/>
              </a:spcBef>
              <a:buFont typeface="MS UI Gothic"/>
              <a:buChar char="▪"/>
              <a:tabLst>
                <a:tab pos="512445" algn="l"/>
              </a:tabLst>
            </a:pPr>
            <a:r>
              <a:rPr sz="1200" spc="-5" dirty="0">
                <a:latin typeface="Arial MT"/>
                <a:cs typeface="Arial MT"/>
              </a:rPr>
              <a:t>Build a methodology </a:t>
            </a:r>
            <a:r>
              <a:rPr sz="1200" spc="5" dirty="0">
                <a:latin typeface="Arial MT"/>
                <a:cs typeface="Arial MT"/>
              </a:rPr>
              <a:t>Wiki </a:t>
            </a:r>
            <a:r>
              <a:rPr sz="1200" dirty="0">
                <a:latin typeface="Arial MT"/>
                <a:cs typeface="Arial MT"/>
              </a:rPr>
              <a:t>&amp; </a:t>
            </a:r>
            <a:r>
              <a:rPr sz="1200" spc="-5" dirty="0">
                <a:latin typeface="Arial MT"/>
                <a:cs typeface="Arial MT"/>
              </a:rPr>
              <a:t>partially implement the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enablers</a:t>
            </a:r>
            <a:endParaRPr sz="1200">
              <a:latin typeface="Arial MT"/>
              <a:cs typeface="Arial MT"/>
            </a:endParaRPr>
          </a:p>
          <a:p>
            <a:pPr marL="511809" marR="403860" indent="-172720">
              <a:lnSpc>
                <a:spcPct val="100000"/>
              </a:lnSpc>
              <a:spcBef>
                <a:spcPts val="290"/>
              </a:spcBef>
              <a:buFont typeface="MS UI Gothic"/>
              <a:buChar char="▪"/>
              <a:tabLst>
                <a:tab pos="512445" algn="l"/>
              </a:tabLst>
            </a:pPr>
            <a:r>
              <a:rPr sz="1200" spc="-5" dirty="0">
                <a:latin typeface="Arial MT"/>
                <a:cs typeface="Arial MT"/>
              </a:rPr>
              <a:t>Apply transformation methodology approach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sample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 domain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which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business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solution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must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 </a:t>
            </a:r>
            <a:r>
              <a:rPr sz="1200" dirty="0">
                <a:latin typeface="Arial MT"/>
                <a:cs typeface="Arial MT"/>
              </a:rPr>
              <a:t>found</a:t>
            </a:r>
            <a:endParaRPr sz="1200">
              <a:latin typeface="Arial MT"/>
              <a:cs typeface="Arial MT"/>
            </a:endParaRPr>
          </a:p>
          <a:p>
            <a:pPr marL="511809" indent="-172720">
              <a:lnSpc>
                <a:spcPct val="100000"/>
              </a:lnSpc>
              <a:spcBef>
                <a:spcPts val="285"/>
              </a:spcBef>
              <a:buFont typeface="MS UI Gothic"/>
              <a:buChar char="▪"/>
              <a:tabLst>
                <a:tab pos="512445" algn="l"/>
              </a:tabLst>
            </a:pPr>
            <a:r>
              <a:rPr sz="1200" spc="-5" dirty="0">
                <a:latin typeface="Arial MT"/>
                <a:cs typeface="Arial MT"/>
              </a:rPr>
              <a:t>Final product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wiki/report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that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focuses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</a:t>
            </a:r>
            <a:endParaRPr sz="1200">
              <a:latin typeface="Arial MT"/>
              <a:cs typeface="Arial MT"/>
            </a:endParaRPr>
          </a:p>
          <a:p>
            <a:pPr marL="711200" marR="855980" indent="-143510">
              <a:lnSpc>
                <a:spcPct val="100000"/>
              </a:lnSpc>
              <a:spcBef>
                <a:spcPts val="250"/>
              </a:spcBef>
            </a:pPr>
            <a:r>
              <a:rPr sz="1000" spc="-5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000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latin typeface="Arial MT"/>
                <a:cs typeface="Arial MT"/>
              </a:rPr>
              <a:t>Methodology </a:t>
            </a:r>
            <a:r>
              <a:rPr sz="1000" spc="-5" dirty="0">
                <a:latin typeface="Arial MT"/>
                <a:cs typeface="Arial MT"/>
              </a:rPr>
              <a:t>/ methodology implementation / sample </a:t>
            </a:r>
            <a:r>
              <a:rPr sz="1000" spc="-27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business-driven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problem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solution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1225296"/>
              <a:ext cx="307847" cy="307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87793" y="8727440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8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90343" y="6017769"/>
            <a:ext cx="3295650" cy="133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72720">
              <a:lnSpc>
                <a:spcPct val="100000"/>
              </a:lnSpc>
              <a:spcBef>
                <a:spcPts val="10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Document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sample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problem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domain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business-driven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problem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interest</a:t>
            </a:r>
            <a:endParaRPr sz="14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200" spc="-85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latin typeface="Arial MT"/>
                <a:cs typeface="Arial MT"/>
              </a:rPr>
              <a:t>Problem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description</a:t>
            </a:r>
            <a:endParaRPr sz="12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200" spc="-75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latin typeface="Arial MT"/>
                <a:cs typeface="Arial MT"/>
              </a:rPr>
              <a:t>High-level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specification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details</a:t>
            </a:r>
            <a:endParaRPr sz="12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200" spc="-75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latin typeface="Arial MT"/>
                <a:cs typeface="Arial MT"/>
              </a:rPr>
              <a:t>High-level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implementation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details</a:t>
            </a:r>
            <a:endParaRPr sz="120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1200" spc="-80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Proposed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high-level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timeline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2391" y="5449317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eam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5402579"/>
              <a:ext cx="307847" cy="3078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7793" y="4550157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14</a:t>
            </a:r>
            <a:r>
              <a:rPr sz="500" dirty="0">
                <a:latin typeface="Arial MT"/>
                <a:cs typeface="Arial MT"/>
              </a:rPr>
              <a:t>9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203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gn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ng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9843" y="1670464"/>
            <a:ext cx="2990215" cy="20612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73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spc="-10" dirty="0">
                <a:latin typeface="Arial MT"/>
                <a:cs typeface="Arial MT"/>
              </a:rPr>
              <a:t>Readings</a:t>
            </a:r>
            <a:endParaRPr sz="1000" dirty="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580"/>
              </a:spcBef>
            </a:pPr>
            <a:r>
              <a:rPr sz="9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900" spc="229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latin typeface="Arial MT"/>
                <a:cs typeface="Arial MT"/>
              </a:rPr>
              <a:t>Slides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Handouts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posted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course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web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site</a:t>
            </a:r>
          </a:p>
          <a:p>
            <a:pPr marL="22796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900" spc="229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900" spc="-15" dirty="0">
                <a:latin typeface="Arial MT"/>
                <a:cs typeface="Arial MT"/>
              </a:rPr>
              <a:t>Textbook: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Chapter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1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&amp; </a:t>
            </a:r>
            <a:r>
              <a:rPr sz="900" spc="-5" dirty="0">
                <a:latin typeface="Arial MT"/>
                <a:cs typeface="Arial MT"/>
              </a:rPr>
              <a:t>Part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One-Chapter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2</a:t>
            </a: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spcBef>
                <a:spcPts val="77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spc="-5" dirty="0">
                <a:latin typeface="Arial MT"/>
                <a:cs typeface="Arial MT"/>
              </a:rPr>
              <a:t>Assignment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#1</a:t>
            </a:r>
            <a:endParaRPr sz="1000" dirty="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580"/>
              </a:spcBef>
            </a:pPr>
            <a:r>
              <a:rPr sz="9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900" spc="215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900" spc="-30" dirty="0">
                <a:latin typeface="Arial MT"/>
                <a:cs typeface="Arial MT"/>
              </a:rPr>
              <a:t>Team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proposal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(format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TBD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class)</a:t>
            </a:r>
          </a:p>
          <a:p>
            <a:pPr marL="227965"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900" spc="235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latin typeface="Arial MT"/>
                <a:cs typeface="Arial MT"/>
              </a:rPr>
              <a:t>Presentation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topic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proposal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(format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TBD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 </a:t>
            </a:r>
            <a:r>
              <a:rPr sz="900" dirty="0">
                <a:latin typeface="Arial MT"/>
                <a:cs typeface="Arial MT"/>
              </a:rPr>
              <a:t>class)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Arial MT"/>
              <a:cs typeface="Arial MT"/>
            </a:endParaRPr>
          </a:p>
          <a:p>
            <a:pPr marL="172085" indent="-172720">
              <a:lnSpc>
                <a:spcPct val="100000"/>
              </a:lnSpc>
              <a:buFont typeface="MS UI Gothic"/>
              <a:buChar char="▪"/>
              <a:tabLst>
                <a:tab pos="172720" algn="l"/>
              </a:tabLst>
            </a:pPr>
            <a:r>
              <a:rPr sz="1000" spc="-5" dirty="0">
                <a:latin typeface="Arial MT"/>
                <a:cs typeface="Arial MT"/>
              </a:rPr>
              <a:t>Project Frameworks</a:t>
            </a:r>
            <a:r>
              <a:rPr sz="1000" spc="-10" dirty="0">
                <a:latin typeface="Arial MT"/>
                <a:cs typeface="Arial MT"/>
              </a:rPr>
              <a:t> Setup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(ongoing)</a:t>
            </a:r>
            <a:endParaRPr sz="1000" dirty="0">
              <a:latin typeface="Arial MT"/>
              <a:cs typeface="Arial MT"/>
            </a:endParaRPr>
          </a:p>
          <a:p>
            <a:pPr marL="227965">
              <a:lnSpc>
                <a:spcPct val="100000"/>
              </a:lnSpc>
              <a:spcBef>
                <a:spcPts val="580"/>
              </a:spcBef>
            </a:pPr>
            <a:r>
              <a:rPr sz="900" dirty="0">
                <a:solidFill>
                  <a:srgbClr val="DF7706"/>
                </a:solidFill>
                <a:latin typeface="Verdana"/>
                <a:cs typeface="Verdana"/>
              </a:rPr>
              <a:t>»</a:t>
            </a:r>
            <a:r>
              <a:rPr sz="900" spc="225" dirty="0">
                <a:solidFill>
                  <a:srgbClr val="DF7706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latin typeface="Arial MT"/>
                <a:cs typeface="Arial MT"/>
              </a:rPr>
              <a:t>As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per</a:t>
            </a:r>
            <a:r>
              <a:rPr sz="900" dirty="0">
                <a:latin typeface="Arial MT"/>
                <a:cs typeface="Arial MT"/>
              </a:rPr>
              <a:t> reference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provided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on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course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5" dirty="0">
                <a:latin typeface="Arial MT"/>
                <a:cs typeface="Arial MT"/>
              </a:rPr>
              <a:t>Web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site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2000" cy="3427729"/>
            <a:chOff x="1600200" y="1225296"/>
            <a:chExt cx="457200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4352" y="1225296"/>
              <a:ext cx="307847" cy="307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3184" y="2177796"/>
              <a:ext cx="128016" cy="1630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86269" y="8725916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15</a:t>
            </a:r>
            <a:r>
              <a:rPr sz="500" dirty="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12391" y="5414772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6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op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cyc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92807" y="5823611"/>
            <a:ext cx="3611245" cy="24028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79705" indent="-180340">
              <a:lnSpc>
                <a:spcPct val="100000"/>
              </a:lnSpc>
              <a:spcBef>
                <a:spcPts val="459"/>
              </a:spcBef>
              <a:buFont typeface="MS UI Gothic"/>
              <a:buChar char="▪"/>
              <a:tabLst>
                <a:tab pos="180340" algn="l"/>
              </a:tabLst>
            </a:pPr>
            <a:r>
              <a:rPr sz="1000" spc="-10" dirty="0">
                <a:latin typeface="Arial MT"/>
                <a:cs typeface="Arial MT"/>
              </a:rPr>
              <a:t>Software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Engineering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Detailed</a:t>
            </a:r>
            <a:endParaRPr sz="1000" dirty="0">
              <a:latin typeface="Arial MT"/>
              <a:cs typeface="Arial MT"/>
            </a:endParaRPr>
          </a:p>
          <a:p>
            <a:pPr marL="179705" indent="-180340">
              <a:lnSpc>
                <a:spcPct val="100000"/>
              </a:lnSpc>
              <a:spcBef>
                <a:spcPts val="360"/>
              </a:spcBef>
              <a:buFont typeface="MS UI Gothic"/>
              <a:buChar char="▪"/>
              <a:tabLst>
                <a:tab pos="180340" algn="l"/>
              </a:tabLst>
            </a:pPr>
            <a:r>
              <a:rPr sz="1000" spc="-5" dirty="0">
                <a:latin typeface="Arial MT"/>
                <a:cs typeface="Arial MT"/>
              </a:rPr>
              <a:t>Process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Models</a:t>
            </a:r>
            <a:endParaRPr sz="1000" dirty="0">
              <a:latin typeface="Arial MT"/>
              <a:cs typeface="Arial MT"/>
            </a:endParaRPr>
          </a:p>
          <a:p>
            <a:pPr marL="179705" indent="-180340">
              <a:lnSpc>
                <a:spcPct val="100000"/>
              </a:lnSpc>
              <a:spcBef>
                <a:spcPts val="360"/>
              </a:spcBef>
              <a:buFont typeface="MS UI Gothic"/>
              <a:buChar char="▪"/>
              <a:tabLst>
                <a:tab pos="180340" algn="l"/>
              </a:tabLst>
            </a:pPr>
            <a:r>
              <a:rPr sz="1000" spc="-10" dirty="0">
                <a:latin typeface="Arial MT"/>
                <a:cs typeface="Arial MT"/>
              </a:rPr>
              <a:t>Agile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Development</a:t>
            </a:r>
            <a:endParaRPr sz="1000" dirty="0">
              <a:latin typeface="Arial MT"/>
              <a:cs typeface="Arial MT"/>
            </a:endParaRPr>
          </a:p>
          <a:p>
            <a:pPr marL="179705" indent="-180340">
              <a:lnSpc>
                <a:spcPct val="100000"/>
              </a:lnSpc>
              <a:spcBef>
                <a:spcPts val="360"/>
              </a:spcBef>
              <a:buFont typeface="MS UI Gothic"/>
              <a:buChar char="▪"/>
              <a:tabLst>
                <a:tab pos="180340" algn="l"/>
              </a:tabLst>
            </a:pPr>
            <a:r>
              <a:rPr sz="1000" spc="-10" dirty="0">
                <a:latin typeface="Arial MT"/>
                <a:cs typeface="Arial MT"/>
              </a:rPr>
              <a:t>Software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Engineering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Knowledge</a:t>
            </a:r>
            <a:endParaRPr sz="1000" dirty="0">
              <a:latin typeface="Arial MT"/>
              <a:cs typeface="Arial MT"/>
            </a:endParaRPr>
          </a:p>
          <a:p>
            <a:pPr marL="179705" indent="-180340">
              <a:lnSpc>
                <a:spcPct val="100000"/>
              </a:lnSpc>
              <a:spcBef>
                <a:spcPts val="360"/>
              </a:spcBef>
              <a:buFont typeface="MS UI Gothic"/>
              <a:buChar char="▪"/>
              <a:tabLst>
                <a:tab pos="180340" algn="l"/>
              </a:tabLst>
            </a:pPr>
            <a:r>
              <a:rPr sz="1000" spc="-10" dirty="0">
                <a:latin typeface="Arial MT"/>
                <a:cs typeface="Arial MT"/>
              </a:rPr>
              <a:t>Roles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Types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Standards</a:t>
            </a:r>
            <a:endParaRPr sz="1000" dirty="0">
              <a:latin typeface="Arial MT"/>
              <a:cs typeface="Arial MT"/>
            </a:endParaRPr>
          </a:p>
          <a:p>
            <a:pPr marL="389890" lvl="1" indent="-149860">
              <a:lnSpc>
                <a:spcPct val="100000"/>
              </a:lnSpc>
              <a:spcBef>
                <a:spcPts val="360"/>
              </a:spcBef>
              <a:buFont typeface="MS UI Gothic"/>
              <a:buChar char="▪"/>
              <a:tabLst>
                <a:tab pos="390525" algn="l"/>
              </a:tabLst>
            </a:pPr>
            <a:r>
              <a:rPr sz="1000" spc="-10" dirty="0">
                <a:latin typeface="Arial MT"/>
                <a:cs typeface="Arial MT"/>
              </a:rPr>
              <a:t>ISO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12207: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Life</a:t>
            </a:r>
            <a:r>
              <a:rPr sz="1000" spc="-10" dirty="0">
                <a:latin typeface="Arial MT"/>
                <a:cs typeface="Arial MT"/>
              </a:rPr>
              <a:t> Cycle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Standard</a:t>
            </a:r>
            <a:endParaRPr sz="1000" dirty="0">
              <a:latin typeface="Arial MT"/>
              <a:cs typeface="Arial MT"/>
            </a:endParaRPr>
          </a:p>
          <a:p>
            <a:pPr marL="389890" marR="5080" lvl="1" indent="-149860">
              <a:lnSpc>
                <a:spcPct val="130000"/>
              </a:lnSpc>
              <a:buFont typeface="MS UI Gothic"/>
              <a:buChar char="▪"/>
              <a:tabLst>
                <a:tab pos="390525" algn="l"/>
              </a:tabLst>
            </a:pPr>
            <a:r>
              <a:rPr sz="1000" spc="-10" dirty="0">
                <a:latin typeface="Arial MT"/>
                <a:cs typeface="Arial MT"/>
              </a:rPr>
              <a:t>IEEE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Standards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Software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Engineering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Processes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Specifications</a:t>
            </a:r>
            <a:endParaRPr sz="1000" dirty="0">
              <a:latin typeface="Arial MT"/>
              <a:cs typeface="Arial MT"/>
            </a:endParaRPr>
          </a:p>
          <a:p>
            <a:pPr marL="179705" indent="-180340">
              <a:lnSpc>
                <a:spcPct val="100000"/>
              </a:lnSpc>
              <a:spcBef>
                <a:spcPts val="360"/>
              </a:spcBef>
              <a:buFont typeface="MS UI Gothic"/>
              <a:buChar char="▪"/>
              <a:tabLst>
                <a:tab pos="180340" algn="l"/>
              </a:tabLst>
            </a:pPr>
            <a:r>
              <a:rPr sz="1000" dirty="0">
                <a:latin typeface="Arial MT"/>
                <a:cs typeface="Arial MT"/>
              </a:rPr>
              <a:t>Summary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Conclusion</a:t>
            </a:r>
            <a:endParaRPr sz="1000" dirty="0">
              <a:latin typeface="Arial MT"/>
              <a:cs typeface="Arial MT"/>
            </a:endParaRPr>
          </a:p>
          <a:p>
            <a:pPr marL="389890" lvl="1" indent="-149860">
              <a:lnSpc>
                <a:spcPct val="100000"/>
              </a:lnSpc>
              <a:spcBef>
                <a:spcPts val="360"/>
              </a:spcBef>
              <a:buFont typeface="MS UI Gothic"/>
              <a:buChar char="▪"/>
              <a:tabLst>
                <a:tab pos="390525" algn="l"/>
              </a:tabLst>
            </a:pPr>
            <a:r>
              <a:rPr sz="1000" spc="-10" dirty="0">
                <a:latin typeface="Arial MT"/>
                <a:cs typeface="Arial MT"/>
              </a:rPr>
              <a:t>Readings</a:t>
            </a:r>
            <a:endParaRPr sz="1000" dirty="0">
              <a:latin typeface="Arial MT"/>
              <a:cs typeface="Arial MT"/>
            </a:endParaRPr>
          </a:p>
          <a:p>
            <a:pPr marL="389890" lvl="1" indent="-149860">
              <a:lnSpc>
                <a:spcPct val="100000"/>
              </a:lnSpc>
              <a:spcBef>
                <a:spcPts val="360"/>
              </a:spcBef>
              <a:buFont typeface="MS UI Gothic"/>
              <a:buChar char="▪"/>
              <a:tabLst>
                <a:tab pos="390525" algn="l"/>
              </a:tabLst>
            </a:pPr>
            <a:r>
              <a:rPr sz="1000" spc="-10" dirty="0">
                <a:latin typeface="Arial MT"/>
                <a:cs typeface="Arial MT"/>
              </a:rPr>
              <a:t>A</a:t>
            </a:r>
            <a:r>
              <a:rPr sz="1000" dirty="0">
                <a:latin typeface="Arial MT"/>
                <a:cs typeface="Arial MT"/>
              </a:rPr>
              <a:t>ss</a:t>
            </a:r>
            <a:r>
              <a:rPr sz="1000" spc="-15" dirty="0">
                <a:latin typeface="Arial MT"/>
                <a:cs typeface="Arial MT"/>
              </a:rPr>
              <a:t>i</a:t>
            </a:r>
            <a:r>
              <a:rPr sz="1000" spc="-10" dirty="0">
                <a:latin typeface="Arial MT"/>
                <a:cs typeface="Arial MT"/>
              </a:rPr>
              <a:t>gn</a:t>
            </a:r>
            <a:r>
              <a:rPr sz="1000" spc="15" dirty="0">
                <a:latin typeface="Arial MT"/>
                <a:cs typeface="Arial MT"/>
              </a:rPr>
              <a:t>m</a:t>
            </a:r>
            <a:r>
              <a:rPr sz="1000" spc="-10" dirty="0">
                <a:latin typeface="Arial MT"/>
                <a:cs typeface="Arial MT"/>
              </a:rPr>
              <a:t>en</a:t>
            </a:r>
            <a:r>
              <a:rPr sz="1000" spc="-5" dirty="0">
                <a:latin typeface="Arial MT"/>
                <a:cs typeface="Arial MT"/>
              </a:rPr>
              <a:t>t </a:t>
            </a:r>
            <a:r>
              <a:rPr sz="1000" spc="-10" dirty="0">
                <a:latin typeface="Arial MT"/>
                <a:cs typeface="Arial MT"/>
              </a:rPr>
              <a:t>#</a:t>
            </a:r>
            <a:r>
              <a:rPr sz="1000" spc="-5" dirty="0">
                <a:latin typeface="Arial MT"/>
                <a:cs typeface="Arial MT"/>
              </a:rPr>
              <a:t>1</a:t>
            </a:r>
            <a:endParaRPr sz="1000" dirty="0">
              <a:latin typeface="Arial MT"/>
              <a:cs typeface="Arial MT"/>
            </a:endParaRPr>
          </a:p>
          <a:p>
            <a:pPr marL="389890" lvl="1" indent="-149860">
              <a:lnSpc>
                <a:spcPct val="100000"/>
              </a:lnSpc>
              <a:spcBef>
                <a:spcPts val="360"/>
              </a:spcBef>
              <a:buFont typeface="MS UI Gothic"/>
              <a:buChar char="▪"/>
              <a:tabLst>
                <a:tab pos="390525" algn="l"/>
              </a:tabLst>
            </a:pPr>
            <a:r>
              <a:rPr sz="1000" spc="-5" dirty="0">
                <a:latin typeface="Arial MT"/>
                <a:cs typeface="Arial MT"/>
              </a:rPr>
              <a:t>C</a:t>
            </a:r>
            <a:r>
              <a:rPr sz="1000" spc="-10" dirty="0">
                <a:latin typeface="Arial MT"/>
                <a:cs typeface="Arial MT"/>
              </a:rPr>
              <a:t>ou</a:t>
            </a:r>
            <a:r>
              <a:rPr sz="1000" spc="-5" dirty="0">
                <a:latin typeface="Arial MT"/>
                <a:cs typeface="Arial MT"/>
              </a:rPr>
              <a:t>r</a:t>
            </a:r>
            <a:r>
              <a:rPr sz="1000" dirty="0">
                <a:latin typeface="Arial MT"/>
                <a:cs typeface="Arial MT"/>
              </a:rPr>
              <a:t>s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</a:t>
            </a:r>
            <a:r>
              <a:rPr sz="1000" spc="-5" dirty="0">
                <a:latin typeface="Arial MT"/>
                <a:cs typeface="Arial MT"/>
              </a:rPr>
              <a:t>r</a:t>
            </a:r>
            <a:r>
              <a:rPr sz="1000" spc="-10" dirty="0">
                <a:latin typeface="Arial MT"/>
                <a:cs typeface="Arial MT"/>
              </a:rPr>
              <a:t>o</a:t>
            </a:r>
            <a:r>
              <a:rPr sz="1000" dirty="0">
                <a:latin typeface="Arial MT"/>
                <a:cs typeface="Arial MT"/>
              </a:rPr>
              <a:t>j</a:t>
            </a:r>
            <a:r>
              <a:rPr sz="1000" spc="-10" dirty="0">
                <a:latin typeface="Arial MT"/>
                <a:cs typeface="Arial MT"/>
              </a:rPr>
              <a:t>e</a:t>
            </a:r>
            <a:r>
              <a:rPr sz="1000" dirty="0">
                <a:latin typeface="Arial MT"/>
                <a:cs typeface="Arial MT"/>
              </a:rPr>
              <a:t>c</a:t>
            </a:r>
            <a:r>
              <a:rPr sz="1000" spc="-5" dirty="0">
                <a:latin typeface="Arial MT"/>
                <a:cs typeface="Arial MT"/>
              </a:rPr>
              <a:t>t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6295" y="5408676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86269" y="4548633"/>
            <a:ext cx="1187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15</a:t>
            </a:r>
            <a:r>
              <a:rPr sz="500" dirty="0">
                <a:latin typeface="Arial MT"/>
                <a:cs typeface="Arial MT"/>
              </a:rPr>
              <a:t>1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37488"/>
            <a:ext cx="4546600" cy="292735"/>
          </a:xfrm>
          <a:prstGeom prst="rect">
            <a:avLst/>
          </a:prstGeom>
          <a:solidFill>
            <a:srgbClr val="006FBF"/>
          </a:solidFill>
        </p:spPr>
        <p:txBody>
          <a:bodyPr vert="horz" wrap="square" lIns="0" tIns="457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360"/>
              </a:spcBef>
            </a:pP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?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2616" y="2001012"/>
              <a:ext cx="2517648" cy="21884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3033" y="4548633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3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bu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519" y="1718900"/>
            <a:ext cx="3663950" cy="26619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45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Maintainability</a:t>
            </a:r>
            <a:endParaRPr sz="1400">
              <a:latin typeface="Arial MT"/>
              <a:cs typeface="Arial MT"/>
            </a:endParaRPr>
          </a:p>
          <a:p>
            <a:pPr marL="517525" marR="5080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It </a:t>
            </a:r>
            <a:r>
              <a:rPr sz="1200" spc="-5" dirty="0">
                <a:latin typeface="Arial MT"/>
                <a:cs typeface="Arial MT"/>
              </a:rPr>
              <a:t>should be possible </a:t>
            </a:r>
            <a:r>
              <a:rPr sz="1200" dirty="0">
                <a:latin typeface="Arial MT"/>
                <a:cs typeface="Arial MT"/>
              </a:rPr>
              <a:t>for </a:t>
            </a:r>
            <a:r>
              <a:rPr sz="1200" spc="-5" dirty="0">
                <a:latin typeface="Arial MT"/>
                <a:cs typeface="Arial MT"/>
              </a:rPr>
              <a:t>the software </a:t>
            </a:r>
            <a:r>
              <a:rPr sz="1200" dirty="0">
                <a:latin typeface="Arial MT"/>
                <a:cs typeface="Arial MT"/>
              </a:rPr>
              <a:t>to </a:t>
            </a:r>
            <a:r>
              <a:rPr sz="1200" spc="-10" dirty="0">
                <a:latin typeface="Arial MT"/>
                <a:cs typeface="Arial MT"/>
              </a:rPr>
              <a:t>evolve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meet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changing requirements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Dependability</a:t>
            </a:r>
            <a:endParaRPr sz="1400">
              <a:latin typeface="Arial MT"/>
              <a:cs typeface="Arial MT"/>
            </a:endParaRPr>
          </a:p>
          <a:p>
            <a:pPr marL="517525" marR="288925" lvl="1" indent="-228600">
              <a:lnSpc>
                <a:spcPct val="100000"/>
              </a:lnSpc>
              <a:spcBef>
                <a:spcPts val="300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should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cause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physical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economic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damage in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event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failure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Efficiency</a:t>
            </a:r>
            <a:endParaRPr sz="1400">
              <a:latin typeface="Arial MT"/>
              <a:cs typeface="Arial MT"/>
            </a:endParaRPr>
          </a:p>
          <a:p>
            <a:pPr marL="517525" marR="34925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5" dirty="0">
                <a:latin typeface="Arial MT"/>
                <a:cs typeface="Arial MT"/>
              </a:rPr>
              <a:t>software should not </a:t>
            </a:r>
            <a:r>
              <a:rPr sz="1200" dirty="0">
                <a:latin typeface="Arial MT"/>
                <a:cs typeface="Arial MT"/>
              </a:rPr>
              <a:t>make </a:t>
            </a:r>
            <a:r>
              <a:rPr sz="1200" spc="-5" dirty="0">
                <a:latin typeface="Arial MT"/>
                <a:cs typeface="Arial MT"/>
              </a:rPr>
              <a:t>wasteful use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system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resources</a:t>
            </a:r>
            <a:endParaRPr sz="1200">
              <a:latin typeface="Arial MT"/>
              <a:cs typeface="Arial MT"/>
            </a:endParaRPr>
          </a:p>
          <a:p>
            <a:pPr marL="233045" indent="-233679">
              <a:lnSpc>
                <a:spcPct val="100000"/>
              </a:lnSpc>
              <a:spcBef>
                <a:spcPts val="33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Usability</a:t>
            </a:r>
            <a:endParaRPr sz="1400">
              <a:latin typeface="Arial MT"/>
              <a:cs typeface="Arial MT"/>
            </a:endParaRPr>
          </a:p>
          <a:p>
            <a:pPr marL="517525" marR="304165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spc="-5" dirty="0">
                <a:latin typeface="Arial MT"/>
                <a:cs typeface="Arial MT"/>
              </a:rPr>
              <a:t>Software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should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have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appropriate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user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interface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 documentation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03033" y="8725916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4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2391" y="5447793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po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odu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2619" y="5940045"/>
            <a:ext cx="365252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5080" indent="-233679">
              <a:lnSpc>
                <a:spcPct val="100000"/>
              </a:lnSpc>
              <a:spcBef>
                <a:spcPts val="10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spc="-5" dirty="0">
                <a:latin typeface="Arial MT"/>
                <a:cs typeface="Arial MT"/>
              </a:rPr>
              <a:t>The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relative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importance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dirty="0">
                <a:latin typeface="Arial MT"/>
                <a:cs typeface="Arial MT"/>
              </a:rPr>
              <a:t> these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characteristics </a:t>
            </a:r>
            <a:r>
              <a:rPr sz="1400" spc="-5" dirty="0">
                <a:latin typeface="Arial MT"/>
                <a:cs typeface="Arial MT"/>
              </a:rPr>
              <a:t>depends on </a:t>
            </a:r>
            <a:r>
              <a:rPr sz="1400" dirty="0">
                <a:latin typeface="Arial MT"/>
                <a:cs typeface="Arial MT"/>
              </a:rPr>
              <a:t>the </a:t>
            </a:r>
            <a:r>
              <a:rPr sz="1400" spc="-5" dirty="0">
                <a:latin typeface="Arial MT"/>
                <a:cs typeface="Arial MT"/>
              </a:rPr>
              <a:t>product and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environment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which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used</a:t>
            </a:r>
            <a:endParaRPr sz="1400">
              <a:latin typeface="Arial MT"/>
              <a:cs typeface="Arial MT"/>
            </a:endParaRPr>
          </a:p>
          <a:p>
            <a:pPr marL="233045" marR="561975" indent="-233679">
              <a:lnSpc>
                <a:spcPct val="100000"/>
              </a:lnSpc>
              <a:spcBef>
                <a:spcPts val="340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some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cases,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some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attributes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may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dominate</a:t>
            </a:r>
            <a:endParaRPr sz="1400">
              <a:latin typeface="Arial MT"/>
              <a:cs typeface="Arial MT"/>
            </a:endParaRPr>
          </a:p>
          <a:p>
            <a:pPr marL="517525" marR="35560" lvl="1" indent="-228600">
              <a:lnSpc>
                <a:spcPct val="100000"/>
              </a:lnSpc>
              <a:spcBef>
                <a:spcPts val="295"/>
              </a:spcBef>
              <a:buSzPct val="54166"/>
              <a:buFont typeface="MS UI Gothic"/>
              <a:buChar char="■"/>
              <a:tabLst>
                <a:tab pos="517525" algn="l"/>
                <a:tab pos="518159" algn="l"/>
              </a:tabLst>
            </a:pPr>
            <a:r>
              <a:rPr sz="1200" dirty="0">
                <a:latin typeface="Arial MT"/>
                <a:cs typeface="Arial MT"/>
              </a:rPr>
              <a:t>In </a:t>
            </a:r>
            <a:r>
              <a:rPr sz="1200" spc="-5" dirty="0">
                <a:latin typeface="Arial MT"/>
                <a:cs typeface="Arial MT"/>
              </a:rPr>
              <a:t>safety-critical real-time systems, key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attributes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may</a:t>
            </a:r>
            <a:r>
              <a:rPr sz="1200" spc="-5" dirty="0">
                <a:latin typeface="Arial MT"/>
                <a:cs typeface="Arial MT"/>
              </a:rPr>
              <a:t> be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dependability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dirty="0">
                <a:latin typeface="Arial MT"/>
                <a:cs typeface="Arial MT"/>
              </a:rPr>
              <a:t> efficiency</a:t>
            </a:r>
            <a:endParaRPr sz="1200">
              <a:latin typeface="Arial MT"/>
              <a:cs typeface="Arial MT"/>
            </a:endParaRPr>
          </a:p>
          <a:p>
            <a:pPr marL="233045" marR="26034" indent="-233679">
              <a:lnSpc>
                <a:spcPct val="100000"/>
              </a:lnSpc>
              <a:spcBef>
                <a:spcPts val="325"/>
              </a:spcBef>
              <a:buSzPct val="53571"/>
              <a:buFont typeface="MS UI Gothic"/>
              <a:buChar char="■"/>
              <a:tabLst>
                <a:tab pos="233045" algn="l"/>
                <a:tab pos="233679" algn="l"/>
              </a:tabLst>
            </a:pPr>
            <a:r>
              <a:rPr sz="1400" dirty="0">
                <a:latin typeface="Arial MT"/>
                <a:cs typeface="Arial MT"/>
              </a:rPr>
              <a:t>Costs tend to rise </a:t>
            </a:r>
            <a:r>
              <a:rPr sz="1400" spc="-5" dirty="0">
                <a:latin typeface="Arial MT"/>
                <a:cs typeface="Arial MT"/>
              </a:rPr>
              <a:t>exponentially </a:t>
            </a:r>
            <a:r>
              <a:rPr sz="1400" dirty="0">
                <a:latin typeface="Arial MT"/>
                <a:cs typeface="Arial MT"/>
              </a:rPr>
              <a:t>if </a:t>
            </a:r>
            <a:r>
              <a:rPr sz="1400" spc="-5" dirty="0">
                <a:latin typeface="Arial MT"/>
                <a:cs typeface="Arial MT"/>
              </a:rPr>
              <a:t>very high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levels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any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one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attribute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 </a:t>
            </a:r>
            <a:r>
              <a:rPr sz="1400" spc="-5" dirty="0">
                <a:latin typeface="Arial MT"/>
                <a:cs typeface="Arial MT"/>
              </a:rPr>
              <a:t>required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5402579"/>
            <a:ext cx="4570730" cy="3427729"/>
            <a:chOff x="1600200" y="5402579"/>
            <a:chExt cx="4570730" cy="34277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211" y="5404103"/>
              <a:ext cx="283463" cy="3017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90333" y="4548633"/>
            <a:ext cx="965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5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22529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2391" y="1270511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2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ff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cy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75467" y="1880163"/>
            <a:ext cx="3136265" cy="2227580"/>
            <a:chOff x="2375467" y="1880163"/>
            <a:chExt cx="3136265" cy="22275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5467" y="1880163"/>
              <a:ext cx="128926" cy="2264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32311" y="2001022"/>
              <a:ext cx="2973705" cy="2049780"/>
            </a:xfrm>
            <a:custGeom>
              <a:avLst/>
              <a:gdLst/>
              <a:ahLst/>
              <a:cxnLst/>
              <a:rect l="l" t="t" r="r" b="b"/>
              <a:pathLst>
                <a:path w="2973704" h="2049779">
                  <a:moveTo>
                    <a:pt x="0" y="0"/>
                  </a:moveTo>
                  <a:lnTo>
                    <a:pt x="0" y="2049768"/>
                  </a:lnTo>
                  <a:lnTo>
                    <a:pt x="2973330" y="2049768"/>
                  </a:lnTo>
                </a:path>
              </a:pathLst>
            </a:custGeom>
            <a:ln w="16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4802" y="3993951"/>
              <a:ext cx="226441" cy="11367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32311" y="2243334"/>
              <a:ext cx="2505710" cy="1807845"/>
            </a:xfrm>
            <a:custGeom>
              <a:avLst/>
              <a:gdLst/>
              <a:ahLst/>
              <a:cxnLst/>
              <a:rect l="l" t="t" r="r" b="b"/>
              <a:pathLst>
                <a:path w="2505710" h="1807845">
                  <a:moveTo>
                    <a:pt x="0" y="1807456"/>
                  </a:moveTo>
                  <a:lnTo>
                    <a:pt x="323088" y="1758686"/>
                  </a:lnTo>
                  <a:lnTo>
                    <a:pt x="661416" y="1662684"/>
                  </a:lnTo>
                  <a:lnTo>
                    <a:pt x="1066799" y="1516374"/>
                  </a:lnTo>
                  <a:lnTo>
                    <a:pt x="1485894" y="1290827"/>
                  </a:lnTo>
                  <a:lnTo>
                    <a:pt x="1891277" y="967739"/>
                  </a:lnTo>
                  <a:lnTo>
                    <a:pt x="2084832" y="774182"/>
                  </a:lnTo>
                  <a:lnTo>
                    <a:pt x="2246384" y="548635"/>
                  </a:lnTo>
                  <a:lnTo>
                    <a:pt x="2391157" y="291081"/>
                  </a:lnTo>
                  <a:lnTo>
                    <a:pt x="2505453" y="0"/>
                  </a:lnTo>
                </a:path>
              </a:pathLst>
            </a:custGeom>
            <a:ln w="16142">
              <a:solidFill>
                <a:srgbClr val="D908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15743" y="1891869"/>
            <a:ext cx="29146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20" dirty="0">
                <a:latin typeface="Times New Roman"/>
                <a:cs typeface="Times New Roman"/>
              </a:rPr>
              <a:t>C</a:t>
            </a:r>
            <a:r>
              <a:rPr sz="1150" spc="70" dirty="0">
                <a:latin typeface="Times New Roman"/>
                <a:cs typeface="Times New Roman"/>
              </a:rPr>
              <a:t>o</a:t>
            </a:r>
            <a:r>
              <a:rPr sz="1150" spc="-80" dirty="0">
                <a:latin typeface="Times New Roman"/>
                <a:cs typeface="Times New Roman"/>
              </a:rPr>
              <a:t>s</a:t>
            </a:r>
            <a:r>
              <a:rPr sz="1150" spc="-5" dirty="0">
                <a:latin typeface="Times New Roman"/>
                <a:cs typeface="Times New Roman"/>
              </a:rPr>
              <a:t>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5063" y="4119955"/>
            <a:ext cx="63182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75" dirty="0">
                <a:latin typeface="Times New Roman"/>
                <a:cs typeface="Times New Roman"/>
              </a:rPr>
              <a:t>E</a:t>
            </a:r>
            <a:r>
              <a:rPr sz="1150" spc="130" dirty="0">
                <a:latin typeface="Times New Roman"/>
                <a:cs typeface="Times New Roman"/>
              </a:rPr>
              <a:t>f</a:t>
            </a:r>
            <a:r>
              <a:rPr sz="1150" spc="-15" dirty="0">
                <a:latin typeface="Times New Roman"/>
                <a:cs typeface="Times New Roman"/>
              </a:rPr>
              <a:t>f</a:t>
            </a:r>
            <a:r>
              <a:rPr sz="1150" spc="-60" dirty="0">
                <a:latin typeface="Times New Roman"/>
                <a:cs typeface="Times New Roman"/>
              </a:rPr>
              <a:t>i</a:t>
            </a:r>
            <a:r>
              <a:rPr sz="1150" spc="-10" dirty="0">
                <a:latin typeface="Times New Roman"/>
                <a:cs typeface="Times New Roman"/>
              </a:rPr>
              <a:t>c</a:t>
            </a:r>
            <a:r>
              <a:rPr sz="1150" spc="60" dirty="0">
                <a:latin typeface="Times New Roman"/>
                <a:cs typeface="Times New Roman"/>
              </a:rPr>
              <a:t>i</a:t>
            </a:r>
            <a:r>
              <a:rPr sz="1150" spc="-10" dirty="0">
                <a:latin typeface="Times New Roman"/>
                <a:cs typeface="Times New Roman"/>
              </a:rPr>
              <a:t>e</a:t>
            </a:r>
            <a:r>
              <a:rPr sz="1150" spc="-60" dirty="0">
                <a:latin typeface="Times New Roman"/>
                <a:cs typeface="Times New Roman"/>
              </a:rPr>
              <a:t>n</a:t>
            </a:r>
            <a:r>
              <a:rPr sz="1150" spc="-10" dirty="0">
                <a:latin typeface="Times New Roman"/>
                <a:cs typeface="Times New Roman"/>
              </a:rPr>
              <a:t>c</a:t>
            </a:r>
            <a:r>
              <a:rPr sz="1150" spc="-5" dirty="0">
                <a:latin typeface="Times New Roman"/>
                <a:cs typeface="Times New Roman"/>
              </a:rPr>
              <a:t>y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0" y="1225296"/>
            <a:ext cx="4570730" cy="3427729"/>
            <a:chOff x="1600200" y="1225296"/>
            <a:chExt cx="4570730" cy="3427729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7211" y="1226820"/>
              <a:ext cx="283463" cy="3017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6295" y="1231392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04557" y="8727440"/>
            <a:ext cx="838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 MT"/>
                <a:cs typeface="Arial MT"/>
              </a:rPr>
              <a:t>2</a:t>
            </a:r>
            <a:r>
              <a:rPr sz="500" dirty="0">
                <a:latin typeface="Arial MT"/>
                <a:cs typeface="Arial MT"/>
              </a:rPr>
              <a:t>6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0200" y="5402579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4571999" y="0"/>
                </a:moveTo>
                <a:lnTo>
                  <a:pt x="0" y="0"/>
                </a:lnTo>
                <a:lnTo>
                  <a:pt x="0" y="304799"/>
                </a:lnTo>
                <a:lnTo>
                  <a:pt x="4571999" y="304799"/>
                </a:lnTo>
                <a:lnTo>
                  <a:pt x="457199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12391" y="5429505"/>
            <a:ext cx="454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cs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pp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76043" y="5929377"/>
            <a:ext cx="4036695" cy="25323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72085" marR="5080" indent="-172720" algn="just">
              <a:lnSpc>
                <a:spcPts val="1080"/>
              </a:lnSpc>
              <a:spcBef>
                <a:spcPts val="229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5" dirty="0">
                <a:solidFill>
                  <a:srgbClr val="99CC00"/>
                </a:solidFill>
                <a:latin typeface="Arial"/>
                <a:cs typeface="Arial"/>
              </a:rPr>
              <a:t>Network intensiveness.</a:t>
            </a:r>
            <a:r>
              <a:rPr sz="1000" b="1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 MT"/>
                <a:cs typeface="Arial MT"/>
              </a:rPr>
              <a:t>A </a:t>
            </a:r>
            <a:r>
              <a:rPr sz="1000" dirty="0">
                <a:latin typeface="Arial MT"/>
                <a:cs typeface="Arial MT"/>
              </a:rPr>
              <a:t>WebApp </a:t>
            </a:r>
            <a:r>
              <a:rPr sz="1000" spc="-5" dirty="0">
                <a:latin typeface="Arial MT"/>
                <a:cs typeface="Arial MT"/>
              </a:rPr>
              <a:t>resides on a </a:t>
            </a:r>
            <a:r>
              <a:rPr sz="1000" spc="-10" dirty="0">
                <a:latin typeface="Arial MT"/>
                <a:cs typeface="Arial MT"/>
              </a:rPr>
              <a:t>network and </a:t>
            </a:r>
            <a:r>
              <a:rPr sz="1000" spc="-5" dirty="0">
                <a:latin typeface="Arial MT"/>
                <a:cs typeface="Arial MT"/>
              </a:rPr>
              <a:t>must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serve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needs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 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diverse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community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 clients.</a:t>
            </a:r>
            <a:endParaRPr sz="1000">
              <a:latin typeface="Arial MT"/>
              <a:cs typeface="Arial MT"/>
            </a:endParaRPr>
          </a:p>
          <a:p>
            <a:pPr marL="172085" marR="36195" indent="-172720" algn="just">
              <a:lnSpc>
                <a:spcPts val="1080"/>
              </a:lnSpc>
              <a:spcBef>
                <a:spcPts val="24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10" dirty="0">
                <a:solidFill>
                  <a:srgbClr val="99CC00"/>
                </a:solidFill>
                <a:latin typeface="Arial"/>
                <a:cs typeface="Arial"/>
              </a:rPr>
              <a:t>Concurrency.</a:t>
            </a:r>
            <a:r>
              <a:rPr sz="1000" b="1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 MT"/>
                <a:cs typeface="Arial MT"/>
              </a:rPr>
              <a:t>A </a:t>
            </a:r>
            <a:r>
              <a:rPr sz="1000" spc="-10" dirty="0">
                <a:latin typeface="Arial MT"/>
                <a:cs typeface="Arial MT"/>
              </a:rPr>
              <a:t>large </a:t>
            </a:r>
            <a:r>
              <a:rPr sz="1000" spc="-5" dirty="0">
                <a:latin typeface="Arial MT"/>
                <a:cs typeface="Arial MT"/>
              </a:rPr>
              <a:t>number of users </a:t>
            </a:r>
            <a:r>
              <a:rPr sz="1000" dirty="0">
                <a:latin typeface="Arial MT"/>
                <a:cs typeface="Arial MT"/>
              </a:rPr>
              <a:t>may </a:t>
            </a:r>
            <a:r>
              <a:rPr sz="1000" spc="-5" dirty="0">
                <a:latin typeface="Arial MT"/>
                <a:cs typeface="Arial MT"/>
              </a:rPr>
              <a:t>access </a:t>
            </a:r>
            <a:r>
              <a:rPr sz="1000" spc="-10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WebApp </a:t>
            </a:r>
            <a:r>
              <a:rPr sz="1000" spc="-5" dirty="0">
                <a:latin typeface="Arial MT"/>
                <a:cs typeface="Arial MT"/>
              </a:rPr>
              <a:t>at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one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time.</a:t>
            </a:r>
            <a:endParaRPr sz="1000">
              <a:latin typeface="Arial MT"/>
              <a:cs typeface="Arial MT"/>
            </a:endParaRPr>
          </a:p>
          <a:p>
            <a:pPr marL="172085" marR="51435" indent="-172720" algn="just">
              <a:lnSpc>
                <a:spcPts val="1080"/>
              </a:lnSpc>
              <a:spcBef>
                <a:spcPts val="24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5" dirty="0">
                <a:solidFill>
                  <a:srgbClr val="99CC00"/>
                </a:solidFill>
                <a:latin typeface="Arial"/>
                <a:cs typeface="Arial"/>
              </a:rPr>
              <a:t>Unpredictable load. </a:t>
            </a:r>
            <a:r>
              <a:rPr sz="1000" dirty="0">
                <a:latin typeface="Arial MT"/>
                <a:cs typeface="Arial MT"/>
              </a:rPr>
              <a:t>The </a:t>
            </a:r>
            <a:r>
              <a:rPr sz="1000" spc="-5" dirty="0">
                <a:latin typeface="Arial MT"/>
                <a:cs typeface="Arial MT"/>
              </a:rPr>
              <a:t>number of users of </a:t>
            </a:r>
            <a:r>
              <a:rPr sz="1000" spc="-10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WebApp may </a:t>
            </a:r>
            <a:r>
              <a:rPr sz="1000" spc="-10" dirty="0">
                <a:latin typeface="Arial MT"/>
                <a:cs typeface="Arial MT"/>
              </a:rPr>
              <a:t>vary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by orders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 magnitude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from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day</a:t>
            </a:r>
            <a:r>
              <a:rPr sz="1000" spc="-5" dirty="0">
                <a:latin typeface="Arial MT"/>
                <a:cs typeface="Arial MT"/>
              </a:rPr>
              <a:t> to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5" dirty="0">
                <a:latin typeface="Arial MT"/>
                <a:cs typeface="Arial MT"/>
              </a:rPr>
              <a:t>day.</a:t>
            </a:r>
            <a:endParaRPr sz="1000">
              <a:latin typeface="Arial MT"/>
              <a:cs typeface="Arial MT"/>
            </a:endParaRPr>
          </a:p>
          <a:p>
            <a:pPr marL="172085" marR="64769" indent="-172720" algn="just">
              <a:lnSpc>
                <a:spcPts val="1080"/>
              </a:lnSpc>
              <a:spcBef>
                <a:spcPts val="15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10" dirty="0">
                <a:solidFill>
                  <a:srgbClr val="99CC00"/>
                </a:solidFill>
                <a:latin typeface="Arial"/>
                <a:cs typeface="Arial"/>
              </a:rPr>
              <a:t>Performance.</a:t>
            </a:r>
            <a:r>
              <a:rPr sz="1000" b="1" spc="-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 MT"/>
                <a:cs typeface="Arial MT"/>
              </a:rPr>
              <a:t>If a </a:t>
            </a:r>
            <a:r>
              <a:rPr sz="1000" dirty="0">
                <a:latin typeface="Arial MT"/>
                <a:cs typeface="Arial MT"/>
              </a:rPr>
              <a:t>WebApp </a:t>
            </a:r>
            <a:r>
              <a:rPr sz="1000" spc="-5" dirty="0">
                <a:latin typeface="Arial MT"/>
                <a:cs typeface="Arial MT"/>
              </a:rPr>
              <a:t>user </a:t>
            </a:r>
            <a:r>
              <a:rPr sz="1000" dirty="0">
                <a:latin typeface="Arial MT"/>
                <a:cs typeface="Arial MT"/>
              </a:rPr>
              <a:t>must </a:t>
            </a:r>
            <a:r>
              <a:rPr sz="1000" spc="-10" dirty="0">
                <a:latin typeface="Arial MT"/>
                <a:cs typeface="Arial MT"/>
              </a:rPr>
              <a:t>wait too long </a:t>
            </a:r>
            <a:r>
              <a:rPr sz="1000" spc="-5" dirty="0">
                <a:latin typeface="Arial MT"/>
                <a:cs typeface="Arial MT"/>
              </a:rPr>
              <a:t>(for access, </a:t>
            </a:r>
            <a:r>
              <a:rPr sz="1000" dirty="0">
                <a:latin typeface="Arial MT"/>
                <a:cs typeface="Arial MT"/>
              </a:rPr>
              <a:t>for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server-side processing, </a:t>
            </a:r>
            <a:r>
              <a:rPr sz="1000" dirty="0">
                <a:latin typeface="Arial MT"/>
                <a:cs typeface="Arial MT"/>
              </a:rPr>
              <a:t>for </a:t>
            </a:r>
            <a:r>
              <a:rPr sz="1000" spc="-10" dirty="0">
                <a:latin typeface="Arial MT"/>
                <a:cs typeface="Arial MT"/>
              </a:rPr>
              <a:t>client-side </a:t>
            </a:r>
            <a:r>
              <a:rPr sz="1000" spc="-5" dirty="0">
                <a:latin typeface="Arial MT"/>
                <a:cs typeface="Arial MT"/>
              </a:rPr>
              <a:t>formatting </a:t>
            </a:r>
            <a:r>
              <a:rPr sz="1000" spc="-10" dirty="0">
                <a:latin typeface="Arial MT"/>
                <a:cs typeface="Arial MT"/>
              </a:rPr>
              <a:t>and display), </a:t>
            </a:r>
            <a:r>
              <a:rPr sz="1000" spc="-5" dirty="0">
                <a:latin typeface="Arial MT"/>
                <a:cs typeface="Arial MT"/>
              </a:rPr>
              <a:t>he or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she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may</a:t>
            </a:r>
            <a:r>
              <a:rPr sz="1000" spc="-10" dirty="0">
                <a:latin typeface="Arial MT"/>
                <a:cs typeface="Arial MT"/>
              </a:rPr>
              <a:t> decide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go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elsewhere.</a:t>
            </a:r>
            <a:endParaRPr sz="1000">
              <a:latin typeface="Arial MT"/>
              <a:cs typeface="Arial MT"/>
            </a:endParaRPr>
          </a:p>
          <a:p>
            <a:pPr marL="172085" marR="105410" indent="-172720">
              <a:lnSpc>
                <a:spcPts val="1080"/>
              </a:lnSpc>
              <a:spcBef>
                <a:spcPts val="145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10" dirty="0">
                <a:solidFill>
                  <a:srgbClr val="99CC00"/>
                </a:solidFill>
                <a:latin typeface="Arial"/>
                <a:cs typeface="Arial"/>
              </a:rPr>
              <a:t>Availability.</a:t>
            </a:r>
            <a:r>
              <a:rPr sz="1000" b="1" spc="6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Although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expectation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100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percent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availability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 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unreasonable,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users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popular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WebApps</a:t>
            </a:r>
            <a:r>
              <a:rPr sz="1000" spc="-5" dirty="0">
                <a:latin typeface="Arial MT"/>
                <a:cs typeface="Arial MT"/>
              </a:rPr>
              <a:t> often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demand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access on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-10" dirty="0">
                <a:latin typeface="Arial MT"/>
                <a:cs typeface="Arial MT"/>
              </a:rPr>
              <a:t> “24/7/365”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basis.</a:t>
            </a:r>
            <a:endParaRPr sz="1000">
              <a:latin typeface="Arial MT"/>
              <a:cs typeface="Arial MT"/>
            </a:endParaRPr>
          </a:p>
          <a:p>
            <a:pPr marL="172085" marR="212090" indent="-172720">
              <a:lnSpc>
                <a:spcPts val="1080"/>
              </a:lnSpc>
              <a:spcBef>
                <a:spcPts val="24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5" dirty="0">
                <a:solidFill>
                  <a:srgbClr val="99CC00"/>
                </a:solidFill>
                <a:latin typeface="Arial"/>
                <a:cs typeface="Arial"/>
              </a:rPr>
              <a:t>Data driven.</a:t>
            </a:r>
            <a:r>
              <a:rPr sz="1000" b="1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The </a:t>
            </a:r>
            <a:r>
              <a:rPr sz="1000" spc="-5" dirty="0">
                <a:latin typeface="Arial MT"/>
                <a:cs typeface="Arial MT"/>
              </a:rPr>
              <a:t>primary function of </a:t>
            </a:r>
            <a:r>
              <a:rPr sz="1000" dirty="0">
                <a:latin typeface="Arial MT"/>
                <a:cs typeface="Arial MT"/>
              </a:rPr>
              <a:t>many WebApps </a:t>
            </a:r>
            <a:r>
              <a:rPr sz="1000" spc="-10" dirty="0">
                <a:latin typeface="Arial MT"/>
                <a:cs typeface="Arial MT"/>
              </a:rPr>
              <a:t>is </a:t>
            </a:r>
            <a:r>
              <a:rPr sz="1000" spc="-5" dirty="0">
                <a:latin typeface="Arial MT"/>
                <a:cs typeface="Arial MT"/>
              </a:rPr>
              <a:t>to use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hypermedia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present text, graphics,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audio,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video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content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end-user.</a:t>
            </a:r>
            <a:endParaRPr sz="1000">
              <a:latin typeface="Arial MT"/>
              <a:cs typeface="Arial MT"/>
            </a:endParaRPr>
          </a:p>
          <a:p>
            <a:pPr marL="172085" marR="297180" indent="-172720">
              <a:lnSpc>
                <a:spcPts val="1080"/>
              </a:lnSpc>
              <a:spcBef>
                <a:spcPts val="240"/>
              </a:spcBef>
              <a:buFont typeface="MS UI Gothic"/>
              <a:buChar char="▪"/>
              <a:tabLst>
                <a:tab pos="172720" algn="l"/>
              </a:tabLst>
            </a:pPr>
            <a:r>
              <a:rPr sz="1000" b="1" spc="-5" dirty="0">
                <a:solidFill>
                  <a:srgbClr val="99CC00"/>
                </a:solidFill>
                <a:latin typeface="Arial"/>
                <a:cs typeface="Arial"/>
              </a:rPr>
              <a:t>Content</a:t>
            </a:r>
            <a:r>
              <a:rPr sz="1000" b="1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99CC00"/>
                </a:solidFill>
                <a:latin typeface="Arial"/>
                <a:cs typeface="Arial"/>
              </a:rPr>
              <a:t>sensitive.</a:t>
            </a:r>
            <a:r>
              <a:rPr sz="1000" b="1" spc="10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The </a:t>
            </a:r>
            <a:r>
              <a:rPr sz="1000" spc="-10" dirty="0">
                <a:latin typeface="Arial MT"/>
                <a:cs typeface="Arial MT"/>
              </a:rPr>
              <a:t>quality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aesthetic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nature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content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remains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important determinant of </a:t>
            </a:r>
            <a:r>
              <a:rPr sz="1000" spc="-1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quality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 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WebApp.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00200" y="5402579"/>
            <a:ext cx="4572000" cy="3427729"/>
            <a:chOff x="1600200" y="5402579"/>
            <a:chExt cx="4572000" cy="3427729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4352" y="5402579"/>
              <a:ext cx="307847" cy="3078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06295" y="5408675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0" y="3415283"/>
                  </a:moveTo>
                  <a:lnTo>
                    <a:pt x="4558283" y="3415283"/>
                  </a:lnTo>
                  <a:lnTo>
                    <a:pt x="4558283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8434</Words>
  <Application>Microsoft Office PowerPoint</Application>
  <PresentationFormat>Custom</PresentationFormat>
  <Paragraphs>2223</Paragraphs>
  <Slides>72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5" baseType="lpstr">
      <vt:lpstr>MS UI Gothic</vt:lpstr>
      <vt:lpstr>Arial</vt:lpstr>
      <vt:lpstr>Arial MT</vt:lpstr>
      <vt:lpstr>Calibri</vt:lpstr>
      <vt:lpstr>Cambria</vt:lpstr>
      <vt:lpstr>Century Gothic</vt:lpstr>
      <vt:lpstr>Impact</vt:lpstr>
      <vt:lpstr>Microsoft Sans Serif</vt:lpstr>
      <vt:lpstr>Tahoma</vt:lpstr>
      <vt:lpstr>Times New Roman</vt:lpstr>
      <vt:lpstr>Verdana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Software Engineering Fundamentals.ppt [Compatibility Mode]</dc:title>
  <dc:creator>ctsuser</dc:creator>
  <cp:lastModifiedBy>System 2</cp:lastModifiedBy>
  <cp:revision>7</cp:revision>
  <dcterms:created xsi:type="dcterms:W3CDTF">2024-07-11T04:41:44Z</dcterms:created>
  <dcterms:modified xsi:type="dcterms:W3CDTF">2024-07-12T06:10:08Z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2013-01-31T00:00:00Z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2024-07-11T00:00:00Z</vt:filetime>
  </property>
</Properties>
</file>